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52"/>
  </p:notesMasterIdLst>
  <p:sldIdLst>
    <p:sldId id="258" r:id="rId5"/>
    <p:sldId id="267" r:id="rId6"/>
    <p:sldId id="270" r:id="rId7"/>
    <p:sldId id="321" r:id="rId8"/>
    <p:sldId id="320" r:id="rId9"/>
    <p:sldId id="318" r:id="rId10"/>
    <p:sldId id="269" r:id="rId11"/>
    <p:sldId id="273" r:id="rId12"/>
    <p:sldId id="310" r:id="rId13"/>
    <p:sldId id="278" r:id="rId14"/>
    <p:sldId id="275" r:id="rId15"/>
    <p:sldId id="294" r:id="rId16"/>
    <p:sldId id="311" r:id="rId17"/>
    <p:sldId id="279" r:id="rId18"/>
    <p:sldId id="295" r:id="rId19"/>
    <p:sldId id="296" r:id="rId20"/>
    <p:sldId id="312" r:id="rId21"/>
    <p:sldId id="288" r:id="rId22"/>
    <p:sldId id="297" r:id="rId23"/>
    <p:sldId id="298" r:id="rId24"/>
    <p:sldId id="313" r:id="rId25"/>
    <p:sldId id="285" r:id="rId26"/>
    <p:sldId id="286" r:id="rId27"/>
    <p:sldId id="299" r:id="rId28"/>
    <p:sldId id="300" r:id="rId29"/>
    <p:sldId id="314" r:id="rId30"/>
    <p:sldId id="287" r:id="rId31"/>
    <p:sldId id="289" r:id="rId32"/>
    <p:sldId id="301" r:id="rId33"/>
    <p:sldId id="302" r:id="rId34"/>
    <p:sldId id="329" r:id="rId35"/>
    <p:sldId id="315" r:id="rId36"/>
    <p:sldId id="290" r:id="rId37"/>
    <p:sldId id="291" r:id="rId38"/>
    <p:sldId id="292" r:id="rId39"/>
    <p:sldId id="303" r:id="rId40"/>
    <p:sldId id="305" r:id="rId41"/>
    <p:sldId id="306" r:id="rId42"/>
    <p:sldId id="304" r:id="rId43"/>
    <p:sldId id="322" r:id="rId44"/>
    <p:sldId id="316" r:id="rId45"/>
    <p:sldId id="293" r:id="rId46"/>
    <p:sldId id="307" r:id="rId47"/>
    <p:sldId id="308" r:id="rId48"/>
    <p:sldId id="309" r:id="rId49"/>
    <p:sldId id="317" r:id="rId50"/>
    <p:sldId id="32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0ABC21-A9F2-CE05-11B7-9683E460606E}" name="Sea, William" initials="SW" userId="S::william.sea@tea.texas.gov::456816cb-1e66-4428-8ec3-74a2715fb6d4" providerId="AD"/>
  <p188:author id="{D3176722-2EF3-3255-B608-0CA46B3B3772}" name="McLoughlin, Jessica" initials="MJ" userId="S::Jessica.McLoughlin@tea.texas.gov::032d3691-b9a6-40c9-9bea-7a9f1e168a54" providerId="AD"/>
  <p188:author id="{F7C0FF6D-2BBF-0B0A-8372-C5E954779EEF}" name="Melissa Yoder" initials="MY" userId="S::Melissa.Yoder@tea.texas.gov::d8b7394a-07cf-4fa1-93db-307d1e4f1e56" providerId="AD"/>
  <p188:author id="{0C82A381-B27D-AA9D-DC3E-81C2B805C7A1}" name="Cook, Marilyn" initials="CM" userId="S::marilyn.cook@tea.texas.gov::b3711b87-a8b2-4a0c-97d9-57b83a109955" providerId="AD"/>
  <p188:author id="{C31DACA0-3ED9-E233-4D70-2CE239C0B1E2}" name="Olofson, Mark" initials="OM" userId="S::mark.olofson@tea.texas.gov::66345234-6777-4281-83d1-9a15256d83a8" providerId="AD"/>
  <p188:author id="{C10C28D0-1FCD-B463-47B9-89211EAD95F5}" name="Wolfe, Sarah" initials="WS" userId="S::sarah.wolfe@tea.texas.gov::d9395695-9ab9-4d02-ae8b-9e6a5009aae5" providerId="AD"/>
  <p188:author id="{F6D3B0D8-424D-E7BF-C669-BC0BA08A111C}" name="Ayers, Lorrie" initials="LA" userId="S::Lorrie.Ayers@tea.texas.gov::d97a7ff8-91c9-420b-9772-f9ff557b073f" providerId="AD"/>
  <p188:author id="{E0DAD0E2-0D32-FEA6-BE77-18DBFB451FE1}" name="Olofson, Mark" initials="OM" userId="S::Mark.Olofson@tea.texas.gov::66345234-6777-4281-83d1-9a15256d83a8" providerId="AD"/>
  <p188:author id="{D8E3F7F2-53B8-69F7-480D-B3C40795C5BD}" name="Wolfe, Sarah" initials="WS" userId="S::Sarah.Wolfe@tea.texas.gov::d9395695-9ab9-4d02-ae8b-9e6a5009aae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7F5F"/>
    <a:srgbClr val="D85632"/>
    <a:srgbClr val="F3715F"/>
    <a:srgbClr val="0D6CB9"/>
    <a:srgbClr val="5A6267"/>
    <a:srgbClr val="ECAF33"/>
    <a:srgbClr val="40834E"/>
    <a:srgbClr val="008482"/>
    <a:srgbClr val="257AC0"/>
    <a:srgbClr val="F26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56" autoAdjust="0"/>
    <p:restoredTop sz="86406" autoAdjust="0"/>
  </p:normalViewPr>
  <p:slideViewPr>
    <p:cSldViewPr snapToGrid="0">
      <p:cViewPr varScale="1">
        <p:scale>
          <a:sx n="71" d="100"/>
          <a:sy n="71" d="100"/>
        </p:scale>
        <p:origin x="53" y="377"/>
      </p:cViewPr>
      <p:guideLst/>
    </p:cSldViewPr>
  </p:slideViewPr>
  <p:outlineViewPr>
    <p:cViewPr>
      <p:scale>
        <a:sx n="33" d="100"/>
        <a:sy n="33" d="100"/>
      </p:scale>
      <p:origin x="0" y="-7738"/>
    </p:cViewPr>
  </p:outlineViewPr>
  <p:notesTextViewPr>
    <p:cViewPr>
      <p:scale>
        <a:sx n="3" d="2"/>
        <a:sy n="3" d="2"/>
      </p:scale>
      <p:origin x="0" y="0"/>
    </p:cViewPr>
  </p:notesTextViewPr>
  <p:notesViewPr>
    <p:cSldViewPr snapToGrid="0">
      <p:cViewPr varScale="1">
        <p:scale>
          <a:sx n="76" d="100"/>
          <a:sy n="76" d="100"/>
        </p:scale>
        <p:origin x="2918" y="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E658F-5999-4288-8FFE-436DBD2D684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FC7148-39C1-4F89-BABC-3F6F8E3C0DDD}">
      <dgm:prSet phldrT="[Text]"/>
      <dgm:spPr/>
      <dgm:t>
        <a:bodyPr/>
        <a:lstStyle/>
        <a:p>
          <a:r>
            <a:rPr lang="en-US"/>
            <a:t>General Guidance</a:t>
          </a:r>
        </a:p>
      </dgm:t>
    </dgm:pt>
    <dgm:pt modelId="{B41140B3-C269-46ED-B01C-4183E744AFEA}" type="parTrans" cxnId="{8E624DF7-6146-4D88-AC94-A93D4EC5341D}">
      <dgm:prSet/>
      <dgm:spPr/>
      <dgm:t>
        <a:bodyPr/>
        <a:lstStyle/>
        <a:p>
          <a:endParaRPr lang="en-US"/>
        </a:p>
      </dgm:t>
    </dgm:pt>
    <dgm:pt modelId="{E82789B9-4454-462F-8A98-0BB86D2BC85E}" type="sibTrans" cxnId="{8E624DF7-6146-4D88-AC94-A93D4EC5341D}">
      <dgm:prSet/>
      <dgm:spPr/>
      <dgm:t>
        <a:bodyPr/>
        <a:lstStyle/>
        <a:p>
          <a:endParaRPr lang="en-US"/>
        </a:p>
      </dgm:t>
    </dgm:pt>
    <dgm:pt modelId="{A02A4D43-46DD-44E6-9C56-437E4524DA89}">
      <dgm:prSet phldrT="[Text]"/>
      <dgm:spPr/>
      <dgm:t>
        <a:bodyPr/>
        <a:lstStyle/>
        <a:p>
          <a:r>
            <a:rPr lang="en-US"/>
            <a:t>Approval of EPPs</a:t>
          </a:r>
        </a:p>
      </dgm:t>
    </dgm:pt>
    <dgm:pt modelId="{F047F3EC-F821-4600-B9DA-6FCC2BD6E935}" type="parTrans" cxnId="{90858692-A556-436E-9D66-2C9566FC4212}">
      <dgm:prSet/>
      <dgm:spPr/>
      <dgm:t>
        <a:bodyPr/>
        <a:lstStyle/>
        <a:p>
          <a:endParaRPr lang="en-US"/>
        </a:p>
      </dgm:t>
    </dgm:pt>
    <dgm:pt modelId="{50768EED-C589-4C3B-BD6E-4A5CDB03D48D}" type="sibTrans" cxnId="{90858692-A556-436E-9D66-2C9566FC4212}">
      <dgm:prSet/>
      <dgm:spPr/>
      <dgm:t>
        <a:bodyPr/>
        <a:lstStyle/>
        <a:p>
          <a:endParaRPr lang="en-US"/>
        </a:p>
      </dgm:t>
    </dgm:pt>
    <dgm:pt modelId="{7F1E539E-7D52-4193-B8DB-3B5EA5B1810C}">
      <dgm:prSet phldrT="[Text]"/>
      <dgm:spPr/>
      <dgm:t>
        <a:bodyPr/>
        <a:lstStyle/>
        <a:p>
          <a:r>
            <a:rPr lang="en-US"/>
            <a:t>Administration &amp; Governance of EPPs</a:t>
          </a:r>
        </a:p>
      </dgm:t>
    </dgm:pt>
    <dgm:pt modelId="{0B20B488-D02B-4F92-BC75-6EE872E43A14}" type="parTrans" cxnId="{F48ED839-487D-4ABC-94FF-86AA3FDC6249}">
      <dgm:prSet/>
      <dgm:spPr/>
      <dgm:t>
        <a:bodyPr/>
        <a:lstStyle/>
        <a:p>
          <a:endParaRPr lang="en-US"/>
        </a:p>
      </dgm:t>
    </dgm:pt>
    <dgm:pt modelId="{D7EF09B1-E7E5-405F-B8A9-2F88A1925079}" type="sibTrans" cxnId="{F48ED839-487D-4ABC-94FF-86AA3FDC6249}">
      <dgm:prSet/>
      <dgm:spPr/>
      <dgm:t>
        <a:bodyPr/>
        <a:lstStyle/>
        <a:p>
          <a:endParaRPr lang="en-US"/>
        </a:p>
      </dgm:t>
    </dgm:pt>
    <dgm:pt modelId="{7BA06BB8-2F06-431B-AD41-ACF2CEBF0E42}">
      <dgm:prSet phldrT="[Text]"/>
      <dgm:spPr/>
      <dgm:t>
        <a:bodyPr/>
        <a:lstStyle/>
        <a:p>
          <a:r>
            <a:rPr lang="en-US"/>
            <a:t>Required Educator Coursework &amp; Training</a:t>
          </a:r>
        </a:p>
      </dgm:t>
    </dgm:pt>
    <dgm:pt modelId="{A26CD10D-1C6B-4514-BAC5-A698AD0097AC}" type="parTrans" cxnId="{FF484621-3F47-4071-9FD8-49E051C7C128}">
      <dgm:prSet/>
      <dgm:spPr/>
      <dgm:t>
        <a:bodyPr/>
        <a:lstStyle/>
        <a:p>
          <a:endParaRPr lang="en-US"/>
        </a:p>
      </dgm:t>
    </dgm:pt>
    <dgm:pt modelId="{185DD090-C8D1-4F55-A4C1-8FE2DAF08F19}" type="sibTrans" cxnId="{FF484621-3F47-4071-9FD8-49E051C7C128}">
      <dgm:prSet/>
      <dgm:spPr/>
      <dgm:t>
        <a:bodyPr/>
        <a:lstStyle/>
        <a:p>
          <a:endParaRPr lang="en-US"/>
        </a:p>
      </dgm:t>
    </dgm:pt>
    <dgm:pt modelId="{92637CBB-0DA0-4A20-8878-EE22981D022D}">
      <dgm:prSet phldrT="[Text]"/>
      <dgm:spPr/>
      <dgm:t>
        <a:bodyPr/>
        <a:lstStyle/>
        <a:p>
          <a:r>
            <a:rPr lang="en-US"/>
            <a:t>Educator Candidate Clinical Experiences</a:t>
          </a:r>
        </a:p>
      </dgm:t>
    </dgm:pt>
    <dgm:pt modelId="{F92FD6D0-B49F-4345-952F-98431FF53F90}" type="parTrans" cxnId="{C2892D00-575D-4FBD-9985-CB11C3E50406}">
      <dgm:prSet/>
      <dgm:spPr/>
      <dgm:t>
        <a:bodyPr/>
        <a:lstStyle/>
        <a:p>
          <a:endParaRPr lang="en-US"/>
        </a:p>
      </dgm:t>
    </dgm:pt>
    <dgm:pt modelId="{CCF8C80A-1B31-4292-8260-23E48460FEAB}" type="sibTrans" cxnId="{C2892D00-575D-4FBD-9985-CB11C3E50406}">
      <dgm:prSet/>
      <dgm:spPr/>
      <dgm:t>
        <a:bodyPr/>
        <a:lstStyle/>
        <a:p>
          <a:endParaRPr lang="en-US"/>
        </a:p>
      </dgm:t>
    </dgm:pt>
    <dgm:pt modelId="{8D3E9E1D-9793-413A-BA21-AF8D1637D732}">
      <dgm:prSet phldrT="[Text]"/>
      <dgm:spPr/>
      <dgm:t>
        <a:bodyPr/>
        <a:lstStyle/>
        <a:p>
          <a:r>
            <a:rPr lang="en-US"/>
            <a:t>Support for Candidates During Required Clinical Experiences</a:t>
          </a:r>
        </a:p>
      </dgm:t>
    </dgm:pt>
    <dgm:pt modelId="{C051F0CE-C111-4385-83F5-5FCB3472CD27}" type="parTrans" cxnId="{67D3599A-56A6-4527-8202-FB1A7A0E2BF2}">
      <dgm:prSet/>
      <dgm:spPr/>
      <dgm:t>
        <a:bodyPr/>
        <a:lstStyle/>
        <a:p>
          <a:endParaRPr lang="en-US"/>
        </a:p>
      </dgm:t>
    </dgm:pt>
    <dgm:pt modelId="{AAA11309-FC0B-491F-858C-B3EFFC6F0318}" type="sibTrans" cxnId="{67D3599A-56A6-4527-8202-FB1A7A0E2BF2}">
      <dgm:prSet/>
      <dgm:spPr/>
      <dgm:t>
        <a:bodyPr/>
        <a:lstStyle/>
        <a:p>
          <a:endParaRPr lang="en-US"/>
        </a:p>
      </dgm:t>
    </dgm:pt>
    <dgm:pt modelId="{8148AEAA-292B-4863-999E-0009B3E4047B}">
      <dgm:prSet phldrT="[Text]"/>
      <dgm:spPr/>
      <dgm:t>
        <a:bodyPr/>
        <a:lstStyle/>
        <a:p>
          <a:r>
            <a:rPr lang="en-US"/>
            <a:t>Complaints &amp; Investigations</a:t>
          </a:r>
        </a:p>
      </dgm:t>
    </dgm:pt>
    <dgm:pt modelId="{A1E6AD00-8BB4-4BEB-8EA0-D4B2FF13AC87}" type="parTrans" cxnId="{107FEC59-E7DA-4CE7-8718-D97DE069C5D0}">
      <dgm:prSet/>
      <dgm:spPr/>
      <dgm:t>
        <a:bodyPr/>
        <a:lstStyle/>
        <a:p>
          <a:endParaRPr lang="en-US"/>
        </a:p>
      </dgm:t>
    </dgm:pt>
    <dgm:pt modelId="{F355082A-AD3F-41C4-83DF-503DEDCA4CDE}" type="sibTrans" cxnId="{107FEC59-E7DA-4CE7-8718-D97DE069C5D0}">
      <dgm:prSet/>
      <dgm:spPr/>
      <dgm:t>
        <a:bodyPr/>
        <a:lstStyle/>
        <a:p>
          <a:endParaRPr lang="en-US"/>
        </a:p>
      </dgm:t>
    </dgm:pt>
    <dgm:pt modelId="{4B00F72F-1F08-429C-B584-D57CFAB433DB}">
      <dgm:prSet phldrT="[Text]"/>
      <dgm:spPr/>
      <dgm:t>
        <a:bodyPr/>
        <a:lstStyle/>
        <a:p>
          <a:endParaRPr lang="en-US"/>
        </a:p>
      </dgm:t>
    </dgm:pt>
    <dgm:pt modelId="{74D4403E-630E-4B62-B4C8-2F82B8767CB0}" type="parTrans" cxnId="{9F35765E-A3A5-4B91-9F72-67CEBC116BF9}">
      <dgm:prSet/>
      <dgm:spPr/>
      <dgm:t>
        <a:bodyPr/>
        <a:lstStyle/>
        <a:p>
          <a:endParaRPr lang="en-US"/>
        </a:p>
      </dgm:t>
    </dgm:pt>
    <dgm:pt modelId="{C4688940-6D3D-4F0F-9DC8-C3BE244B9E7F}" type="sibTrans" cxnId="{9F35765E-A3A5-4B91-9F72-67CEBC116BF9}">
      <dgm:prSet/>
      <dgm:spPr/>
      <dgm:t>
        <a:bodyPr/>
        <a:lstStyle/>
        <a:p>
          <a:endParaRPr lang="en-US"/>
        </a:p>
      </dgm:t>
    </dgm:pt>
    <dgm:pt modelId="{FA7E4D4C-7477-436D-B5B6-5396F9B83781}" type="pres">
      <dgm:prSet presAssocID="{894E658F-5999-4288-8FFE-436DBD2D6846}" presName="Name0" presStyleCnt="0">
        <dgm:presLayoutVars>
          <dgm:chMax val="7"/>
          <dgm:chPref val="7"/>
          <dgm:dir/>
        </dgm:presLayoutVars>
      </dgm:prSet>
      <dgm:spPr/>
    </dgm:pt>
    <dgm:pt modelId="{7910F9D2-F514-4709-8552-1B26A2335865}" type="pres">
      <dgm:prSet presAssocID="{894E658F-5999-4288-8FFE-436DBD2D6846}" presName="Name1" presStyleCnt="0"/>
      <dgm:spPr/>
    </dgm:pt>
    <dgm:pt modelId="{4C998DD8-6E08-488A-8CC1-1BA66F16EA74}" type="pres">
      <dgm:prSet presAssocID="{894E658F-5999-4288-8FFE-436DBD2D6846}" presName="cycle" presStyleCnt="0"/>
      <dgm:spPr/>
    </dgm:pt>
    <dgm:pt modelId="{48B800E6-36C4-40E9-8783-939CC0DD05AC}" type="pres">
      <dgm:prSet presAssocID="{894E658F-5999-4288-8FFE-436DBD2D6846}" presName="srcNode" presStyleLbl="node1" presStyleIdx="0" presStyleCnt="7"/>
      <dgm:spPr/>
    </dgm:pt>
    <dgm:pt modelId="{8745546B-6B2E-43C1-A428-524C5A09A4EB}" type="pres">
      <dgm:prSet presAssocID="{894E658F-5999-4288-8FFE-436DBD2D6846}" presName="conn" presStyleLbl="parChTrans1D2" presStyleIdx="0" presStyleCnt="1"/>
      <dgm:spPr/>
    </dgm:pt>
    <dgm:pt modelId="{C3B7EFE6-717B-4CBF-9582-C91AC72A6DFF}" type="pres">
      <dgm:prSet presAssocID="{894E658F-5999-4288-8FFE-436DBD2D6846}" presName="extraNode" presStyleLbl="node1" presStyleIdx="0" presStyleCnt="7"/>
      <dgm:spPr/>
    </dgm:pt>
    <dgm:pt modelId="{C3685A0B-6CB0-47B2-9562-1AF80E2C5C9B}" type="pres">
      <dgm:prSet presAssocID="{894E658F-5999-4288-8FFE-436DBD2D6846}" presName="dstNode" presStyleLbl="node1" presStyleIdx="0" presStyleCnt="7"/>
      <dgm:spPr/>
    </dgm:pt>
    <dgm:pt modelId="{FFFBD822-A7B1-4ABF-A468-6462980E5486}" type="pres">
      <dgm:prSet presAssocID="{8DFC7148-39C1-4F89-BABC-3F6F8E3C0DDD}" presName="text_1" presStyleLbl="node1" presStyleIdx="0" presStyleCnt="7" custLinFactNeighborX="83" custLinFactNeighborY="-4901">
        <dgm:presLayoutVars>
          <dgm:bulletEnabled val="1"/>
        </dgm:presLayoutVars>
      </dgm:prSet>
      <dgm:spPr/>
    </dgm:pt>
    <dgm:pt modelId="{A46C3610-9B8B-42C5-8552-4716125A5C00}" type="pres">
      <dgm:prSet presAssocID="{8DFC7148-39C1-4F89-BABC-3F6F8E3C0DDD}" presName="accent_1" presStyleCnt="0"/>
      <dgm:spPr/>
    </dgm:pt>
    <dgm:pt modelId="{E134B681-FB6B-418A-8C2A-E01A3A48EF1F}" type="pres">
      <dgm:prSet presAssocID="{8DFC7148-39C1-4F89-BABC-3F6F8E3C0DDD}" presName="accentRepeatNode" presStyleLbl="solidFgAcc1" presStyleIdx="0" presStyleCnt="7"/>
      <dgm:spPr/>
    </dgm:pt>
    <dgm:pt modelId="{AF5D73F8-5467-4CF7-99D7-7A3118F3B883}" type="pres">
      <dgm:prSet presAssocID="{A02A4D43-46DD-44E6-9C56-437E4524DA89}" presName="text_2" presStyleLbl="node1" presStyleIdx="1" presStyleCnt="7">
        <dgm:presLayoutVars>
          <dgm:bulletEnabled val="1"/>
        </dgm:presLayoutVars>
      </dgm:prSet>
      <dgm:spPr/>
    </dgm:pt>
    <dgm:pt modelId="{BD799453-3E7A-4E94-A8AD-F5B0B2266B51}" type="pres">
      <dgm:prSet presAssocID="{A02A4D43-46DD-44E6-9C56-437E4524DA89}" presName="accent_2" presStyleCnt="0"/>
      <dgm:spPr/>
    </dgm:pt>
    <dgm:pt modelId="{2B736A18-82FC-4616-90F7-15A401EBD409}" type="pres">
      <dgm:prSet presAssocID="{A02A4D43-46DD-44E6-9C56-437E4524DA89}" presName="accentRepeatNode" presStyleLbl="solidFgAcc1" presStyleIdx="1" presStyleCnt="7"/>
      <dgm:spPr/>
    </dgm:pt>
    <dgm:pt modelId="{FD480FED-DF3A-4648-AB2F-C583154F3237}" type="pres">
      <dgm:prSet presAssocID="{7F1E539E-7D52-4193-B8DB-3B5EA5B1810C}" presName="text_3" presStyleLbl="node1" presStyleIdx="2" presStyleCnt="7">
        <dgm:presLayoutVars>
          <dgm:bulletEnabled val="1"/>
        </dgm:presLayoutVars>
      </dgm:prSet>
      <dgm:spPr/>
    </dgm:pt>
    <dgm:pt modelId="{87375DD9-B7AA-460D-B675-7117115E1121}" type="pres">
      <dgm:prSet presAssocID="{7F1E539E-7D52-4193-B8DB-3B5EA5B1810C}" presName="accent_3" presStyleCnt="0"/>
      <dgm:spPr/>
    </dgm:pt>
    <dgm:pt modelId="{1544B76E-E1CA-474A-8866-94FE19DC3869}" type="pres">
      <dgm:prSet presAssocID="{7F1E539E-7D52-4193-B8DB-3B5EA5B1810C}" presName="accentRepeatNode" presStyleLbl="solidFgAcc1" presStyleIdx="2" presStyleCnt="7" custLinFactNeighborX="-1737" custLinFactNeighborY="-1412"/>
      <dgm:spPr/>
    </dgm:pt>
    <dgm:pt modelId="{DB072A64-1975-4219-B391-DEF3B8FE07CD}" type="pres">
      <dgm:prSet presAssocID="{7BA06BB8-2F06-431B-AD41-ACF2CEBF0E42}" presName="text_4" presStyleLbl="node1" presStyleIdx="3" presStyleCnt="7">
        <dgm:presLayoutVars>
          <dgm:bulletEnabled val="1"/>
        </dgm:presLayoutVars>
      </dgm:prSet>
      <dgm:spPr/>
    </dgm:pt>
    <dgm:pt modelId="{58C49D9F-F71D-4E3A-9131-A96D5891F2AE}" type="pres">
      <dgm:prSet presAssocID="{7BA06BB8-2F06-431B-AD41-ACF2CEBF0E42}" presName="accent_4" presStyleCnt="0"/>
      <dgm:spPr/>
    </dgm:pt>
    <dgm:pt modelId="{D1B59145-49FC-4C6D-990C-15EFE51F460F}" type="pres">
      <dgm:prSet presAssocID="{7BA06BB8-2F06-431B-AD41-ACF2CEBF0E42}" presName="accentRepeatNode" presStyleLbl="solidFgAcc1" presStyleIdx="3" presStyleCnt="7"/>
      <dgm:spPr/>
    </dgm:pt>
    <dgm:pt modelId="{761AE8BA-DB20-4B25-868B-47B5F308D6B8}" type="pres">
      <dgm:prSet presAssocID="{92637CBB-0DA0-4A20-8878-EE22981D022D}" presName="text_5" presStyleLbl="node1" presStyleIdx="4" presStyleCnt="7" custLinFactNeighborX="-201" custLinFactNeighborY="2463">
        <dgm:presLayoutVars>
          <dgm:bulletEnabled val="1"/>
        </dgm:presLayoutVars>
      </dgm:prSet>
      <dgm:spPr/>
    </dgm:pt>
    <dgm:pt modelId="{0D0EA926-DDF9-47F0-AC70-EB36A9A306C7}" type="pres">
      <dgm:prSet presAssocID="{92637CBB-0DA0-4A20-8878-EE22981D022D}" presName="accent_5" presStyleCnt="0"/>
      <dgm:spPr/>
    </dgm:pt>
    <dgm:pt modelId="{55AB8634-B6E0-40D6-89B8-8ADBFBF28466}" type="pres">
      <dgm:prSet presAssocID="{92637CBB-0DA0-4A20-8878-EE22981D022D}" presName="accentRepeatNode" presStyleLbl="solidFgAcc1" presStyleIdx="4" presStyleCnt="7" custLinFactNeighborX="-1167" custLinFactNeighborY="2236"/>
      <dgm:spPr/>
    </dgm:pt>
    <dgm:pt modelId="{24DE9E92-7B59-4FD2-98F9-E2997F4FB300}" type="pres">
      <dgm:prSet presAssocID="{8D3E9E1D-9793-413A-BA21-AF8D1637D732}" presName="text_6" presStyleLbl="node1" presStyleIdx="5" presStyleCnt="7">
        <dgm:presLayoutVars>
          <dgm:bulletEnabled val="1"/>
        </dgm:presLayoutVars>
      </dgm:prSet>
      <dgm:spPr/>
    </dgm:pt>
    <dgm:pt modelId="{67A4E1FD-C586-4659-B058-72ADFFABE751}" type="pres">
      <dgm:prSet presAssocID="{8D3E9E1D-9793-413A-BA21-AF8D1637D732}" presName="accent_6" presStyleCnt="0"/>
      <dgm:spPr/>
    </dgm:pt>
    <dgm:pt modelId="{2BBFCF78-D021-4327-A78E-CD0B6A413EFF}" type="pres">
      <dgm:prSet presAssocID="{8D3E9E1D-9793-413A-BA21-AF8D1637D732}" presName="accentRepeatNode" presStyleLbl="solidFgAcc1" presStyleIdx="5" presStyleCnt="7"/>
      <dgm:spPr/>
    </dgm:pt>
    <dgm:pt modelId="{59D4737A-DF7C-4E90-B9DC-D22FE51C9E0A}" type="pres">
      <dgm:prSet presAssocID="{8148AEAA-292B-4863-999E-0009B3E4047B}" presName="text_7" presStyleLbl="node1" presStyleIdx="6" presStyleCnt="7">
        <dgm:presLayoutVars>
          <dgm:bulletEnabled val="1"/>
        </dgm:presLayoutVars>
      </dgm:prSet>
      <dgm:spPr/>
    </dgm:pt>
    <dgm:pt modelId="{CF1E5D24-791B-46F2-8D8E-63075937E765}" type="pres">
      <dgm:prSet presAssocID="{8148AEAA-292B-4863-999E-0009B3E4047B}" presName="accent_7" presStyleCnt="0"/>
      <dgm:spPr/>
    </dgm:pt>
    <dgm:pt modelId="{7E873BB1-B673-45A2-8D76-A204F3DA63DC}" type="pres">
      <dgm:prSet presAssocID="{8148AEAA-292B-4863-999E-0009B3E4047B}" presName="accentRepeatNode" presStyleLbl="solidFgAcc1" presStyleIdx="6" presStyleCnt="7"/>
      <dgm:spPr/>
    </dgm:pt>
  </dgm:ptLst>
  <dgm:cxnLst>
    <dgm:cxn modelId="{C2892D00-575D-4FBD-9985-CB11C3E50406}" srcId="{894E658F-5999-4288-8FFE-436DBD2D6846}" destId="{92637CBB-0DA0-4A20-8878-EE22981D022D}" srcOrd="4" destOrd="0" parTransId="{F92FD6D0-B49F-4345-952F-98431FF53F90}" sibTransId="{CCF8C80A-1B31-4292-8260-23E48460FEAB}"/>
    <dgm:cxn modelId="{FF484621-3F47-4071-9FD8-49E051C7C128}" srcId="{894E658F-5999-4288-8FFE-436DBD2D6846}" destId="{7BA06BB8-2F06-431B-AD41-ACF2CEBF0E42}" srcOrd="3" destOrd="0" parTransId="{A26CD10D-1C6B-4514-BAC5-A698AD0097AC}" sibTransId="{185DD090-C8D1-4F55-A4C1-8FE2DAF08F19}"/>
    <dgm:cxn modelId="{F0C97D33-6ADF-4BAE-8E2C-0CFB89757453}" type="presOf" srcId="{7BA06BB8-2F06-431B-AD41-ACF2CEBF0E42}" destId="{DB072A64-1975-4219-B391-DEF3B8FE07CD}" srcOrd="0" destOrd="0" presId="urn:microsoft.com/office/officeart/2008/layout/VerticalCurvedList"/>
    <dgm:cxn modelId="{F48ED839-487D-4ABC-94FF-86AA3FDC6249}" srcId="{894E658F-5999-4288-8FFE-436DBD2D6846}" destId="{7F1E539E-7D52-4193-B8DB-3B5EA5B1810C}" srcOrd="2" destOrd="0" parTransId="{0B20B488-D02B-4F92-BC75-6EE872E43A14}" sibTransId="{D7EF09B1-E7E5-405F-B8A9-2F88A1925079}"/>
    <dgm:cxn modelId="{9F35765E-A3A5-4B91-9F72-67CEBC116BF9}" srcId="{894E658F-5999-4288-8FFE-436DBD2D6846}" destId="{4B00F72F-1F08-429C-B584-D57CFAB433DB}" srcOrd="7" destOrd="0" parTransId="{74D4403E-630E-4B62-B4C8-2F82B8767CB0}" sibTransId="{C4688940-6D3D-4F0F-9DC8-C3BE244B9E7F}"/>
    <dgm:cxn modelId="{F7F4BA6B-2B01-426A-92A3-602EBB7DD2C7}" type="presOf" srcId="{8148AEAA-292B-4863-999E-0009B3E4047B}" destId="{59D4737A-DF7C-4E90-B9DC-D22FE51C9E0A}" srcOrd="0" destOrd="0" presId="urn:microsoft.com/office/officeart/2008/layout/VerticalCurvedList"/>
    <dgm:cxn modelId="{4F32AD6D-8576-481C-B63A-BE9C1EEBC361}" type="presOf" srcId="{8D3E9E1D-9793-413A-BA21-AF8D1637D732}" destId="{24DE9E92-7B59-4FD2-98F9-E2997F4FB300}" srcOrd="0" destOrd="0" presId="urn:microsoft.com/office/officeart/2008/layout/VerticalCurvedList"/>
    <dgm:cxn modelId="{107FEC59-E7DA-4CE7-8718-D97DE069C5D0}" srcId="{894E658F-5999-4288-8FFE-436DBD2D6846}" destId="{8148AEAA-292B-4863-999E-0009B3E4047B}" srcOrd="6" destOrd="0" parTransId="{A1E6AD00-8BB4-4BEB-8EA0-D4B2FF13AC87}" sibTransId="{F355082A-AD3F-41C4-83DF-503DEDCA4CDE}"/>
    <dgm:cxn modelId="{F84DF27E-2D48-4647-A942-19AAE6F17191}" type="presOf" srcId="{8DFC7148-39C1-4F89-BABC-3F6F8E3C0DDD}" destId="{FFFBD822-A7B1-4ABF-A468-6462980E5486}" srcOrd="0" destOrd="0" presId="urn:microsoft.com/office/officeart/2008/layout/VerticalCurvedList"/>
    <dgm:cxn modelId="{90858692-A556-436E-9D66-2C9566FC4212}" srcId="{894E658F-5999-4288-8FFE-436DBD2D6846}" destId="{A02A4D43-46DD-44E6-9C56-437E4524DA89}" srcOrd="1" destOrd="0" parTransId="{F047F3EC-F821-4600-B9DA-6FCC2BD6E935}" sibTransId="{50768EED-C589-4C3B-BD6E-4A5CDB03D48D}"/>
    <dgm:cxn modelId="{67D3599A-56A6-4527-8202-FB1A7A0E2BF2}" srcId="{894E658F-5999-4288-8FFE-436DBD2D6846}" destId="{8D3E9E1D-9793-413A-BA21-AF8D1637D732}" srcOrd="5" destOrd="0" parTransId="{C051F0CE-C111-4385-83F5-5FCB3472CD27}" sibTransId="{AAA11309-FC0B-491F-858C-B3EFFC6F0318}"/>
    <dgm:cxn modelId="{83D5A0A3-4F15-45EC-A17B-9407AAF38769}" type="presOf" srcId="{A02A4D43-46DD-44E6-9C56-437E4524DA89}" destId="{AF5D73F8-5467-4CF7-99D7-7A3118F3B883}" srcOrd="0" destOrd="0" presId="urn:microsoft.com/office/officeart/2008/layout/VerticalCurvedList"/>
    <dgm:cxn modelId="{09D7C4A9-328B-4B1B-A832-C0B1D90D446B}" type="presOf" srcId="{894E658F-5999-4288-8FFE-436DBD2D6846}" destId="{FA7E4D4C-7477-436D-B5B6-5396F9B83781}" srcOrd="0" destOrd="0" presId="urn:microsoft.com/office/officeart/2008/layout/VerticalCurvedList"/>
    <dgm:cxn modelId="{D9BDA0B8-B6D3-40EA-8D31-1E3AB781BB53}" type="presOf" srcId="{7F1E539E-7D52-4193-B8DB-3B5EA5B1810C}" destId="{FD480FED-DF3A-4648-AB2F-C583154F3237}" srcOrd="0" destOrd="0" presId="urn:microsoft.com/office/officeart/2008/layout/VerticalCurvedList"/>
    <dgm:cxn modelId="{C29941C2-F64F-454D-B98A-DA03CDDF6798}" type="presOf" srcId="{E82789B9-4454-462F-8A98-0BB86D2BC85E}" destId="{8745546B-6B2E-43C1-A428-524C5A09A4EB}" srcOrd="0" destOrd="0" presId="urn:microsoft.com/office/officeart/2008/layout/VerticalCurvedList"/>
    <dgm:cxn modelId="{B118FCD8-3554-48DA-88D0-26C5343FC7C1}" type="presOf" srcId="{92637CBB-0DA0-4A20-8878-EE22981D022D}" destId="{761AE8BA-DB20-4B25-868B-47B5F308D6B8}" srcOrd="0" destOrd="0" presId="urn:microsoft.com/office/officeart/2008/layout/VerticalCurvedList"/>
    <dgm:cxn modelId="{8E624DF7-6146-4D88-AC94-A93D4EC5341D}" srcId="{894E658F-5999-4288-8FFE-436DBD2D6846}" destId="{8DFC7148-39C1-4F89-BABC-3F6F8E3C0DDD}" srcOrd="0" destOrd="0" parTransId="{B41140B3-C269-46ED-B01C-4183E744AFEA}" sibTransId="{E82789B9-4454-462F-8A98-0BB86D2BC85E}"/>
    <dgm:cxn modelId="{19C435F6-701C-4142-921C-3AEC910AF955}" type="presParOf" srcId="{FA7E4D4C-7477-436D-B5B6-5396F9B83781}" destId="{7910F9D2-F514-4709-8552-1B26A2335865}" srcOrd="0" destOrd="0" presId="urn:microsoft.com/office/officeart/2008/layout/VerticalCurvedList"/>
    <dgm:cxn modelId="{10A3C02B-E066-4A7D-A9A7-32C9CD22FBF5}" type="presParOf" srcId="{7910F9D2-F514-4709-8552-1B26A2335865}" destId="{4C998DD8-6E08-488A-8CC1-1BA66F16EA74}" srcOrd="0" destOrd="0" presId="urn:microsoft.com/office/officeart/2008/layout/VerticalCurvedList"/>
    <dgm:cxn modelId="{D9B387D6-A26C-4EF8-8B16-0C5FB80894B4}" type="presParOf" srcId="{4C998DD8-6E08-488A-8CC1-1BA66F16EA74}" destId="{48B800E6-36C4-40E9-8783-939CC0DD05AC}" srcOrd="0" destOrd="0" presId="urn:microsoft.com/office/officeart/2008/layout/VerticalCurvedList"/>
    <dgm:cxn modelId="{ACAAA043-C7FD-40FC-9025-1C26AF5A740E}" type="presParOf" srcId="{4C998DD8-6E08-488A-8CC1-1BA66F16EA74}" destId="{8745546B-6B2E-43C1-A428-524C5A09A4EB}" srcOrd="1" destOrd="0" presId="urn:microsoft.com/office/officeart/2008/layout/VerticalCurvedList"/>
    <dgm:cxn modelId="{E1A6D371-7DA3-4F5E-AA27-E85D959E0FEE}" type="presParOf" srcId="{4C998DD8-6E08-488A-8CC1-1BA66F16EA74}" destId="{C3B7EFE6-717B-4CBF-9582-C91AC72A6DFF}" srcOrd="2" destOrd="0" presId="urn:microsoft.com/office/officeart/2008/layout/VerticalCurvedList"/>
    <dgm:cxn modelId="{4A872EF0-F615-45B7-8B00-41BD5E9C70C7}" type="presParOf" srcId="{4C998DD8-6E08-488A-8CC1-1BA66F16EA74}" destId="{C3685A0B-6CB0-47B2-9562-1AF80E2C5C9B}" srcOrd="3" destOrd="0" presId="urn:microsoft.com/office/officeart/2008/layout/VerticalCurvedList"/>
    <dgm:cxn modelId="{48DB89A0-3F42-4574-9E55-F6EDF00C12BB}" type="presParOf" srcId="{7910F9D2-F514-4709-8552-1B26A2335865}" destId="{FFFBD822-A7B1-4ABF-A468-6462980E5486}" srcOrd="1" destOrd="0" presId="urn:microsoft.com/office/officeart/2008/layout/VerticalCurvedList"/>
    <dgm:cxn modelId="{C048C6C8-9436-436D-82FE-C01DCFE9C823}" type="presParOf" srcId="{7910F9D2-F514-4709-8552-1B26A2335865}" destId="{A46C3610-9B8B-42C5-8552-4716125A5C00}" srcOrd="2" destOrd="0" presId="urn:microsoft.com/office/officeart/2008/layout/VerticalCurvedList"/>
    <dgm:cxn modelId="{E2C0C4DC-BCD8-41E8-8241-61BA814C5490}" type="presParOf" srcId="{A46C3610-9B8B-42C5-8552-4716125A5C00}" destId="{E134B681-FB6B-418A-8C2A-E01A3A48EF1F}" srcOrd="0" destOrd="0" presId="urn:microsoft.com/office/officeart/2008/layout/VerticalCurvedList"/>
    <dgm:cxn modelId="{0E37CCE5-3DB8-4A12-B8AA-52067C4A966C}" type="presParOf" srcId="{7910F9D2-F514-4709-8552-1B26A2335865}" destId="{AF5D73F8-5467-4CF7-99D7-7A3118F3B883}" srcOrd="3" destOrd="0" presId="urn:microsoft.com/office/officeart/2008/layout/VerticalCurvedList"/>
    <dgm:cxn modelId="{174B2EF8-BA6D-4EE0-B8CF-87531EAAA128}" type="presParOf" srcId="{7910F9D2-F514-4709-8552-1B26A2335865}" destId="{BD799453-3E7A-4E94-A8AD-F5B0B2266B51}" srcOrd="4" destOrd="0" presId="urn:microsoft.com/office/officeart/2008/layout/VerticalCurvedList"/>
    <dgm:cxn modelId="{B6778A0E-B90D-4870-B56A-A94C2A4275B0}" type="presParOf" srcId="{BD799453-3E7A-4E94-A8AD-F5B0B2266B51}" destId="{2B736A18-82FC-4616-90F7-15A401EBD409}" srcOrd="0" destOrd="0" presId="urn:microsoft.com/office/officeart/2008/layout/VerticalCurvedList"/>
    <dgm:cxn modelId="{D9AFE388-5A88-47C2-93FA-38F3FB28E8DD}" type="presParOf" srcId="{7910F9D2-F514-4709-8552-1B26A2335865}" destId="{FD480FED-DF3A-4648-AB2F-C583154F3237}" srcOrd="5" destOrd="0" presId="urn:microsoft.com/office/officeart/2008/layout/VerticalCurvedList"/>
    <dgm:cxn modelId="{D095D14F-69A8-40F1-AE5C-236FDEC894C3}" type="presParOf" srcId="{7910F9D2-F514-4709-8552-1B26A2335865}" destId="{87375DD9-B7AA-460D-B675-7117115E1121}" srcOrd="6" destOrd="0" presId="urn:microsoft.com/office/officeart/2008/layout/VerticalCurvedList"/>
    <dgm:cxn modelId="{7B689002-165C-45D8-91BD-AA4053402141}" type="presParOf" srcId="{87375DD9-B7AA-460D-B675-7117115E1121}" destId="{1544B76E-E1CA-474A-8866-94FE19DC3869}" srcOrd="0" destOrd="0" presId="urn:microsoft.com/office/officeart/2008/layout/VerticalCurvedList"/>
    <dgm:cxn modelId="{5B77BFA8-5C07-49AB-B112-414BF012BA53}" type="presParOf" srcId="{7910F9D2-F514-4709-8552-1B26A2335865}" destId="{DB072A64-1975-4219-B391-DEF3B8FE07CD}" srcOrd="7" destOrd="0" presId="urn:microsoft.com/office/officeart/2008/layout/VerticalCurvedList"/>
    <dgm:cxn modelId="{7C3DA623-9F32-4F2A-9FAE-73F4DA26670B}" type="presParOf" srcId="{7910F9D2-F514-4709-8552-1B26A2335865}" destId="{58C49D9F-F71D-4E3A-9131-A96D5891F2AE}" srcOrd="8" destOrd="0" presId="urn:microsoft.com/office/officeart/2008/layout/VerticalCurvedList"/>
    <dgm:cxn modelId="{FE8F8B63-A43B-45A1-A299-B6EE3862D3D8}" type="presParOf" srcId="{58C49D9F-F71D-4E3A-9131-A96D5891F2AE}" destId="{D1B59145-49FC-4C6D-990C-15EFE51F460F}" srcOrd="0" destOrd="0" presId="urn:microsoft.com/office/officeart/2008/layout/VerticalCurvedList"/>
    <dgm:cxn modelId="{6BB1CB94-5D89-4FF8-A86C-48C4C4A24AF5}" type="presParOf" srcId="{7910F9D2-F514-4709-8552-1B26A2335865}" destId="{761AE8BA-DB20-4B25-868B-47B5F308D6B8}" srcOrd="9" destOrd="0" presId="urn:microsoft.com/office/officeart/2008/layout/VerticalCurvedList"/>
    <dgm:cxn modelId="{8900F4D6-4EE1-471F-ADEF-4190A9CD6E8B}" type="presParOf" srcId="{7910F9D2-F514-4709-8552-1B26A2335865}" destId="{0D0EA926-DDF9-47F0-AC70-EB36A9A306C7}" srcOrd="10" destOrd="0" presId="urn:microsoft.com/office/officeart/2008/layout/VerticalCurvedList"/>
    <dgm:cxn modelId="{AF868B8A-7023-47ED-9A55-0327D0C82F98}" type="presParOf" srcId="{0D0EA926-DDF9-47F0-AC70-EB36A9A306C7}" destId="{55AB8634-B6E0-40D6-89B8-8ADBFBF28466}" srcOrd="0" destOrd="0" presId="urn:microsoft.com/office/officeart/2008/layout/VerticalCurvedList"/>
    <dgm:cxn modelId="{DAD8D9DB-BEB6-4B90-A8F7-2303CFF8CA66}" type="presParOf" srcId="{7910F9D2-F514-4709-8552-1B26A2335865}" destId="{24DE9E92-7B59-4FD2-98F9-E2997F4FB300}" srcOrd="11" destOrd="0" presId="urn:microsoft.com/office/officeart/2008/layout/VerticalCurvedList"/>
    <dgm:cxn modelId="{DC75FD84-7E18-497A-AA3E-A5C805DDFC40}" type="presParOf" srcId="{7910F9D2-F514-4709-8552-1B26A2335865}" destId="{67A4E1FD-C586-4659-B058-72ADFFABE751}" srcOrd="12" destOrd="0" presId="urn:microsoft.com/office/officeart/2008/layout/VerticalCurvedList"/>
    <dgm:cxn modelId="{B01B3F64-A5A2-45D6-A6BE-42786E2DB440}" type="presParOf" srcId="{67A4E1FD-C586-4659-B058-72ADFFABE751}" destId="{2BBFCF78-D021-4327-A78E-CD0B6A413EFF}" srcOrd="0" destOrd="0" presId="urn:microsoft.com/office/officeart/2008/layout/VerticalCurvedList"/>
    <dgm:cxn modelId="{89BDED21-F64C-40E8-9001-F9F00591658B}" type="presParOf" srcId="{7910F9D2-F514-4709-8552-1B26A2335865}" destId="{59D4737A-DF7C-4E90-B9DC-D22FE51C9E0A}" srcOrd="13" destOrd="0" presId="urn:microsoft.com/office/officeart/2008/layout/VerticalCurvedList"/>
    <dgm:cxn modelId="{144D83FE-20D3-4068-9BBC-2AC7681116B2}" type="presParOf" srcId="{7910F9D2-F514-4709-8552-1B26A2335865}" destId="{CF1E5D24-791B-46F2-8D8E-63075937E765}" srcOrd="14" destOrd="0" presId="urn:microsoft.com/office/officeart/2008/layout/VerticalCurvedList"/>
    <dgm:cxn modelId="{15E0A51B-A605-42DF-A3F7-70DB4E116141}" type="presParOf" srcId="{CF1E5D24-791B-46F2-8D8E-63075937E765}" destId="{7E873BB1-B673-45A2-8D76-A204F3DA63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E671B5-337E-4D40-ACAE-A2E4C5D94A43}"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EF3F5D8-BDBA-4C9F-8454-A2CECED6087F}">
      <dgm:prSet phldrT="[Text]"/>
      <dgm:spPr/>
      <dgm:t>
        <a:bodyPr/>
        <a:lstStyle/>
        <a:p>
          <a:r>
            <a:rPr lang="en-US" b="1"/>
            <a:t>What counts as non-interactive or flexible FBE activities?</a:t>
          </a:r>
        </a:p>
      </dgm:t>
    </dgm:pt>
    <dgm:pt modelId="{7591BD5B-03D6-468C-9B0D-4FAB56D9BA0A}" type="parTrans" cxnId="{3605914D-4A5F-40C6-8B7E-BB112605C99F}">
      <dgm:prSet/>
      <dgm:spPr/>
      <dgm:t>
        <a:bodyPr/>
        <a:lstStyle/>
        <a:p>
          <a:endParaRPr lang="en-US"/>
        </a:p>
      </dgm:t>
    </dgm:pt>
    <dgm:pt modelId="{46A6261F-6C70-4E58-A1FB-9DB68AB7D352}" type="sibTrans" cxnId="{3605914D-4A5F-40C6-8B7E-BB112605C99F}">
      <dgm:prSet/>
      <dgm:spPr/>
      <dgm:t>
        <a:bodyPr/>
        <a:lstStyle/>
        <a:p>
          <a:endParaRPr lang="en-US"/>
        </a:p>
      </dgm:t>
    </dgm:pt>
    <dgm:pt modelId="{855A0B55-299A-49AA-8EAC-94F78C71C43F}">
      <dgm:prSet phldrT="[Text]"/>
      <dgm:spPr/>
      <dgm:t>
        <a:bodyPr/>
        <a:lstStyle/>
        <a:p>
          <a:r>
            <a:rPr lang="en-US"/>
            <a:t>Electronic transmission, video, other technology</a:t>
          </a:r>
        </a:p>
      </dgm:t>
    </dgm:pt>
    <dgm:pt modelId="{7B222058-DEF7-4A5F-9A05-1327EEF0FBF4}" type="parTrans" cxnId="{2822BBC0-5B74-4552-9B6D-CC888F383AC0}">
      <dgm:prSet/>
      <dgm:spPr/>
      <dgm:t>
        <a:bodyPr/>
        <a:lstStyle/>
        <a:p>
          <a:endParaRPr lang="en-US"/>
        </a:p>
      </dgm:t>
    </dgm:pt>
    <dgm:pt modelId="{090EA7F6-7547-45B9-810B-2141ED820CBE}" type="sibTrans" cxnId="{2822BBC0-5B74-4552-9B6D-CC888F383AC0}">
      <dgm:prSet/>
      <dgm:spPr/>
      <dgm:t>
        <a:bodyPr/>
        <a:lstStyle/>
        <a:p>
          <a:endParaRPr lang="en-US"/>
        </a:p>
      </dgm:t>
    </dgm:pt>
    <dgm:pt modelId="{F93D408F-BBFB-40EE-BEEE-748E8D474C59}">
      <dgm:prSet/>
      <dgm:spPr/>
      <dgm:t>
        <a:bodyPr/>
        <a:lstStyle/>
        <a:p>
          <a:r>
            <a:rPr lang="en-US" b="1"/>
            <a:t>What is meant by an “authentic” school setting for FBE?</a:t>
          </a:r>
        </a:p>
      </dgm:t>
    </dgm:pt>
    <dgm:pt modelId="{F443742C-E4CC-4C39-A503-27C6909014C9}" type="parTrans" cxnId="{B300DE2A-7A02-42F3-AFFA-2E537FAF33C6}">
      <dgm:prSet/>
      <dgm:spPr/>
      <dgm:t>
        <a:bodyPr/>
        <a:lstStyle/>
        <a:p>
          <a:endParaRPr lang="en-US"/>
        </a:p>
      </dgm:t>
    </dgm:pt>
    <dgm:pt modelId="{08B587D3-7268-48A8-9ABC-F8E8C3B2D8EB}" type="sibTrans" cxnId="{B300DE2A-7A02-42F3-AFFA-2E537FAF33C6}">
      <dgm:prSet/>
      <dgm:spPr/>
      <dgm:t>
        <a:bodyPr/>
        <a:lstStyle/>
        <a:p>
          <a:endParaRPr lang="en-US"/>
        </a:p>
      </dgm:t>
    </dgm:pt>
    <dgm:pt modelId="{6DE217EC-9895-41AF-BEE0-17A2F5C9C998}">
      <dgm:prSet/>
      <dgm:spPr/>
      <dgm:t>
        <a:bodyPr/>
        <a:lstStyle/>
        <a:p>
          <a:r>
            <a:rPr lang="en-US"/>
            <a:t>During the school day and school year, </a:t>
          </a:r>
          <a:r>
            <a:rPr lang="en-US" u="sng"/>
            <a:t>including summer school</a:t>
          </a:r>
          <a:r>
            <a:rPr lang="en-US"/>
            <a:t> </a:t>
          </a:r>
          <a:r>
            <a:rPr lang="en-US" b="1"/>
            <a:t>(NEW)</a:t>
          </a:r>
        </a:p>
      </dgm:t>
    </dgm:pt>
    <dgm:pt modelId="{D55DFC1C-207C-4DD4-B380-15B1048E9219}" type="parTrans" cxnId="{6664A989-E33F-45B0-877B-8484778CF459}">
      <dgm:prSet/>
      <dgm:spPr/>
      <dgm:t>
        <a:bodyPr/>
        <a:lstStyle/>
        <a:p>
          <a:endParaRPr lang="en-US"/>
        </a:p>
      </dgm:t>
    </dgm:pt>
    <dgm:pt modelId="{B40F99A8-3A1D-460D-AF7B-D428BC9ED3BA}" type="sibTrans" cxnId="{6664A989-E33F-45B0-877B-8484778CF459}">
      <dgm:prSet/>
      <dgm:spPr/>
      <dgm:t>
        <a:bodyPr/>
        <a:lstStyle/>
        <a:p>
          <a:endParaRPr lang="en-US"/>
        </a:p>
      </dgm:t>
    </dgm:pt>
    <dgm:pt modelId="{E278AD35-E5AD-4D4D-A535-52B0899927AA}">
      <dgm:prSet phldrT="[Text]"/>
      <dgm:spPr/>
      <dgm:t>
        <a:bodyPr/>
        <a:lstStyle/>
        <a:p>
          <a:r>
            <a:rPr lang="en-US"/>
            <a:t>Service as a Teacher of Record </a:t>
          </a:r>
          <a:r>
            <a:rPr lang="en-US" b="1"/>
            <a:t>(NEW)</a:t>
          </a:r>
        </a:p>
      </dgm:t>
    </dgm:pt>
    <dgm:pt modelId="{9CB94E63-CBA2-4C41-B712-81C297C67CA1}" type="parTrans" cxnId="{8C732DEF-5D5B-4506-A790-E93A52002B6C}">
      <dgm:prSet/>
      <dgm:spPr/>
      <dgm:t>
        <a:bodyPr/>
        <a:lstStyle/>
        <a:p>
          <a:endParaRPr lang="en-US"/>
        </a:p>
      </dgm:t>
    </dgm:pt>
    <dgm:pt modelId="{67184A78-C3B7-4722-8CF6-54643D28249B}" type="sibTrans" cxnId="{8C732DEF-5D5B-4506-A790-E93A52002B6C}">
      <dgm:prSet/>
      <dgm:spPr/>
      <dgm:t>
        <a:bodyPr/>
        <a:lstStyle/>
        <a:p>
          <a:endParaRPr lang="en-US"/>
        </a:p>
      </dgm:t>
    </dgm:pt>
    <dgm:pt modelId="{43AF8A0F-8B76-4DF6-BAC5-82C0BCE7B878}">
      <dgm:prSet phldrT="[Text]"/>
      <dgm:spPr/>
      <dgm:t>
        <a:bodyPr/>
        <a:lstStyle/>
        <a:p>
          <a:r>
            <a:rPr lang="en-US"/>
            <a:t>Service as an Educational Aide </a:t>
          </a:r>
          <a:r>
            <a:rPr lang="en-US" b="1"/>
            <a:t>(NEW)</a:t>
          </a:r>
        </a:p>
      </dgm:t>
    </dgm:pt>
    <dgm:pt modelId="{24B111B8-9E71-4510-AE65-2EF61106C2DF}" type="parTrans" cxnId="{473F21B0-6AC4-4D92-8B6D-9ACBC779B5E5}">
      <dgm:prSet/>
      <dgm:spPr/>
      <dgm:t>
        <a:bodyPr/>
        <a:lstStyle/>
        <a:p>
          <a:endParaRPr lang="en-US"/>
        </a:p>
      </dgm:t>
    </dgm:pt>
    <dgm:pt modelId="{56C7DE95-29BD-4883-B4D9-346BEF6B5BB1}" type="sibTrans" cxnId="{473F21B0-6AC4-4D92-8B6D-9ACBC779B5E5}">
      <dgm:prSet/>
      <dgm:spPr/>
      <dgm:t>
        <a:bodyPr/>
        <a:lstStyle/>
        <a:p>
          <a:endParaRPr lang="en-US"/>
        </a:p>
      </dgm:t>
    </dgm:pt>
    <dgm:pt modelId="{8DDECEDD-A605-4495-9DC1-958DBB156F2D}">
      <dgm:prSet phldrT="[Text]"/>
      <dgm:spPr/>
      <dgm:t>
        <a:bodyPr/>
        <a:lstStyle/>
        <a:p>
          <a:r>
            <a:rPr lang="en-US"/>
            <a:t>Service as a Substitute Teacher </a:t>
          </a:r>
          <a:r>
            <a:rPr lang="en-US" b="1"/>
            <a:t>(NEW)</a:t>
          </a:r>
        </a:p>
      </dgm:t>
    </dgm:pt>
    <dgm:pt modelId="{0C41BCCC-660D-424B-B3A0-BCF5023C07AA}" type="parTrans" cxnId="{F017AED3-8311-4426-A0E4-6AB67FE37C0E}">
      <dgm:prSet/>
      <dgm:spPr/>
      <dgm:t>
        <a:bodyPr/>
        <a:lstStyle/>
        <a:p>
          <a:endParaRPr lang="en-US"/>
        </a:p>
      </dgm:t>
    </dgm:pt>
    <dgm:pt modelId="{22B360E7-A2E2-4050-8585-729C83A9C92B}" type="sibTrans" cxnId="{F017AED3-8311-4426-A0E4-6AB67FE37C0E}">
      <dgm:prSet/>
      <dgm:spPr/>
      <dgm:t>
        <a:bodyPr/>
        <a:lstStyle/>
        <a:p>
          <a:endParaRPr lang="en-US"/>
        </a:p>
      </dgm:t>
    </dgm:pt>
    <dgm:pt modelId="{5E1062C8-C336-4EF1-AD67-B229ED82759B}">
      <dgm:prSet phldrT="[Text]"/>
      <dgm:spPr/>
      <dgm:t>
        <a:bodyPr/>
        <a:lstStyle/>
        <a:p>
          <a:r>
            <a:rPr lang="en-US"/>
            <a:t>In-class observation</a:t>
          </a:r>
        </a:p>
      </dgm:t>
    </dgm:pt>
    <dgm:pt modelId="{A95AEC5B-CD06-4D8E-8C4C-4074DED91365}" type="parTrans" cxnId="{FFF422D6-B628-437A-A6E0-F2E97F619C8D}">
      <dgm:prSet/>
      <dgm:spPr/>
      <dgm:t>
        <a:bodyPr/>
        <a:lstStyle/>
        <a:p>
          <a:endParaRPr lang="en-US"/>
        </a:p>
      </dgm:t>
    </dgm:pt>
    <dgm:pt modelId="{EA6F4447-C884-4DC3-B1FC-BC6DE73F3843}" type="sibTrans" cxnId="{FFF422D6-B628-437A-A6E0-F2E97F619C8D}">
      <dgm:prSet/>
      <dgm:spPr/>
      <dgm:t>
        <a:bodyPr/>
        <a:lstStyle/>
        <a:p>
          <a:endParaRPr lang="en-US"/>
        </a:p>
      </dgm:t>
    </dgm:pt>
    <dgm:pt modelId="{30D4D44B-0894-4FC0-8172-3DD72FD6BA50}">
      <dgm:prSet/>
      <dgm:spPr/>
      <dgm:t>
        <a:bodyPr/>
        <a:lstStyle/>
        <a:p>
          <a:r>
            <a:rPr lang="en-US"/>
            <a:t>Does not include Professional Development, extracurricular activities, workdays when students are not present, before- or after-school childcare or tutoring</a:t>
          </a:r>
        </a:p>
      </dgm:t>
    </dgm:pt>
    <dgm:pt modelId="{FDD7EDF4-407D-45EA-9E5D-671A486E1457}" type="parTrans" cxnId="{BB56ACDE-7F81-4F24-B1EF-A1A26EEAEC9F}">
      <dgm:prSet/>
      <dgm:spPr/>
      <dgm:t>
        <a:bodyPr/>
        <a:lstStyle/>
        <a:p>
          <a:endParaRPr lang="en-US"/>
        </a:p>
      </dgm:t>
    </dgm:pt>
    <dgm:pt modelId="{DA286752-86F9-4C53-AF3A-F1F4D5BEAE83}" type="sibTrans" cxnId="{BB56ACDE-7F81-4F24-B1EF-A1A26EEAEC9F}">
      <dgm:prSet/>
      <dgm:spPr/>
      <dgm:t>
        <a:bodyPr/>
        <a:lstStyle/>
        <a:p>
          <a:endParaRPr lang="en-US"/>
        </a:p>
      </dgm:t>
    </dgm:pt>
    <dgm:pt modelId="{F8236E2A-12A4-46A6-B18C-4758E488C5C8}">
      <dgm:prSet/>
      <dgm:spPr/>
      <dgm:t>
        <a:bodyPr/>
        <a:lstStyle/>
        <a:p>
          <a:r>
            <a:rPr lang="en-US" b="1"/>
            <a:t>For the 25 hours of interactive FBE, are we limited to the activities listed?</a:t>
          </a:r>
        </a:p>
      </dgm:t>
    </dgm:pt>
    <dgm:pt modelId="{20E319DB-7071-43CC-B614-1827F74D5956}" type="parTrans" cxnId="{0465FC9B-AED8-4D83-A130-7049E95425A2}">
      <dgm:prSet/>
      <dgm:spPr/>
      <dgm:t>
        <a:bodyPr/>
        <a:lstStyle/>
        <a:p>
          <a:endParaRPr lang="en-US"/>
        </a:p>
      </dgm:t>
    </dgm:pt>
    <dgm:pt modelId="{CDDFF52C-24C9-424D-B219-A3C9CD271B9F}" type="sibTrans" cxnId="{0465FC9B-AED8-4D83-A130-7049E95425A2}">
      <dgm:prSet/>
      <dgm:spPr/>
      <dgm:t>
        <a:bodyPr/>
        <a:lstStyle/>
        <a:p>
          <a:endParaRPr lang="en-US"/>
        </a:p>
      </dgm:t>
    </dgm:pt>
    <dgm:pt modelId="{B493A51B-E8A3-423D-B0B9-20451340A2ED}">
      <dgm:prSet/>
      <dgm:spPr/>
      <dgm:t>
        <a:bodyPr/>
        <a:lstStyle/>
        <a:p>
          <a:r>
            <a:rPr lang="en-US"/>
            <a:t>No, the activities listed are examples of interactive activities but not an exhaustive list. </a:t>
          </a:r>
          <a:endParaRPr lang="en-US" b="1"/>
        </a:p>
      </dgm:t>
    </dgm:pt>
    <dgm:pt modelId="{A2A7CABD-13FC-43B8-93F1-48274D35BD9B}" type="parTrans" cxnId="{C414ADF1-90BB-42CE-9C67-375C95046848}">
      <dgm:prSet/>
      <dgm:spPr/>
      <dgm:t>
        <a:bodyPr/>
        <a:lstStyle/>
        <a:p>
          <a:endParaRPr lang="en-US"/>
        </a:p>
      </dgm:t>
    </dgm:pt>
    <dgm:pt modelId="{45616A10-8E65-4516-ABE2-13CAE9AE95DB}" type="sibTrans" cxnId="{C414ADF1-90BB-42CE-9C67-375C95046848}">
      <dgm:prSet/>
      <dgm:spPr/>
      <dgm:t>
        <a:bodyPr/>
        <a:lstStyle/>
        <a:p>
          <a:endParaRPr lang="en-US"/>
        </a:p>
      </dgm:t>
    </dgm:pt>
    <dgm:pt modelId="{92BE960F-06A5-4F99-939B-85154A3BAFF5}">
      <dgm:prSet/>
      <dgm:spPr/>
      <dgm:t>
        <a:bodyPr/>
        <a:lstStyle/>
        <a:p>
          <a:r>
            <a:rPr lang="en-US" b="1"/>
            <a:t>(NEW) </a:t>
          </a:r>
          <a:r>
            <a:rPr lang="en-US"/>
            <a:t>Examples include small group instruction, tutoring, presenting whole class instruction, and one-on-one student support, practicing classroom management skills, supporting lead teacher instruction, and coteaching.</a:t>
          </a:r>
          <a:endParaRPr lang="en-US" b="1"/>
        </a:p>
      </dgm:t>
    </dgm:pt>
    <dgm:pt modelId="{68A63A44-460B-4FF2-B8D8-D852EB644C85}" type="parTrans" cxnId="{A31240E1-984B-4D2F-8F0E-0BB2DE7B9F5E}">
      <dgm:prSet/>
      <dgm:spPr/>
      <dgm:t>
        <a:bodyPr/>
        <a:lstStyle/>
        <a:p>
          <a:endParaRPr lang="en-US"/>
        </a:p>
      </dgm:t>
    </dgm:pt>
    <dgm:pt modelId="{78830CC3-AFFE-4909-B489-3B3FA560455E}" type="sibTrans" cxnId="{A31240E1-984B-4D2F-8F0E-0BB2DE7B9F5E}">
      <dgm:prSet/>
      <dgm:spPr/>
      <dgm:t>
        <a:bodyPr/>
        <a:lstStyle/>
        <a:p>
          <a:endParaRPr lang="en-US"/>
        </a:p>
      </dgm:t>
    </dgm:pt>
    <dgm:pt modelId="{C100836A-8476-4BF9-B4E9-17D460C3FF9E}" type="pres">
      <dgm:prSet presAssocID="{6AE671B5-337E-4D40-ACAE-A2E4C5D94A43}" presName="Name0" presStyleCnt="0">
        <dgm:presLayoutVars>
          <dgm:dir/>
          <dgm:animLvl val="lvl"/>
          <dgm:resizeHandles/>
        </dgm:presLayoutVars>
      </dgm:prSet>
      <dgm:spPr/>
    </dgm:pt>
    <dgm:pt modelId="{A5C1F36C-DD2D-4613-B258-57D26303C8AB}" type="pres">
      <dgm:prSet presAssocID="{1EF3F5D8-BDBA-4C9F-8454-A2CECED6087F}" presName="linNode" presStyleCnt="0"/>
      <dgm:spPr/>
    </dgm:pt>
    <dgm:pt modelId="{8D5BC0BF-2BF5-43B7-970A-6BB2D062B407}" type="pres">
      <dgm:prSet presAssocID="{1EF3F5D8-BDBA-4C9F-8454-A2CECED6087F}" presName="parentShp" presStyleLbl="node1" presStyleIdx="0" presStyleCnt="3" custLinFactY="100000" custLinFactNeighborX="-181" custLinFactNeighborY="113441">
        <dgm:presLayoutVars>
          <dgm:bulletEnabled val="1"/>
        </dgm:presLayoutVars>
      </dgm:prSet>
      <dgm:spPr/>
    </dgm:pt>
    <dgm:pt modelId="{2D1274DD-13E3-472C-B1B5-B25BE27EA5DD}" type="pres">
      <dgm:prSet presAssocID="{1EF3F5D8-BDBA-4C9F-8454-A2CECED6087F}" presName="childShp" presStyleLbl="bgAccFollowNode1" presStyleIdx="0" presStyleCnt="3" custLinFactY="100000" custLinFactNeighborY="114923">
        <dgm:presLayoutVars>
          <dgm:bulletEnabled val="1"/>
        </dgm:presLayoutVars>
      </dgm:prSet>
      <dgm:spPr/>
    </dgm:pt>
    <dgm:pt modelId="{3E5CD5F1-C7EF-4229-ACBB-B0C189ACF40F}" type="pres">
      <dgm:prSet presAssocID="{46A6261F-6C70-4E58-A1FB-9DB68AB7D352}" presName="spacing" presStyleCnt="0"/>
      <dgm:spPr/>
    </dgm:pt>
    <dgm:pt modelId="{84FA09CE-ECA6-489D-9F5D-572A9FF2E674}" type="pres">
      <dgm:prSet presAssocID="{F93D408F-BBFB-40EE-BEEE-748E8D474C59}" presName="linNode" presStyleCnt="0"/>
      <dgm:spPr/>
    </dgm:pt>
    <dgm:pt modelId="{760EAEB6-48DB-457E-A084-5926430921A9}" type="pres">
      <dgm:prSet presAssocID="{F93D408F-BBFB-40EE-BEEE-748E8D474C59}" presName="parentShp" presStyleLbl="node1" presStyleIdx="1" presStyleCnt="3" custLinFactY="-7785" custLinFactNeighborX="-363" custLinFactNeighborY="-100000">
        <dgm:presLayoutVars>
          <dgm:bulletEnabled val="1"/>
        </dgm:presLayoutVars>
      </dgm:prSet>
      <dgm:spPr/>
    </dgm:pt>
    <dgm:pt modelId="{819A4D3D-8013-476C-8100-E059B342A2F5}" type="pres">
      <dgm:prSet presAssocID="{F93D408F-BBFB-40EE-BEEE-748E8D474C59}" presName="childShp" presStyleLbl="bgAccFollowNode1" presStyleIdx="1" presStyleCnt="3" custLinFactY="-10278" custLinFactNeighborX="1224" custLinFactNeighborY="-100000">
        <dgm:presLayoutVars>
          <dgm:bulletEnabled val="1"/>
        </dgm:presLayoutVars>
      </dgm:prSet>
      <dgm:spPr/>
    </dgm:pt>
    <dgm:pt modelId="{39E82E18-7738-4B30-8CE1-4028B7D25346}" type="pres">
      <dgm:prSet presAssocID="{08B587D3-7268-48A8-9ABC-F8E8C3B2D8EB}" presName="spacing" presStyleCnt="0"/>
      <dgm:spPr/>
    </dgm:pt>
    <dgm:pt modelId="{891DC2F3-761E-4BAF-876C-A5581B4628EC}" type="pres">
      <dgm:prSet presAssocID="{F8236E2A-12A4-46A6-B18C-4758E488C5C8}" presName="linNode" presStyleCnt="0"/>
      <dgm:spPr/>
    </dgm:pt>
    <dgm:pt modelId="{1ACE3D58-988D-4F8A-8E96-A95868E0AAF0}" type="pres">
      <dgm:prSet presAssocID="{F8236E2A-12A4-46A6-B18C-4758E488C5C8}" presName="parentShp" presStyleLbl="node1" presStyleIdx="2" presStyleCnt="3" custLinFactY="-12547" custLinFactNeighborX="-91" custLinFactNeighborY="-100000">
        <dgm:presLayoutVars>
          <dgm:bulletEnabled val="1"/>
        </dgm:presLayoutVars>
      </dgm:prSet>
      <dgm:spPr/>
    </dgm:pt>
    <dgm:pt modelId="{9E93D1E6-A93E-43FE-9F47-A221330BDCB2}" type="pres">
      <dgm:prSet presAssocID="{F8236E2A-12A4-46A6-B18C-4758E488C5C8}" presName="childShp" presStyleLbl="bgAccFollowNode1" presStyleIdx="2" presStyleCnt="3" custLinFactY="-15614" custLinFactNeighborX="1768" custLinFactNeighborY="-100000">
        <dgm:presLayoutVars>
          <dgm:bulletEnabled val="1"/>
        </dgm:presLayoutVars>
      </dgm:prSet>
      <dgm:spPr/>
    </dgm:pt>
  </dgm:ptLst>
  <dgm:cxnLst>
    <dgm:cxn modelId="{BA0B9411-F4F5-4D9E-9E1E-DFA4A3574082}" type="presOf" srcId="{43AF8A0F-8B76-4DF6-BAC5-82C0BCE7B878}" destId="{2D1274DD-13E3-472C-B1B5-B25BE27EA5DD}" srcOrd="0" destOrd="3" presId="urn:microsoft.com/office/officeart/2005/8/layout/vList6"/>
    <dgm:cxn modelId="{ACDD2529-AB30-4D4A-BABE-8808164CBA5E}" type="presOf" srcId="{B493A51B-E8A3-423D-B0B9-20451340A2ED}" destId="{9E93D1E6-A93E-43FE-9F47-A221330BDCB2}" srcOrd="0" destOrd="0" presId="urn:microsoft.com/office/officeart/2005/8/layout/vList6"/>
    <dgm:cxn modelId="{B300DE2A-7A02-42F3-AFFA-2E537FAF33C6}" srcId="{6AE671B5-337E-4D40-ACAE-A2E4C5D94A43}" destId="{F93D408F-BBFB-40EE-BEEE-748E8D474C59}" srcOrd="1" destOrd="0" parTransId="{F443742C-E4CC-4C39-A503-27C6909014C9}" sibTransId="{08B587D3-7268-48A8-9ABC-F8E8C3B2D8EB}"/>
    <dgm:cxn modelId="{262E4A2C-463E-433C-8A80-F9EA296C0F4F}" type="presOf" srcId="{F93D408F-BBFB-40EE-BEEE-748E8D474C59}" destId="{760EAEB6-48DB-457E-A084-5926430921A9}" srcOrd="0" destOrd="0" presId="urn:microsoft.com/office/officeart/2005/8/layout/vList6"/>
    <dgm:cxn modelId="{EC8C0F36-62FD-42AC-9C63-09237C2749AC}" type="presOf" srcId="{92BE960F-06A5-4F99-939B-85154A3BAFF5}" destId="{9E93D1E6-A93E-43FE-9F47-A221330BDCB2}" srcOrd="0" destOrd="1" presId="urn:microsoft.com/office/officeart/2005/8/layout/vList6"/>
    <dgm:cxn modelId="{3605914D-4A5F-40C6-8B7E-BB112605C99F}" srcId="{6AE671B5-337E-4D40-ACAE-A2E4C5D94A43}" destId="{1EF3F5D8-BDBA-4C9F-8454-A2CECED6087F}" srcOrd="0" destOrd="0" parTransId="{7591BD5B-03D6-468C-9B0D-4FAB56D9BA0A}" sibTransId="{46A6261F-6C70-4E58-A1FB-9DB68AB7D352}"/>
    <dgm:cxn modelId="{A577E96F-32E7-4764-979A-C3FE70D5838F}" type="presOf" srcId="{5E1062C8-C336-4EF1-AD67-B229ED82759B}" destId="{2D1274DD-13E3-472C-B1B5-B25BE27EA5DD}" srcOrd="0" destOrd="0" presId="urn:microsoft.com/office/officeart/2005/8/layout/vList6"/>
    <dgm:cxn modelId="{7F9B5372-3EDB-44B9-9A97-5679FBC478F8}" type="presOf" srcId="{1EF3F5D8-BDBA-4C9F-8454-A2CECED6087F}" destId="{8D5BC0BF-2BF5-43B7-970A-6BB2D062B407}" srcOrd="0" destOrd="0" presId="urn:microsoft.com/office/officeart/2005/8/layout/vList6"/>
    <dgm:cxn modelId="{6664A989-E33F-45B0-877B-8484778CF459}" srcId="{F93D408F-BBFB-40EE-BEEE-748E8D474C59}" destId="{6DE217EC-9895-41AF-BEE0-17A2F5C9C998}" srcOrd="0" destOrd="0" parTransId="{D55DFC1C-207C-4DD4-B380-15B1048E9219}" sibTransId="{B40F99A8-3A1D-460D-AF7B-D428BC9ED3BA}"/>
    <dgm:cxn modelId="{C6035E8A-66E2-473A-B59D-9FEA570E92EC}" type="presOf" srcId="{6AE671B5-337E-4D40-ACAE-A2E4C5D94A43}" destId="{C100836A-8476-4BF9-B4E9-17D460C3FF9E}" srcOrd="0" destOrd="0" presId="urn:microsoft.com/office/officeart/2005/8/layout/vList6"/>
    <dgm:cxn modelId="{4F1B1194-098A-4902-9378-D99CE68A4631}" type="presOf" srcId="{E278AD35-E5AD-4D4D-A535-52B0899927AA}" destId="{2D1274DD-13E3-472C-B1B5-B25BE27EA5DD}" srcOrd="0" destOrd="2" presId="urn:microsoft.com/office/officeart/2005/8/layout/vList6"/>
    <dgm:cxn modelId="{0465FC9B-AED8-4D83-A130-7049E95425A2}" srcId="{6AE671B5-337E-4D40-ACAE-A2E4C5D94A43}" destId="{F8236E2A-12A4-46A6-B18C-4758E488C5C8}" srcOrd="2" destOrd="0" parTransId="{20E319DB-7071-43CC-B614-1827F74D5956}" sibTransId="{CDDFF52C-24C9-424D-B219-A3C9CD271B9F}"/>
    <dgm:cxn modelId="{473F21B0-6AC4-4D92-8B6D-9ACBC779B5E5}" srcId="{1EF3F5D8-BDBA-4C9F-8454-A2CECED6087F}" destId="{43AF8A0F-8B76-4DF6-BAC5-82C0BCE7B878}" srcOrd="3" destOrd="0" parTransId="{24B111B8-9E71-4510-AE65-2EF61106C2DF}" sibTransId="{56C7DE95-29BD-4883-B4D9-346BEF6B5BB1}"/>
    <dgm:cxn modelId="{81E3EAB5-DD67-40C4-A312-2D3828C12282}" type="presOf" srcId="{855A0B55-299A-49AA-8EAC-94F78C71C43F}" destId="{2D1274DD-13E3-472C-B1B5-B25BE27EA5DD}" srcOrd="0" destOrd="1" presId="urn:microsoft.com/office/officeart/2005/8/layout/vList6"/>
    <dgm:cxn modelId="{2822BBC0-5B74-4552-9B6D-CC888F383AC0}" srcId="{1EF3F5D8-BDBA-4C9F-8454-A2CECED6087F}" destId="{855A0B55-299A-49AA-8EAC-94F78C71C43F}" srcOrd="1" destOrd="0" parTransId="{7B222058-DEF7-4A5F-9A05-1327EEF0FBF4}" sibTransId="{090EA7F6-7547-45B9-810B-2141ED820CBE}"/>
    <dgm:cxn modelId="{F017AED3-8311-4426-A0E4-6AB67FE37C0E}" srcId="{1EF3F5D8-BDBA-4C9F-8454-A2CECED6087F}" destId="{8DDECEDD-A605-4495-9DC1-958DBB156F2D}" srcOrd="4" destOrd="0" parTransId="{0C41BCCC-660D-424B-B3A0-BCF5023C07AA}" sibTransId="{22B360E7-A2E2-4050-8585-729C83A9C92B}"/>
    <dgm:cxn modelId="{FFF422D6-B628-437A-A6E0-F2E97F619C8D}" srcId="{1EF3F5D8-BDBA-4C9F-8454-A2CECED6087F}" destId="{5E1062C8-C336-4EF1-AD67-B229ED82759B}" srcOrd="0" destOrd="0" parTransId="{A95AEC5B-CD06-4D8E-8C4C-4074DED91365}" sibTransId="{EA6F4447-C884-4DC3-B1FC-BC6DE73F3843}"/>
    <dgm:cxn modelId="{9B9C65DA-5259-4D55-B117-ABE786CFCF45}" type="presOf" srcId="{30D4D44B-0894-4FC0-8172-3DD72FD6BA50}" destId="{819A4D3D-8013-476C-8100-E059B342A2F5}" srcOrd="0" destOrd="1" presId="urn:microsoft.com/office/officeart/2005/8/layout/vList6"/>
    <dgm:cxn modelId="{1ECC7FDA-5084-4B4A-8582-C14DEB291DE8}" type="presOf" srcId="{F8236E2A-12A4-46A6-B18C-4758E488C5C8}" destId="{1ACE3D58-988D-4F8A-8E96-A95868E0AAF0}" srcOrd="0" destOrd="0" presId="urn:microsoft.com/office/officeart/2005/8/layout/vList6"/>
    <dgm:cxn modelId="{BB56ACDE-7F81-4F24-B1EF-A1A26EEAEC9F}" srcId="{F93D408F-BBFB-40EE-BEEE-748E8D474C59}" destId="{30D4D44B-0894-4FC0-8172-3DD72FD6BA50}" srcOrd="1" destOrd="0" parTransId="{FDD7EDF4-407D-45EA-9E5D-671A486E1457}" sibTransId="{DA286752-86F9-4C53-AF3A-F1F4D5BEAE83}"/>
    <dgm:cxn modelId="{A31240E1-984B-4D2F-8F0E-0BB2DE7B9F5E}" srcId="{F8236E2A-12A4-46A6-B18C-4758E488C5C8}" destId="{92BE960F-06A5-4F99-939B-85154A3BAFF5}" srcOrd="1" destOrd="0" parTransId="{68A63A44-460B-4FF2-B8D8-D852EB644C85}" sibTransId="{78830CC3-AFFE-4909-B489-3B3FA560455E}"/>
    <dgm:cxn modelId="{070570E7-6B6E-483A-A709-CD06BB090F08}" type="presOf" srcId="{8DDECEDD-A605-4495-9DC1-958DBB156F2D}" destId="{2D1274DD-13E3-472C-B1B5-B25BE27EA5DD}" srcOrd="0" destOrd="4" presId="urn:microsoft.com/office/officeart/2005/8/layout/vList6"/>
    <dgm:cxn modelId="{9CF773EC-B5E1-4116-BB79-27CEB13AD1C1}" type="presOf" srcId="{6DE217EC-9895-41AF-BEE0-17A2F5C9C998}" destId="{819A4D3D-8013-476C-8100-E059B342A2F5}" srcOrd="0" destOrd="0" presId="urn:microsoft.com/office/officeart/2005/8/layout/vList6"/>
    <dgm:cxn modelId="{8C732DEF-5D5B-4506-A790-E93A52002B6C}" srcId="{1EF3F5D8-BDBA-4C9F-8454-A2CECED6087F}" destId="{E278AD35-E5AD-4D4D-A535-52B0899927AA}" srcOrd="2" destOrd="0" parTransId="{9CB94E63-CBA2-4C41-B712-81C297C67CA1}" sibTransId="{67184A78-C3B7-4722-8CF6-54643D28249B}"/>
    <dgm:cxn modelId="{C414ADF1-90BB-42CE-9C67-375C95046848}" srcId="{F8236E2A-12A4-46A6-B18C-4758E488C5C8}" destId="{B493A51B-E8A3-423D-B0B9-20451340A2ED}" srcOrd="0" destOrd="0" parTransId="{A2A7CABD-13FC-43B8-93F1-48274D35BD9B}" sibTransId="{45616A10-8E65-4516-ABE2-13CAE9AE95DB}"/>
    <dgm:cxn modelId="{FB4FA521-3935-4F80-AD82-1D3DC38C7D3E}" type="presParOf" srcId="{C100836A-8476-4BF9-B4E9-17D460C3FF9E}" destId="{A5C1F36C-DD2D-4613-B258-57D26303C8AB}" srcOrd="0" destOrd="0" presId="urn:microsoft.com/office/officeart/2005/8/layout/vList6"/>
    <dgm:cxn modelId="{0281FD8B-32AA-46DB-A977-604502E7E248}" type="presParOf" srcId="{A5C1F36C-DD2D-4613-B258-57D26303C8AB}" destId="{8D5BC0BF-2BF5-43B7-970A-6BB2D062B407}" srcOrd="0" destOrd="0" presId="urn:microsoft.com/office/officeart/2005/8/layout/vList6"/>
    <dgm:cxn modelId="{C4B0A41C-A3D4-4F32-8A4B-B4FC7E00D9C2}" type="presParOf" srcId="{A5C1F36C-DD2D-4613-B258-57D26303C8AB}" destId="{2D1274DD-13E3-472C-B1B5-B25BE27EA5DD}" srcOrd="1" destOrd="0" presId="urn:microsoft.com/office/officeart/2005/8/layout/vList6"/>
    <dgm:cxn modelId="{5658FB1C-1F1B-4A20-929F-FE620332E347}" type="presParOf" srcId="{C100836A-8476-4BF9-B4E9-17D460C3FF9E}" destId="{3E5CD5F1-C7EF-4229-ACBB-B0C189ACF40F}" srcOrd="1" destOrd="0" presId="urn:microsoft.com/office/officeart/2005/8/layout/vList6"/>
    <dgm:cxn modelId="{00DE3D41-53A5-4C27-9FE0-FC7EC77C7108}" type="presParOf" srcId="{C100836A-8476-4BF9-B4E9-17D460C3FF9E}" destId="{84FA09CE-ECA6-489D-9F5D-572A9FF2E674}" srcOrd="2" destOrd="0" presId="urn:microsoft.com/office/officeart/2005/8/layout/vList6"/>
    <dgm:cxn modelId="{8B39512D-15B5-47CD-86A5-8D572A3B0CC6}" type="presParOf" srcId="{84FA09CE-ECA6-489D-9F5D-572A9FF2E674}" destId="{760EAEB6-48DB-457E-A084-5926430921A9}" srcOrd="0" destOrd="0" presId="urn:microsoft.com/office/officeart/2005/8/layout/vList6"/>
    <dgm:cxn modelId="{9BEBC184-0899-4621-BB1D-01DB3362AC3B}" type="presParOf" srcId="{84FA09CE-ECA6-489D-9F5D-572A9FF2E674}" destId="{819A4D3D-8013-476C-8100-E059B342A2F5}" srcOrd="1" destOrd="0" presId="urn:microsoft.com/office/officeart/2005/8/layout/vList6"/>
    <dgm:cxn modelId="{1BC4479C-3176-4B7F-812D-991D8119784D}" type="presParOf" srcId="{C100836A-8476-4BF9-B4E9-17D460C3FF9E}" destId="{39E82E18-7738-4B30-8CE1-4028B7D25346}" srcOrd="3" destOrd="0" presId="urn:microsoft.com/office/officeart/2005/8/layout/vList6"/>
    <dgm:cxn modelId="{DF3FFC0C-AA3D-498D-BB95-C282934D93A3}" type="presParOf" srcId="{C100836A-8476-4BF9-B4E9-17D460C3FF9E}" destId="{891DC2F3-761E-4BAF-876C-A5581B4628EC}" srcOrd="4" destOrd="0" presId="urn:microsoft.com/office/officeart/2005/8/layout/vList6"/>
    <dgm:cxn modelId="{C93B6AE5-6314-49A8-A1DC-4F2760F46877}" type="presParOf" srcId="{891DC2F3-761E-4BAF-876C-A5581B4628EC}" destId="{1ACE3D58-988D-4F8A-8E96-A95868E0AAF0}" srcOrd="0" destOrd="0" presId="urn:microsoft.com/office/officeart/2005/8/layout/vList6"/>
    <dgm:cxn modelId="{ED19DEAA-DE53-4FAD-983B-4FAC374C77BB}" type="presParOf" srcId="{891DC2F3-761E-4BAF-876C-A5581B4628EC}" destId="{9E93D1E6-A93E-43FE-9F47-A221330BDCB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5BBF82D4-CD62-49D8-B36B-A35D2A45A500}">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228.61 </a:t>
          </a:r>
        </a:p>
        <a:p>
          <a:r>
            <a:rPr lang="en-US" b="1"/>
            <a:t>Required Clinical Experiences</a:t>
          </a:r>
        </a:p>
      </dgm:t>
    </dgm:pt>
    <dgm:pt modelId="{B80D8C73-19C3-45A4-AFF5-3815693B4C26}" type="parTrans" cxnId="{7527EC39-50D6-4338-9351-C68356A556FC}">
      <dgm:prSet/>
      <dgm:spPr/>
      <dgm:t>
        <a:bodyPr/>
        <a:lstStyle/>
        <a:p>
          <a:endParaRPr lang="en-US"/>
        </a:p>
      </dgm:t>
    </dgm:pt>
    <dgm:pt modelId="{034291A7-05BB-4555-902E-C8230B4AC9C0}" type="sibTrans" cxnId="{7527EC39-50D6-4338-9351-C68356A556FC}">
      <dgm:prSet/>
      <dgm:spPr/>
      <dgm:t>
        <a:bodyPr/>
        <a:lstStyle/>
        <a:p>
          <a:endParaRPr lang="en-US"/>
        </a:p>
      </dgm:t>
    </dgm:pt>
    <dgm:pt modelId="{BE205935-D4E4-4F00-985E-694AC0A0248E}">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228.63 </a:t>
          </a:r>
        </a:p>
        <a:p>
          <a:r>
            <a:rPr lang="en-US" b="1"/>
            <a:t>Locations for Required Clinical Experiences</a:t>
          </a:r>
        </a:p>
      </dgm:t>
    </dgm:pt>
    <dgm:pt modelId="{42EA97FB-DCD6-40D3-AC8F-013814B442AF}" type="parTrans" cxnId="{EA720616-4284-46DD-A079-EA92277D1C89}">
      <dgm:prSet/>
      <dgm:spPr/>
      <dgm:t>
        <a:bodyPr/>
        <a:lstStyle/>
        <a:p>
          <a:endParaRPr lang="en-US"/>
        </a:p>
      </dgm:t>
    </dgm:pt>
    <dgm:pt modelId="{24EB2A45-52EC-4F42-BE32-58D16938839C}" type="sibTrans" cxnId="{EA720616-4284-46DD-A079-EA92277D1C89}">
      <dgm:prSet/>
      <dgm:spPr/>
      <dgm:t>
        <a:bodyPr/>
        <a:lstStyle/>
        <a:p>
          <a:endParaRPr lang="en-US"/>
        </a:p>
      </dgm:t>
    </dgm:pt>
    <dgm:pt modelId="{3B348F25-D8C2-4A05-B4E6-044A382BBA53}">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228.65 </a:t>
          </a:r>
        </a:p>
        <a:p>
          <a:r>
            <a:rPr lang="en-US" b="1"/>
            <a:t>Residency</a:t>
          </a:r>
        </a:p>
      </dgm:t>
    </dgm:pt>
    <dgm:pt modelId="{DF0FF74C-69F4-4DE8-AFE1-03278B332B24}" type="parTrans" cxnId="{BC82E6B9-F1DA-42FF-AFE3-53C157CE962B}">
      <dgm:prSet/>
      <dgm:spPr/>
      <dgm:t>
        <a:bodyPr/>
        <a:lstStyle/>
        <a:p>
          <a:endParaRPr lang="en-US"/>
        </a:p>
      </dgm:t>
    </dgm:pt>
    <dgm:pt modelId="{DCD28554-58CA-4BDA-B934-83F88FEDA174}" type="sibTrans" cxnId="{BC82E6B9-F1DA-42FF-AFE3-53C157CE962B}">
      <dgm:prSet/>
      <dgm:spPr/>
      <dgm:t>
        <a:bodyPr/>
        <a:lstStyle/>
        <a:p>
          <a:endParaRPr lang="en-US"/>
        </a:p>
      </dgm:t>
    </dgm:pt>
    <dgm:pt modelId="{31D4A818-DDB9-4A9E-A50B-AAE4228A97AC}">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228.67 </a:t>
          </a:r>
        </a:p>
        <a:p>
          <a:r>
            <a:rPr lang="en-US" b="1"/>
            <a:t>Clinical Teaching</a:t>
          </a:r>
        </a:p>
      </dgm:t>
    </dgm:pt>
    <dgm:pt modelId="{3C63D263-8293-4BBB-A1BE-B993387A524C}" type="parTrans" cxnId="{5DE79694-89F1-4F42-B06B-3DD05BFF0BE4}">
      <dgm:prSet/>
      <dgm:spPr/>
      <dgm:t>
        <a:bodyPr/>
        <a:lstStyle/>
        <a:p>
          <a:endParaRPr lang="en-US"/>
        </a:p>
      </dgm:t>
    </dgm:pt>
    <dgm:pt modelId="{27D95D29-01F2-4E0E-B93A-AF7B5FB0072D}" type="sibTrans" cxnId="{5DE79694-89F1-4F42-B06B-3DD05BFF0BE4}">
      <dgm:prSet/>
      <dgm:spPr/>
      <dgm:t>
        <a:bodyPr/>
        <a:lstStyle/>
        <a:p>
          <a:endParaRPr lang="en-US"/>
        </a:p>
      </dgm:t>
    </dgm:pt>
    <dgm:pt modelId="{E0840DF0-2E3C-476C-B516-58435FCAECA0}">
      <dgm:prSet phldrT="[Text]"/>
      <dgm:spPr>
        <a:scene3d>
          <a:camera prst="orthographicFront">
            <a:rot lat="0" lon="0" rev="0"/>
          </a:camera>
          <a:lightRig rig="contrasting" dir="t">
            <a:rot lat="0" lon="0" rev="1500000"/>
          </a:lightRig>
        </a:scene3d>
        <a:sp3d prstMaterial="metal">
          <a:bevelT w="88900" h="88900"/>
        </a:sp3d>
      </dgm:spPr>
      <dgm:t>
        <a:bodyPr/>
        <a:lstStyle/>
        <a:p>
          <a:r>
            <a:rPr lang="en-US" b="1" dirty="0"/>
            <a:t>228.69 </a:t>
          </a:r>
        </a:p>
        <a:p>
          <a:r>
            <a:rPr lang="en-US" b="1" dirty="0"/>
            <a:t>Clinical Teaching while Employed as Educational Aide</a:t>
          </a:r>
        </a:p>
      </dgm:t>
    </dgm:pt>
    <dgm:pt modelId="{B4B64AF1-0E07-415A-9498-821625D3E9C0}" type="parTrans" cxnId="{607163B1-1105-421C-966F-115C133DC854}">
      <dgm:prSet/>
      <dgm:spPr/>
      <dgm:t>
        <a:bodyPr/>
        <a:lstStyle/>
        <a:p>
          <a:endParaRPr lang="en-US"/>
        </a:p>
      </dgm:t>
    </dgm:pt>
    <dgm:pt modelId="{F6D8BFC1-4CC2-4A54-AEDB-E3FDC284764B}" type="sibTrans" cxnId="{607163B1-1105-421C-966F-115C133DC854}">
      <dgm:prSet/>
      <dgm:spPr/>
      <dgm:t>
        <a:bodyPr/>
        <a:lstStyle/>
        <a:p>
          <a:endParaRPr lang="en-US"/>
        </a:p>
      </dgm:t>
    </dgm:pt>
    <dgm:pt modelId="{5491EB3C-A693-4D2C-A41A-766353CDF1D7}">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228.71 </a:t>
          </a:r>
        </a:p>
        <a:p>
          <a:r>
            <a:rPr lang="en-US" b="1"/>
            <a:t>Exceptions to Clinical Teaching Requirement</a:t>
          </a:r>
        </a:p>
      </dgm:t>
    </dgm:pt>
    <dgm:pt modelId="{B563FB7E-6634-4588-9690-9894371341DC}" type="parTrans" cxnId="{6E947B1C-225E-49DF-9637-764BD93E9523}">
      <dgm:prSet/>
      <dgm:spPr/>
      <dgm:t>
        <a:bodyPr/>
        <a:lstStyle/>
        <a:p>
          <a:endParaRPr lang="en-US"/>
        </a:p>
      </dgm:t>
    </dgm:pt>
    <dgm:pt modelId="{6D9C19CE-9757-450A-9805-51EF9FA64E7F}" type="sibTrans" cxnId="{6E947B1C-225E-49DF-9637-764BD93E9523}">
      <dgm:prSet/>
      <dgm:spPr/>
      <dgm:t>
        <a:bodyPr/>
        <a:lstStyle/>
        <a:p>
          <a:endParaRPr lang="en-US"/>
        </a:p>
      </dgm:t>
    </dgm:pt>
    <dgm:pt modelId="{05C64453-DCB3-449F-9D2D-AA1968870E62}">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228.73 </a:t>
          </a:r>
        </a:p>
        <a:p>
          <a:r>
            <a:rPr lang="en-US" b="1"/>
            <a:t>Internship</a:t>
          </a:r>
        </a:p>
      </dgm:t>
    </dgm:pt>
    <dgm:pt modelId="{2FC12982-C1F5-4328-86D0-EED9476B4775}" type="parTrans" cxnId="{140A2B58-FEBB-4C9C-AFBD-A2FEADB81D2C}">
      <dgm:prSet/>
      <dgm:spPr/>
      <dgm:t>
        <a:bodyPr/>
        <a:lstStyle/>
        <a:p>
          <a:endParaRPr lang="en-US"/>
        </a:p>
      </dgm:t>
    </dgm:pt>
    <dgm:pt modelId="{DCD6B810-DE60-49CB-BABF-A2F08BA4B781}" type="sibTrans" cxnId="{140A2B58-FEBB-4C9C-AFBD-A2FEADB81D2C}">
      <dgm:prSet/>
      <dgm:spPr/>
      <dgm:t>
        <a:bodyPr/>
        <a:lstStyle/>
        <a:p>
          <a:endParaRPr lang="en-US"/>
        </a:p>
      </dgm:t>
    </dgm:pt>
    <dgm:pt modelId="{397989B8-EBA8-4878-801A-3610E50B87C9}">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228.79 </a:t>
          </a:r>
        </a:p>
        <a:p>
          <a:r>
            <a:rPr lang="en-US" b="1"/>
            <a:t>Exemptions from Required Clinical Experiences for Classroom Teacher Candidates</a:t>
          </a:r>
        </a:p>
      </dgm:t>
    </dgm:pt>
    <dgm:pt modelId="{D56270A7-1E82-4F6B-9C15-670D31753303}" type="parTrans" cxnId="{43A0D1C0-B7F0-44BB-A5C6-B48AF58FB562}">
      <dgm:prSet/>
      <dgm:spPr/>
      <dgm:t>
        <a:bodyPr/>
        <a:lstStyle/>
        <a:p>
          <a:endParaRPr lang="en-US"/>
        </a:p>
      </dgm:t>
    </dgm:pt>
    <dgm:pt modelId="{FE927886-9A49-4B94-992E-A063117A23E7}" type="sibTrans" cxnId="{43A0D1C0-B7F0-44BB-A5C6-B48AF58FB562}">
      <dgm:prSet/>
      <dgm:spPr/>
      <dgm:t>
        <a:bodyPr/>
        <a:lstStyle/>
        <a:p>
          <a:endParaRPr lang="en-US"/>
        </a:p>
      </dgm:t>
    </dgm:pt>
    <dgm:pt modelId="{C301F90D-2D44-49D0-896E-DEBC2FC079CA}">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228.81 </a:t>
          </a:r>
        </a:p>
        <a:p>
          <a:r>
            <a:rPr lang="en-US" b="1"/>
            <a:t>Clinical Experience for Certification Other than Classroom Teacher</a:t>
          </a:r>
        </a:p>
      </dgm:t>
    </dgm:pt>
    <dgm:pt modelId="{D1AD1910-D990-4E2F-9B16-594ECB000F98}" type="parTrans" cxnId="{708629D1-17E3-45BC-B973-13C23993DD23}">
      <dgm:prSet/>
      <dgm:spPr/>
      <dgm:t>
        <a:bodyPr/>
        <a:lstStyle/>
        <a:p>
          <a:endParaRPr lang="en-US"/>
        </a:p>
      </dgm:t>
    </dgm:pt>
    <dgm:pt modelId="{EF66B48E-1A71-46C6-AEE1-0F6A993C719C}" type="sibTrans" cxnId="{708629D1-17E3-45BC-B973-13C23993DD23}">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9">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9">
        <dgm:presLayoutVars>
          <dgm:bulletEnabled val="1"/>
        </dgm:presLayoutVars>
      </dgm:prSet>
      <dgm:spPr/>
    </dgm:pt>
    <dgm:pt modelId="{74EB7830-6BAE-49BA-BF74-09BC881B1F7A}" type="pres">
      <dgm:prSet presAssocID="{24EB2A45-52EC-4F42-BE32-58D16938839C}" presName="sibTrans" presStyleCnt="0"/>
      <dgm:spPr/>
    </dgm:pt>
    <dgm:pt modelId="{004A9859-9A54-4234-B6CA-60CD3ED87E8A}" type="pres">
      <dgm:prSet presAssocID="{3B348F25-D8C2-4A05-B4E6-044A382BBA53}" presName="node" presStyleLbl="node1" presStyleIdx="2" presStyleCnt="9">
        <dgm:presLayoutVars>
          <dgm:bulletEnabled val="1"/>
        </dgm:presLayoutVars>
      </dgm:prSet>
      <dgm:spPr/>
    </dgm:pt>
    <dgm:pt modelId="{4DA1E3D7-2DE6-4EB0-80F3-03D2EF821600}" type="pres">
      <dgm:prSet presAssocID="{DCD28554-58CA-4BDA-B934-83F88FEDA174}" presName="sibTrans" presStyleCnt="0"/>
      <dgm:spPr/>
    </dgm:pt>
    <dgm:pt modelId="{BFFC6160-12D5-4A4E-811D-F6600F8E2270}" type="pres">
      <dgm:prSet presAssocID="{31D4A818-DDB9-4A9E-A50B-AAE4228A97AC}" presName="node" presStyleLbl="node1" presStyleIdx="3" presStyleCnt="9">
        <dgm:presLayoutVars>
          <dgm:bulletEnabled val="1"/>
        </dgm:presLayoutVars>
      </dgm:prSet>
      <dgm:spPr/>
    </dgm:pt>
    <dgm:pt modelId="{843A14C3-6D8F-4A5C-A3CE-95026D6E4BE5}" type="pres">
      <dgm:prSet presAssocID="{27D95D29-01F2-4E0E-B93A-AF7B5FB0072D}" presName="sibTrans" presStyleCnt="0"/>
      <dgm:spPr/>
    </dgm:pt>
    <dgm:pt modelId="{D3331A1E-281E-43B8-8491-EED3BC5B6CB4}" type="pres">
      <dgm:prSet presAssocID="{E0840DF0-2E3C-476C-B516-58435FCAECA0}" presName="node" presStyleLbl="node1" presStyleIdx="4" presStyleCnt="9">
        <dgm:presLayoutVars>
          <dgm:bulletEnabled val="1"/>
        </dgm:presLayoutVars>
      </dgm:prSet>
      <dgm:spPr/>
    </dgm:pt>
    <dgm:pt modelId="{3CB21787-DBAD-4BF3-81E7-5AB0107FC858}" type="pres">
      <dgm:prSet presAssocID="{F6D8BFC1-4CC2-4A54-AEDB-E3FDC284764B}" presName="sibTrans" presStyleCnt="0"/>
      <dgm:spPr/>
    </dgm:pt>
    <dgm:pt modelId="{7550B632-9DFF-4EEF-B7F4-0CD9AC0DB7C5}" type="pres">
      <dgm:prSet presAssocID="{5491EB3C-A693-4D2C-A41A-766353CDF1D7}" presName="node" presStyleLbl="node1" presStyleIdx="5" presStyleCnt="9">
        <dgm:presLayoutVars>
          <dgm:bulletEnabled val="1"/>
        </dgm:presLayoutVars>
      </dgm:prSet>
      <dgm:spPr/>
    </dgm:pt>
    <dgm:pt modelId="{BC147C0B-9A3E-41E0-A5E6-523632DC1889}" type="pres">
      <dgm:prSet presAssocID="{6D9C19CE-9757-450A-9805-51EF9FA64E7F}" presName="sibTrans" presStyleCnt="0"/>
      <dgm:spPr/>
    </dgm:pt>
    <dgm:pt modelId="{E057FB34-58FC-40B2-B1E9-8C424C7DE772}" type="pres">
      <dgm:prSet presAssocID="{05C64453-DCB3-449F-9D2D-AA1968870E62}" presName="node" presStyleLbl="node1" presStyleIdx="6" presStyleCnt="9">
        <dgm:presLayoutVars>
          <dgm:bulletEnabled val="1"/>
        </dgm:presLayoutVars>
      </dgm:prSet>
      <dgm:spPr/>
    </dgm:pt>
    <dgm:pt modelId="{0DB6AE13-4278-4BAA-8794-2090833BD321}" type="pres">
      <dgm:prSet presAssocID="{DCD6B810-DE60-49CB-BABF-A2F08BA4B781}" presName="sibTrans" presStyleCnt="0"/>
      <dgm:spPr/>
    </dgm:pt>
    <dgm:pt modelId="{DEB0C3F2-5380-4FAD-863B-FD904E9B7464}" type="pres">
      <dgm:prSet presAssocID="{397989B8-EBA8-4878-801A-3610E50B87C9}" presName="node" presStyleLbl="node1" presStyleIdx="7" presStyleCnt="9">
        <dgm:presLayoutVars>
          <dgm:bulletEnabled val="1"/>
        </dgm:presLayoutVars>
      </dgm:prSet>
      <dgm:spPr/>
    </dgm:pt>
    <dgm:pt modelId="{8FAD5CF9-7FE9-4001-8ECC-FB71B92CCF3C}" type="pres">
      <dgm:prSet presAssocID="{FE927886-9A49-4B94-992E-A063117A23E7}" presName="sibTrans" presStyleCnt="0"/>
      <dgm:spPr/>
    </dgm:pt>
    <dgm:pt modelId="{85CF3B2F-209E-4A45-B1FF-BE1CD7299499}" type="pres">
      <dgm:prSet presAssocID="{C301F90D-2D44-49D0-896E-DEBC2FC079CA}" presName="node" presStyleLbl="node1" presStyleIdx="8" presStyleCnt="9">
        <dgm:presLayoutVars>
          <dgm:bulletEnabled val="1"/>
        </dgm:presLayoutVars>
      </dgm:prSet>
      <dgm:spPr/>
    </dgm:pt>
  </dgm:ptLst>
  <dgm:cxnLst>
    <dgm:cxn modelId="{8BCCC114-B10A-46DE-AF3D-C78933C2370B}" type="presOf" srcId="{E0840DF0-2E3C-476C-B516-58435FCAECA0}" destId="{D3331A1E-281E-43B8-8491-EED3BC5B6CB4}" srcOrd="0" destOrd="0" presId="urn:microsoft.com/office/officeart/2005/8/layout/default"/>
    <dgm:cxn modelId="{EA720616-4284-46DD-A079-EA92277D1C89}" srcId="{F510AA1C-23EB-4BDE-809B-890DFEF2064B}" destId="{BE205935-D4E4-4F00-985E-694AC0A0248E}" srcOrd="1" destOrd="0" parTransId="{42EA97FB-DCD6-40D3-AC8F-013814B442AF}" sibTransId="{24EB2A45-52EC-4F42-BE32-58D16938839C}"/>
    <dgm:cxn modelId="{6E947B1C-225E-49DF-9637-764BD93E9523}" srcId="{F510AA1C-23EB-4BDE-809B-890DFEF2064B}" destId="{5491EB3C-A693-4D2C-A41A-766353CDF1D7}" srcOrd="5" destOrd="0" parTransId="{B563FB7E-6634-4588-9690-9894371341DC}" sibTransId="{6D9C19CE-9757-450A-9805-51EF9FA64E7F}"/>
    <dgm:cxn modelId="{96FE9C35-DE6B-4F63-8BEA-581CE4328C78}" type="presOf" srcId="{05C64453-DCB3-449F-9D2D-AA1968870E62}" destId="{E057FB34-58FC-40B2-B1E9-8C424C7DE772}" srcOrd="0" destOrd="0" presId="urn:microsoft.com/office/officeart/2005/8/layout/default"/>
    <dgm:cxn modelId="{7527EC39-50D6-4338-9351-C68356A556FC}" srcId="{F510AA1C-23EB-4BDE-809B-890DFEF2064B}" destId="{5BBF82D4-CD62-49D8-B36B-A35D2A45A500}" srcOrd="0" destOrd="0" parTransId="{B80D8C73-19C3-45A4-AFF5-3815693B4C26}" sibTransId="{034291A7-05BB-4555-902E-C8230B4AC9C0}"/>
    <dgm:cxn modelId="{ADF4FC40-4E98-4C26-9F0F-BE9EB5D2BFB6}" type="presOf" srcId="{5491EB3C-A693-4D2C-A41A-766353CDF1D7}" destId="{7550B632-9DFF-4EEF-B7F4-0CD9AC0DB7C5}" srcOrd="0" destOrd="0" presId="urn:microsoft.com/office/officeart/2005/8/layout/default"/>
    <dgm:cxn modelId="{4B143664-4534-4153-BDA3-A76605B2EE1B}" type="presOf" srcId="{397989B8-EBA8-4878-801A-3610E50B87C9}" destId="{DEB0C3F2-5380-4FAD-863B-FD904E9B7464}" srcOrd="0" destOrd="0" presId="urn:microsoft.com/office/officeart/2005/8/layout/default"/>
    <dgm:cxn modelId="{70E56B66-9043-4B7E-87EB-0B098D8AC1AE}" type="presOf" srcId="{3B348F25-D8C2-4A05-B4E6-044A382BBA53}" destId="{004A9859-9A54-4234-B6CA-60CD3ED87E8A}" srcOrd="0" destOrd="0" presId="urn:microsoft.com/office/officeart/2005/8/layout/default"/>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140A2B58-FEBB-4C9C-AFBD-A2FEADB81D2C}" srcId="{F510AA1C-23EB-4BDE-809B-890DFEF2064B}" destId="{05C64453-DCB3-449F-9D2D-AA1968870E62}" srcOrd="6" destOrd="0" parTransId="{2FC12982-C1F5-4328-86D0-EED9476B4775}" sibTransId="{DCD6B810-DE60-49CB-BABF-A2F08BA4B781}"/>
    <dgm:cxn modelId="{5DE79694-89F1-4F42-B06B-3DD05BFF0BE4}" srcId="{F510AA1C-23EB-4BDE-809B-890DFEF2064B}" destId="{31D4A818-DDB9-4A9E-A50B-AAE4228A97AC}" srcOrd="3" destOrd="0" parTransId="{3C63D263-8293-4BBB-A1BE-B993387A524C}" sibTransId="{27D95D29-01F2-4E0E-B93A-AF7B5FB0072D}"/>
    <dgm:cxn modelId="{A95EA897-A7CC-4EB9-BE88-4CC350F3C642}" type="presOf" srcId="{BE205935-D4E4-4F00-985E-694AC0A0248E}" destId="{C8CAB66F-13A3-45D8-BFD0-E6F12695D858}" srcOrd="0" destOrd="0" presId="urn:microsoft.com/office/officeart/2005/8/layout/default"/>
    <dgm:cxn modelId="{760B11A9-88D4-46A3-A96E-CD885D0B23C1}" type="presOf" srcId="{C301F90D-2D44-49D0-896E-DEBC2FC079CA}" destId="{85CF3B2F-209E-4A45-B1FF-BE1CD7299499}" srcOrd="0" destOrd="0" presId="urn:microsoft.com/office/officeart/2005/8/layout/default"/>
    <dgm:cxn modelId="{93A683AF-3C0E-47D0-8F9B-800E283AAAB7}" type="presOf" srcId="{31D4A818-DDB9-4A9E-A50B-AAE4228A97AC}" destId="{BFFC6160-12D5-4A4E-811D-F6600F8E2270}" srcOrd="0" destOrd="0" presId="urn:microsoft.com/office/officeart/2005/8/layout/default"/>
    <dgm:cxn modelId="{607163B1-1105-421C-966F-115C133DC854}" srcId="{F510AA1C-23EB-4BDE-809B-890DFEF2064B}" destId="{E0840DF0-2E3C-476C-B516-58435FCAECA0}" srcOrd="4" destOrd="0" parTransId="{B4B64AF1-0E07-415A-9498-821625D3E9C0}" sibTransId="{F6D8BFC1-4CC2-4A54-AEDB-E3FDC284764B}"/>
    <dgm:cxn modelId="{BC82E6B9-F1DA-42FF-AFE3-53C157CE962B}" srcId="{F510AA1C-23EB-4BDE-809B-890DFEF2064B}" destId="{3B348F25-D8C2-4A05-B4E6-044A382BBA53}" srcOrd="2" destOrd="0" parTransId="{DF0FF74C-69F4-4DE8-AFE1-03278B332B24}" sibTransId="{DCD28554-58CA-4BDA-B934-83F88FEDA174}"/>
    <dgm:cxn modelId="{43A0D1C0-B7F0-44BB-A5C6-B48AF58FB562}" srcId="{F510AA1C-23EB-4BDE-809B-890DFEF2064B}" destId="{397989B8-EBA8-4878-801A-3610E50B87C9}" srcOrd="7" destOrd="0" parTransId="{D56270A7-1E82-4F6B-9C15-670D31753303}" sibTransId="{FE927886-9A49-4B94-992E-A063117A23E7}"/>
    <dgm:cxn modelId="{708629D1-17E3-45BC-B973-13C23993DD23}" srcId="{F510AA1C-23EB-4BDE-809B-890DFEF2064B}" destId="{C301F90D-2D44-49D0-896E-DEBC2FC079CA}" srcOrd="8" destOrd="0" parTransId="{D1AD1910-D990-4E2F-9B16-594ECB000F98}" sibTransId="{EF66B48E-1A71-46C6-AEE1-0F6A993C719C}"/>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 modelId="{ADB7DC40-8C87-481D-A68B-58345A0A0EC2}" type="presParOf" srcId="{385C8912-1F1D-4918-9218-6693A1203BEC}" destId="{74EB7830-6BAE-49BA-BF74-09BC881B1F7A}" srcOrd="3" destOrd="0" presId="urn:microsoft.com/office/officeart/2005/8/layout/default"/>
    <dgm:cxn modelId="{4649E1CB-8266-4741-A2B7-61EBC7548B12}" type="presParOf" srcId="{385C8912-1F1D-4918-9218-6693A1203BEC}" destId="{004A9859-9A54-4234-B6CA-60CD3ED87E8A}" srcOrd="4" destOrd="0" presId="urn:microsoft.com/office/officeart/2005/8/layout/default"/>
    <dgm:cxn modelId="{84FB338B-D8EB-4676-80F9-BEF4C51053D1}" type="presParOf" srcId="{385C8912-1F1D-4918-9218-6693A1203BEC}" destId="{4DA1E3D7-2DE6-4EB0-80F3-03D2EF821600}" srcOrd="5" destOrd="0" presId="urn:microsoft.com/office/officeart/2005/8/layout/default"/>
    <dgm:cxn modelId="{1F82CC21-21F8-4A70-BD5D-081A9E6CB41B}" type="presParOf" srcId="{385C8912-1F1D-4918-9218-6693A1203BEC}" destId="{BFFC6160-12D5-4A4E-811D-F6600F8E2270}" srcOrd="6" destOrd="0" presId="urn:microsoft.com/office/officeart/2005/8/layout/default"/>
    <dgm:cxn modelId="{5CC48A9D-D725-437C-9F1C-B2F3C83090C9}" type="presParOf" srcId="{385C8912-1F1D-4918-9218-6693A1203BEC}" destId="{843A14C3-6D8F-4A5C-A3CE-95026D6E4BE5}" srcOrd="7" destOrd="0" presId="urn:microsoft.com/office/officeart/2005/8/layout/default"/>
    <dgm:cxn modelId="{04C2A54D-E3CC-43D6-9995-56115902EE5A}" type="presParOf" srcId="{385C8912-1F1D-4918-9218-6693A1203BEC}" destId="{D3331A1E-281E-43B8-8491-EED3BC5B6CB4}" srcOrd="8" destOrd="0" presId="urn:microsoft.com/office/officeart/2005/8/layout/default"/>
    <dgm:cxn modelId="{D9D302FB-85E9-44FE-8DFF-41B231FC331F}" type="presParOf" srcId="{385C8912-1F1D-4918-9218-6693A1203BEC}" destId="{3CB21787-DBAD-4BF3-81E7-5AB0107FC858}" srcOrd="9" destOrd="0" presId="urn:microsoft.com/office/officeart/2005/8/layout/default"/>
    <dgm:cxn modelId="{9EEF90BC-83E5-425A-8381-23D8501B1C7F}" type="presParOf" srcId="{385C8912-1F1D-4918-9218-6693A1203BEC}" destId="{7550B632-9DFF-4EEF-B7F4-0CD9AC0DB7C5}" srcOrd="10" destOrd="0" presId="urn:microsoft.com/office/officeart/2005/8/layout/default"/>
    <dgm:cxn modelId="{EFCDC8C4-0A8D-4CDA-BB83-F6A89413DFFE}" type="presParOf" srcId="{385C8912-1F1D-4918-9218-6693A1203BEC}" destId="{BC147C0B-9A3E-41E0-A5E6-523632DC1889}" srcOrd="11" destOrd="0" presId="urn:microsoft.com/office/officeart/2005/8/layout/default"/>
    <dgm:cxn modelId="{F1AC30FE-86C5-4ECD-B478-59890631322C}" type="presParOf" srcId="{385C8912-1F1D-4918-9218-6693A1203BEC}" destId="{E057FB34-58FC-40B2-B1E9-8C424C7DE772}" srcOrd="12" destOrd="0" presId="urn:microsoft.com/office/officeart/2005/8/layout/default"/>
    <dgm:cxn modelId="{D98C7F59-9FE3-4C3C-931B-E3E4B2DD6F7C}" type="presParOf" srcId="{385C8912-1F1D-4918-9218-6693A1203BEC}" destId="{0DB6AE13-4278-4BAA-8794-2090833BD321}" srcOrd="13" destOrd="0" presId="urn:microsoft.com/office/officeart/2005/8/layout/default"/>
    <dgm:cxn modelId="{B95DADF0-3C15-4684-95C0-7EB0A40F192D}" type="presParOf" srcId="{385C8912-1F1D-4918-9218-6693A1203BEC}" destId="{DEB0C3F2-5380-4FAD-863B-FD904E9B7464}" srcOrd="14" destOrd="0" presId="urn:microsoft.com/office/officeart/2005/8/layout/default"/>
    <dgm:cxn modelId="{628737F1-D6F7-4D60-B11F-DD1BC222B514}" type="presParOf" srcId="{385C8912-1F1D-4918-9218-6693A1203BEC}" destId="{8FAD5CF9-7FE9-4001-8ECC-FB71B92CCF3C}" srcOrd="15" destOrd="0" presId="urn:microsoft.com/office/officeart/2005/8/layout/default"/>
    <dgm:cxn modelId="{0AB64B03-871F-4EBA-BFBA-BD513370FDB8}" type="presParOf" srcId="{385C8912-1F1D-4918-9218-6693A1203BEC}" destId="{85CF3B2F-209E-4A45-B1FF-BE1CD7299499}"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3B348F25-D8C2-4A05-B4E6-044A382BBA53}">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228.75 </a:t>
          </a:r>
        </a:p>
        <a:p>
          <a:r>
            <a:rPr lang="en-US" b="1"/>
            <a:t>Clinical Experience for Candidate Seeking Certification as a Teacher of Students with Visual Impairments Supplemental: Early Childhood-Grade 12</a:t>
          </a:r>
        </a:p>
      </dgm:t>
    </dgm:pt>
    <dgm:pt modelId="{DF0FF74C-69F4-4DE8-AFE1-03278B332B24}" type="parTrans" cxnId="{BC82E6B9-F1DA-42FF-AFE3-53C157CE962B}">
      <dgm:prSet/>
      <dgm:spPr/>
      <dgm:t>
        <a:bodyPr/>
        <a:lstStyle/>
        <a:p>
          <a:endParaRPr lang="en-US"/>
        </a:p>
      </dgm:t>
    </dgm:pt>
    <dgm:pt modelId="{DCD28554-58CA-4BDA-B934-83F88FEDA174}" type="sibTrans" cxnId="{BC82E6B9-F1DA-42FF-AFE3-53C157CE962B}">
      <dgm:prSet/>
      <dgm:spPr/>
      <dgm:t>
        <a:bodyPr/>
        <a:lstStyle/>
        <a:p>
          <a:endParaRPr lang="en-US"/>
        </a:p>
      </dgm:t>
    </dgm:pt>
    <dgm:pt modelId="{31D4A818-DDB9-4A9E-A50B-AAE4228A97AC}">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228.77 </a:t>
          </a:r>
        </a:p>
        <a:p>
          <a:r>
            <a:rPr lang="en-US" b="1"/>
            <a:t>Clinical Experience for Candidate Seeking Certification as Deafblind Supplemental: Early Childhood-Grade 12</a:t>
          </a:r>
        </a:p>
      </dgm:t>
    </dgm:pt>
    <dgm:pt modelId="{3C63D263-8293-4BBB-A1BE-B993387A524C}" type="parTrans" cxnId="{5DE79694-89F1-4F42-B06B-3DD05BFF0BE4}">
      <dgm:prSet/>
      <dgm:spPr/>
      <dgm:t>
        <a:bodyPr/>
        <a:lstStyle/>
        <a:p>
          <a:endParaRPr lang="en-US"/>
        </a:p>
      </dgm:t>
    </dgm:pt>
    <dgm:pt modelId="{27D95D29-01F2-4E0E-B93A-AF7B5FB0072D}" type="sibTrans" cxnId="{5DE79694-89F1-4F42-B06B-3DD05BFF0BE4}">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004A9859-9A54-4234-B6CA-60CD3ED87E8A}" type="pres">
      <dgm:prSet presAssocID="{3B348F25-D8C2-4A05-B4E6-044A382BBA53}" presName="node" presStyleLbl="node1" presStyleIdx="0" presStyleCnt="2">
        <dgm:presLayoutVars>
          <dgm:bulletEnabled val="1"/>
        </dgm:presLayoutVars>
      </dgm:prSet>
      <dgm:spPr/>
    </dgm:pt>
    <dgm:pt modelId="{4DA1E3D7-2DE6-4EB0-80F3-03D2EF821600}" type="pres">
      <dgm:prSet presAssocID="{DCD28554-58CA-4BDA-B934-83F88FEDA174}" presName="sibTrans" presStyleCnt="0"/>
      <dgm:spPr/>
    </dgm:pt>
    <dgm:pt modelId="{BFFC6160-12D5-4A4E-811D-F6600F8E2270}" type="pres">
      <dgm:prSet presAssocID="{31D4A818-DDB9-4A9E-A50B-AAE4228A97AC}" presName="node" presStyleLbl="node1" presStyleIdx="1" presStyleCnt="2">
        <dgm:presLayoutVars>
          <dgm:bulletEnabled val="1"/>
        </dgm:presLayoutVars>
      </dgm:prSet>
      <dgm:spPr/>
    </dgm:pt>
  </dgm:ptLst>
  <dgm:cxnLst>
    <dgm:cxn modelId="{70E56B66-9043-4B7E-87EB-0B098D8AC1AE}" type="presOf" srcId="{3B348F25-D8C2-4A05-B4E6-044A382BBA53}" destId="{004A9859-9A54-4234-B6CA-60CD3ED87E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5DE79694-89F1-4F42-B06B-3DD05BFF0BE4}" srcId="{F510AA1C-23EB-4BDE-809B-890DFEF2064B}" destId="{31D4A818-DDB9-4A9E-A50B-AAE4228A97AC}" srcOrd="1" destOrd="0" parTransId="{3C63D263-8293-4BBB-A1BE-B993387A524C}" sibTransId="{27D95D29-01F2-4E0E-B93A-AF7B5FB0072D}"/>
    <dgm:cxn modelId="{93A683AF-3C0E-47D0-8F9B-800E283AAAB7}" type="presOf" srcId="{31D4A818-DDB9-4A9E-A50B-AAE4228A97AC}" destId="{BFFC6160-12D5-4A4E-811D-F6600F8E2270}" srcOrd="0" destOrd="0" presId="urn:microsoft.com/office/officeart/2005/8/layout/default"/>
    <dgm:cxn modelId="{BC82E6B9-F1DA-42FF-AFE3-53C157CE962B}" srcId="{F510AA1C-23EB-4BDE-809B-890DFEF2064B}" destId="{3B348F25-D8C2-4A05-B4E6-044A382BBA53}" srcOrd="0" destOrd="0" parTransId="{DF0FF74C-69F4-4DE8-AFE1-03278B332B24}" sibTransId="{DCD28554-58CA-4BDA-B934-83F88FEDA174}"/>
    <dgm:cxn modelId="{4649E1CB-8266-4741-A2B7-61EBC7548B12}" type="presParOf" srcId="{385C8912-1F1D-4918-9218-6693A1203BEC}" destId="{004A9859-9A54-4234-B6CA-60CD3ED87E8A}" srcOrd="0" destOrd="0" presId="urn:microsoft.com/office/officeart/2005/8/layout/default"/>
    <dgm:cxn modelId="{84FB338B-D8EB-4676-80F9-BEF4C51053D1}" type="presParOf" srcId="{385C8912-1F1D-4918-9218-6693A1203BEC}" destId="{4DA1E3D7-2DE6-4EB0-80F3-03D2EF821600}" srcOrd="1" destOrd="0" presId="urn:microsoft.com/office/officeart/2005/8/layout/default"/>
    <dgm:cxn modelId="{1F82CC21-21F8-4A70-BD5D-081A9E6CB41B}" type="presParOf" srcId="{385C8912-1F1D-4918-9218-6693A1203BEC}" destId="{BFFC6160-12D5-4A4E-811D-F6600F8E2270}"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E671B5-337E-4D40-ACAE-A2E4C5D94A43}"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F93D408F-BBFB-40EE-BEEE-748E8D474C59}">
      <dgm:prSet custT="1"/>
      <dgm:spPr/>
      <dgm:t>
        <a:bodyPr/>
        <a:lstStyle/>
        <a:p>
          <a:r>
            <a:rPr lang="en-US" sz="1400" b="1"/>
            <a:t>Why was the clinical teaching duration changed to hours?</a:t>
          </a:r>
        </a:p>
      </dgm:t>
    </dgm:pt>
    <dgm:pt modelId="{F443742C-E4CC-4C39-A503-27C6909014C9}" type="parTrans" cxnId="{B300DE2A-7A02-42F3-AFFA-2E537FAF33C6}">
      <dgm:prSet/>
      <dgm:spPr/>
      <dgm:t>
        <a:bodyPr/>
        <a:lstStyle/>
        <a:p>
          <a:endParaRPr lang="en-US" sz="1400"/>
        </a:p>
      </dgm:t>
    </dgm:pt>
    <dgm:pt modelId="{08B587D3-7268-48A8-9ABC-F8E8C3B2D8EB}" type="sibTrans" cxnId="{B300DE2A-7A02-42F3-AFFA-2E537FAF33C6}">
      <dgm:prSet/>
      <dgm:spPr/>
      <dgm:t>
        <a:bodyPr/>
        <a:lstStyle/>
        <a:p>
          <a:endParaRPr lang="en-US" sz="1400"/>
        </a:p>
      </dgm:t>
    </dgm:pt>
    <dgm:pt modelId="{6DE217EC-9895-41AF-BEE0-17A2F5C9C998}">
      <dgm:prSet custT="1"/>
      <dgm:spPr/>
      <dgm:t>
        <a:bodyPr/>
        <a:lstStyle/>
        <a:p>
          <a:r>
            <a:rPr lang="en-US" sz="1400"/>
            <a:t>Previously candidates completed 70 full days or 140 half days. EPPs asked for flexibility due to changing school schedules in districts and to accommodate candidate need. </a:t>
          </a:r>
          <a:r>
            <a:rPr lang="en-US" sz="1400" b="0"/>
            <a:t>The candidate must still complete at least an average of 4 hours per day in the subject area and grade level of the certificate sought.</a:t>
          </a:r>
          <a:endParaRPr lang="en-US" sz="1400" b="1"/>
        </a:p>
      </dgm:t>
    </dgm:pt>
    <dgm:pt modelId="{D55DFC1C-207C-4DD4-B380-15B1048E9219}" type="parTrans" cxnId="{6664A989-E33F-45B0-877B-8484778CF459}">
      <dgm:prSet/>
      <dgm:spPr/>
      <dgm:t>
        <a:bodyPr/>
        <a:lstStyle/>
        <a:p>
          <a:endParaRPr lang="en-US" sz="1400"/>
        </a:p>
      </dgm:t>
    </dgm:pt>
    <dgm:pt modelId="{B40F99A8-3A1D-460D-AF7B-D428BC9ED3BA}" type="sibTrans" cxnId="{6664A989-E33F-45B0-877B-8484778CF459}">
      <dgm:prSet/>
      <dgm:spPr/>
      <dgm:t>
        <a:bodyPr/>
        <a:lstStyle/>
        <a:p>
          <a:endParaRPr lang="en-US" sz="1400"/>
        </a:p>
      </dgm:t>
    </dgm:pt>
    <dgm:pt modelId="{F8236E2A-12A4-46A6-B18C-4758E488C5C8}">
      <dgm:prSet custT="1"/>
      <dgm:spPr/>
      <dgm:t>
        <a:bodyPr/>
        <a:lstStyle/>
        <a:p>
          <a:r>
            <a:rPr lang="en-US" sz="1400" b="1"/>
            <a:t>Why do we have to verify the INT/PRO has issued prior to internship?</a:t>
          </a:r>
        </a:p>
      </dgm:t>
    </dgm:pt>
    <dgm:pt modelId="{20E319DB-7071-43CC-B614-1827F74D5956}" type="parTrans" cxnId="{0465FC9B-AED8-4D83-A130-7049E95425A2}">
      <dgm:prSet/>
      <dgm:spPr/>
      <dgm:t>
        <a:bodyPr/>
        <a:lstStyle/>
        <a:p>
          <a:endParaRPr lang="en-US" sz="1400"/>
        </a:p>
      </dgm:t>
    </dgm:pt>
    <dgm:pt modelId="{CDDFF52C-24C9-424D-B219-A3C9CD271B9F}" type="sibTrans" cxnId="{0465FC9B-AED8-4D83-A130-7049E95425A2}">
      <dgm:prSet/>
      <dgm:spPr/>
      <dgm:t>
        <a:bodyPr/>
        <a:lstStyle/>
        <a:p>
          <a:endParaRPr lang="en-US" sz="1400"/>
        </a:p>
      </dgm:t>
    </dgm:pt>
    <dgm:pt modelId="{B493A51B-E8A3-423D-B0B9-20451340A2ED}">
      <dgm:prSet custT="1"/>
      <dgm:spPr/>
      <dgm:t>
        <a:bodyPr/>
        <a:lstStyle/>
        <a:p>
          <a:r>
            <a:rPr lang="en-US" sz="1400"/>
            <a:t>Ensures district has a qualified teacher in the classroom.</a:t>
          </a:r>
          <a:endParaRPr lang="en-US" sz="1400" b="1"/>
        </a:p>
      </dgm:t>
    </dgm:pt>
    <dgm:pt modelId="{A2A7CABD-13FC-43B8-93F1-48274D35BD9B}" type="parTrans" cxnId="{C414ADF1-90BB-42CE-9C67-375C95046848}">
      <dgm:prSet/>
      <dgm:spPr/>
      <dgm:t>
        <a:bodyPr/>
        <a:lstStyle/>
        <a:p>
          <a:endParaRPr lang="en-US" sz="1400"/>
        </a:p>
      </dgm:t>
    </dgm:pt>
    <dgm:pt modelId="{45616A10-8E65-4516-ABE2-13CAE9AE95DB}" type="sibTrans" cxnId="{C414ADF1-90BB-42CE-9C67-375C95046848}">
      <dgm:prSet/>
      <dgm:spPr/>
      <dgm:t>
        <a:bodyPr/>
        <a:lstStyle/>
        <a:p>
          <a:endParaRPr lang="en-US" sz="1400"/>
        </a:p>
      </dgm:t>
    </dgm:pt>
    <dgm:pt modelId="{7189C329-4EA0-4A13-8FD7-5B8A2584A606}">
      <dgm:prSet custT="1"/>
      <dgm:spPr/>
      <dgm:t>
        <a:bodyPr/>
        <a:lstStyle/>
        <a:p>
          <a:r>
            <a:rPr lang="en-US" sz="1400" b="0"/>
            <a:t>Protects students in the intern’s classroom.</a:t>
          </a:r>
        </a:p>
      </dgm:t>
    </dgm:pt>
    <dgm:pt modelId="{892FD52A-1832-48DC-9850-F4D818F6F5B5}" type="parTrans" cxnId="{7F332BA1-AEA9-4643-A79C-3AE72CD10916}">
      <dgm:prSet/>
      <dgm:spPr/>
      <dgm:t>
        <a:bodyPr/>
        <a:lstStyle/>
        <a:p>
          <a:endParaRPr lang="en-US" sz="1400"/>
        </a:p>
      </dgm:t>
    </dgm:pt>
    <dgm:pt modelId="{9D3002FD-2EE9-477D-B193-50FEB1CD7F90}" type="sibTrans" cxnId="{7F332BA1-AEA9-4643-A79C-3AE72CD10916}">
      <dgm:prSet/>
      <dgm:spPr/>
      <dgm:t>
        <a:bodyPr/>
        <a:lstStyle/>
        <a:p>
          <a:endParaRPr lang="en-US" sz="1400"/>
        </a:p>
      </dgm:t>
    </dgm:pt>
    <dgm:pt modelId="{B3BDE577-7091-457B-B7A7-7965C30FDCCC}">
      <dgm:prSet custT="1"/>
      <dgm:spPr/>
      <dgm:t>
        <a:bodyPr/>
        <a:lstStyle/>
        <a:p>
          <a:r>
            <a:rPr lang="en-US" sz="1400" b="1">
              <a:effectLst/>
              <a:ea typeface="Times New Roman" panose="02020603050405020304" pitchFamily="18" charset="0"/>
              <a:cs typeface="Times New Roman" panose="02020603050405020304" pitchFamily="18" charset="0"/>
            </a:rPr>
            <a:t>How should an EPP document that a clinical teacher is meeting the required number of hours for a clinical teaching experience?</a:t>
          </a:r>
        </a:p>
      </dgm:t>
    </dgm:pt>
    <dgm:pt modelId="{674CEF46-85DC-4995-9222-5AE9A8E292F2}" type="parTrans" cxnId="{ADA387A8-135C-44EF-842D-B2419CB240C8}">
      <dgm:prSet/>
      <dgm:spPr/>
      <dgm:t>
        <a:bodyPr/>
        <a:lstStyle/>
        <a:p>
          <a:endParaRPr lang="en-US" sz="1400"/>
        </a:p>
      </dgm:t>
    </dgm:pt>
    <dgm:pt modelId="{3AD711A1-7E75-461B-B316-BE0E40AFB2FE}" type="sibTrans" cxnId="{ADA387A8-135C-44EF-842D-B2419CB240C8}">
      <dgm:prSet/>
      <dgm:spPr/>
      <dgm:t>
        <a:bodyPr/>
        <a:lstStyle/>
        <a:p>
          <a:endParaRPr lang="en-US" sz="1400"/>
        </a:p>
      </dgm:t>
    </dgm:pt>
    <dgm:pt modelId="{298DD738-DAB0-4E8E-B716-B97097D19B7F}">
      <dgm:prSet custT="1"/>
      <dgm:spPr/>
      <dgm:t>
        <a:bodyPr/>
        <a:lstStyle/>
        <a:p>
          <a:r>
            <a:rPr lang="en-US" sz="1400">
              <a:effectLst/>
              <a:ea typeface="Times New Roman" panose="02020603050405020304" pitchFamily="18" charset="0"/>
              <a:cs typeface="Times New Roman" panose="02020603050405020304" pitchFamily="18" charset="0"/>
            </a:rPr>
            <a:t>The best way to document hours completed in clinical teaching, residency, or practicum is using a log. </a:t>
          </a:r>
          <a:endParaRPr lang="en-US" sz="1400" dirty="0"/>
        </a:p>
      </dgm:t>
    </dgm:pt>
    <dgm:pt modelId="{CB9DB94B-C860-40DE-BCAE-A75C83DEB09F}" type="parTrans" cxnId="{8D83AE16-E19B-4420-B844-6FEEB3C1C2D9}">
      <dgm:prSet/>
      <dgm:spPr/>
      <dgm:t>
        <a:bodyPr/>
        <a:lstStyle/>
        <a:p>
          <a:endParaRPr lang="en-US" sz="1400"/>
        </a:p>
      </dgm:t>
    </dgm:pt>
    <dgm:pt modelId="{A1D32D3A-48C9-471E-9469-B57EA79A2691}" type="sibTrans" cxnId="{8D83AE16-E19B-4420-B844-6FEEB3C1C2D9}">
      <dgm:prSet/>
      <dgm:spPr/>
      <dgm:t>
        <a:bodyPr/>
        <a:lstStyle/>
        <a:p>
          <a:endParaRPr lang="en-US" sz="1400"/>
        </a:p>
      </dgm:t>
    </dgm:pt>
    <dgm:pt modelId="{C4BE954E-D352-409B-B506-66BF559249EC}">
      <dgm:prSet custT="1"/>
      <dgm:spPr/>
      <dgm:t>
        <a:bodyPr/>
        <a:lstStyle/>
        <a:p>
          <a:r>
            <a:rPr lang="en-US" sz="1400" b="0"/>
            <a:t>Ensures candidate meets requirements for an internship.</a:t>
          </a:r>
        </a:p>
      </dgm:t>
    </dgm:pt>
    <dgm:pt modelId="{720E091D-BF9E-464A-B12E-75D6AACF8385}" type="parTrans" cxnId="{643082C4-F569-43B5-AA5E-DCC71BD9232F}">
      <dgm:prSet/>
      <dgm:spPr/>
      <dgm:t>
        <a:bodyPr/>
        <a:lstStyle/>
        <a:p>
          <a:endParaRPr lang="en-US" sz="1400"/>
        </a:p>
      </dgm:t>
    </dgm:pt>
    <dgm:pt modelId="{28CD8962-7916-4860-8AC5-4F3D0F4E3170}" type="sibTrans" cxnId="{643082C4-F569-43B5-AA5E-DCC71BD9232F}">
      <dgm:prSet/>
      <dgm:spPr/>
      <dgm:t>
        <a:bodyPr/>
        <a:lstStyle/>
        <a:p>
          <a:endParaRPr lang="en-US" sz="1400"/>
        </a:p>
      </dgm:t>
    </dgm:pt>
    <dgm:pt modelId="{C100836A-8476-4BF9-B4E9-17D460C3FF9E}" type="pres">
      <dgm:prSet presAssocID="{6AE671B5-337E-4D40-ACAE-A2E4C5D94A43}" presName="Name0" presStyleCnt="0">
        <dgm:presLayoutVars>
          <dgm:dir/>
          <dgm:animLvl val="lvl"/>
          <dgm:resizeHandles/>
        </dgm:presLayoutVars>
      </dgm:prSet>
      <dgm:spPr/>
    </dgm:pt>
    <dgm:pt modelId="{84FA09CE-ECA6-489D-9F5D-572A9FF2E674}" type="pres">
      <dgm:prSet presAssocID="{F93D408F-BBFB-40EE-BEEE-748E8D474C59}" presName="linNode" presStyleCnt="0"/>
      <dgm:spPr/>
    </dgm:pt>
    <dgm:pt modelId="{760EAEB6-48DB-457E-A084-5926430921A9}" type="pres">
      <dgm:prSet presAssocID="{F93D408F-BBFB-40EE-BEEE-748E8D474C59}" presName="parentShp" presStyleLbl="node1" presStyleIdx="0" presStyleCnt="3">
        <dgm:presLayoutVars>
          <dgm:bulletEnabled val="1"/>
        </dgm:presLayoutVars>
      </dgm:prSet>
      <dgm:spPr/>
    </dgm:pt>
    <dgm:pt modelId="{819A4D3D-8013-476C-8100-E059B342A2F5}" type="pres">
      <dgm:prSet presAssocID="{F93D408F-BBFB-40EE-BEEE-748E8D474C59}" presName="childShp" presStyleLbl="bgAccFollowNode1" presStyleIdx="0" presStyleCnt="3">
        <dgm:presLayoutVars>
          <dgm:bulletEnabled val="1"/>
        </dgm:presLayoutVars>
      </dgm:prSet>
      <dgm:spPr/>
    </dgm:pt>
    <dgm:pt modelId="{39E82E18-7738-4B30-8CE1-4028B7D25346}" type="pres">
      <dgm:prSet presAssocID="{08B587D3-7268-48A8-9ABC-F8E8C3B2D8EB}" presName="spacing" presStyleCnt="0"/>
      <dgm:spPr/>
    </dgm:pt>
    <dgm:pt modelId="{D11C8F07-67C5-4DD7-AFEF-BE3360370593}" type="pres">
      <dgm:prSet presAssocID="{B3BDE577-7091-457B-B7A7-7965C30FDCCC}" presName="linNode" presStyleCnt="0"/>
      <dgm:spPr/>
    </dgm:pt>
    <dgm:pt modelId="{0B9BB4B1-26CC-426F-B9C8-861E608812EC}" type="pres">
      <dgm:prSet presAssocID="{B3BDE577-7091-457B-B7A7-7965C30FDCCC}" presName="parentShp" presStyleLbl="node1" presStyleIdx="1" presStyleCnt="3">
        <dgm:presLayoutVars>
          <dgm:bulletEnabled val="1"/>
        </dgm:presLayoutVars>
      </dgm:prSet>
      <dgm:spPr/>
    </dgm:pt>
    <dgm:pt modelId="{CBF415DF-44A8-42F1-AA44-E9ADDE3AAFDA}" type="pres">
      <dgm:prSet presAssocID="{B3BDE577-7091-457B-B7A7-7965C30FDCCC}" presName="childShp" presStyleLbl="bgAccFollowNode1" presStyleIdx="1" presStyleCnt="3">
        <dgm:presLayoutVars>
          <dgm:bulletEnabled val="1"/>
        </dgm:presLayoutVars>
      </dgm:prSet>
      <dgm:spPr/>
    </dgm:pt>
    <dgm:pt modelId="{406CA83B-4FBB-4799-B072-E094308E4037}" type="pres">
      <dgm:prSet presAssocID="{3AD711A1-7E75-461B-B316-BE0E40AFB2FE}" presName="spacing" presStyleCnt="0"/>
      <dgm:spPr/>
    </dgm:pt>
    <dgm:pt modelId="{891DC2F3-761E-4BAF-876C-A5581B4628EC}" type="pres">
      <dgm:prSet presAssocID="{F8236E2A-12A4-46A6-B18C-4758E488C5C8}" presName="linNode" presStyleCnt="0"/>
      <dgm:spPr/>
    </dgm:pt>
    <dgm:pt modelId="{1ACE3D58-988D-4F8A-8E96-A95868E0AAF0}" type="pres">
      <dgm:prSet presAssocID="{F8236E2A-12A4-46A6-B18C-4758E488C5C8}" presName="parentShp" presStyleLbl="node1" presStyleIdx="2" presStyleCnt="3">
        <dgm:presLayoutVars>
          <dgm:bulletEnabled val="1"/>
        </dgm:presLayoutVars>
      </dgm:prSet>
      <dgm:spPr/>
    </dgm:pt>
    <dgm:pt modelId="{9E93D1E6-A93E-43FE-9F47-A221330BDCB2}" type="pres">
      <dgm:prSet presAssocID="{F8236E2A-12A4-46A6-B18C-4758E488C5C8}" presName="childShp" presStyleLbl="bgAccFollowNode1" presStyleIdx="2" presStyleCnt="3">
        <dgm:presLayoutVars>
          <dgm:bulletEnabled val="1"/>
        </dgm:presLayoutVars>
      </dgm:prSet>
      <dgm:spPr/>
    </dgm:pt>
  </dgm:ptLst>
  <dgm:cxnLst>
    <dgm:cxn modelId="{8D83AE16-E19B-4420-B844-6FEEB3C1C2D9}" srcId="{B3BDE577-7091-457B-B7A7-7965C30FDCCC}" destId="{298DD738-DAB0-4E8E-B716-B97097D19B7F}" srcOrd="0" destOrd="0" parTransId="{CB9DB94B-C860-40DE-BCAE-A75C83DEB09F}" sibTransId="{A1D32D3A-48C9-471E-9469-B57EA79A2691}"/>
    <dgm:cxn modelId="{27564223-D90F-4D2B-91EB-67A37A4243AC}" type="presOf" srcId="{B3BDE577-7091-457B-B7A7-7965C30FDCCC}" destId="{0B9BB4B1-26CC-426F-B9C8-861E608812EC}" srcOrd="0" destOrd="0" presId="urn:microsoft.com/office/officeart/2005/8/layout/vList6"/>
    <dgm:cxn modelId="{ACDD2529-AB30-4D4A-BABE-8808164CBA5E}" type="presOf" srcId="{B493A51B-E8A3-423D-B0B9-20451340A2ED}" destId="{9E93D1E6-A93E-43FE-9F47-A221330BDCB2}" srcOrd="0" destOrd="0" presId="urn:microsoft.com/office/officeart/2005/8/layout/vList6"/>
    <dgm:cxn modelId="{B300DE2A-7A02-42F3-AFFA-2E537FAF33C6}" srcId="{6AE671B5-337E-4D40-ACAE-A2E4C5D94A43}" destId="{F93D408F-BBFB-40EE-BEEE-748E8D474C59}" srcOrd="0" destOrd="0" parTransId="{F443742C-E4CC-4C39-A503-27C6909014C9}" sibTransId="{08B587D3-7268-48A8-9ABC-F8E8C3B2D8EB}"/>
    <dgm:cxn modelId="{262E4A2C-463E-433C-8A80-F9EA296C0F4F}" type="presOf" srcId="{F93D408F-BBFB-40EE-BEEE-748E8D474C59}" destId="{760EAEB6-48DB-457E-A084-5926430921A9}" srcOrd="0" destOrd="0" presId="urn:microsoft.com/office/officeart/2005/8/layout/vList6"/>
    <dgm:cxn modelId="{6664A989-E33F-45B0-877B-8484778CF459}" srcId="{F93D408F-BBFB-40EE-BEEE-748E8D474C59}" destId="{6DE217EC-9895-41AF-BEE0-17A2F5C9C998}" srcOrd="0" destOrd="0" parTransId="{D55DFC1C-207C-4DD4-B380-15B1048E9219}" sibTransId="{B40F99A8-3A1D-460D-AF7B-D428BC9ED3BA}"/>
    <dgm:cxn modelId="{C6035E8A-66E2-473A-B59D-9FEA570E92EC}" type="presOf" srcId="{6AE671B5-337E-4D40-ACAE-A2E4C5D94A43}" destId="{C100836A-8476-4BF9-B4E9-17D460C3FF9E}" srcOrd="0" destOrd="0" presId="urn:microsoft.com/office/officeart/2005/8/layout/vList6"/>
    <dgm:cxn modelId="{0465FC9B-AED8-4D83-A130-7049E95425A2}" srcId="{6AE671B5-337E-4D40-ACAE-A2E4C5D94A43}" destId="{F8236E2A-12A4-46A6-B18C-4758E488C5C8}" srcOrd="2" destOrd="0" parTransId="{20E319DB-7071-43CC-B614-1827F74D5956}" sibTransId="{CDDFF52C-24C9-424D-B219-A3C9CD271B9F}"/>
    <dgm:cxn modelId="{7F332BA1-AEA9-4643-A79C-3AE72CD10916}" srcId="{F8236E2A-12A4-46A6-B18C-4758E488C5C8}" destId="{7189C329-4EA0-4A13-8FD7-5B8A2584A606}" srcOrd="1" destOrd="0" parTransId="{892FD52A-1832-48DC-9850-F4D818F6F5B5}" sibTransId="{9D3002FD-2EE9-477D-B193-50FEB1CD7F90}"/>
    <dgm:cxn modelId="{ADA387A8-135C-44EF-842D-B2419CB240C8}" srcId="{6AE671B5-337E-4D40-ACAE-A2E4C5D94A43}" destId="{B3BDE577-7091-457B-B7A7-7965C30FDCCC}" srcOrd="1" destOrd="0" parTransId="{674CEF46-85DC-4995-9222-5AE9A8E292F2}" sibTransId="{3AD711A1-7E75-461B-B316-BE0E40AFB2FE}"/>
    <dgm:cxn modelId="{D2FB1EC0-2791-42AD-9F48-62ED9B731635}" type="presOf" srcId="{7189C329-4EA0-4A13-8FD7-5B8A2584A606}" destId="{9E93D1E6-A93E-43FE-9F47-A221330BDCB2}" srcOrd="0" destOrd="1" presId="urn:microsoft.com/office/officeart/2005/8/layout/vList6"/>
    <dgm:cxn modelId="{643082C4-F569-43B5-AA5E-DCC71BD9232F}" srcId="{F8236E2A-12A4-46A6-B18C-4758E488C5C8}" destId="{C4BE954E-D352-409B-B506-66BF559249EC}" srcOrd="2" destOrd="0" parTransId="{720E091D-BF9E-464A-B12E-75D6AACF8385}" sibTransId="{28CD8962-7916-4860-8AC5-4F3D0F4E3170}"/>
    <dgm:cxn modelId="{D59262CA-0266-49C3-A944-9C702BF78364}" type="presOf" srcId="{298DD738-DAB0-4E8E-B716-B97097D19B7F}" destId="{CBF415DF-44A8-42F1-AA44-E9ADDE3AAFDA}" srcOrd="0" destOrd="0" presId="urn:microsoft.com/office/officeart/2005/8/layout/vList6"/>
    <dgm:cxn modelId="{1ECC7FDA-5084-4B4A-8582-C14DEB291DE8}" type="presOf" srcId="{F8236E2A-12A4-46A6-B18C-4758E488C5C8}" destId="{1ACE3D58-988D-4F8A-8E96-A95868E0AAF0}" srcOrd="0" destOrd="0" presId="urn:microsoft.com/office/officeart/2005/8/layout/vList6"/>
    <dgm:cxn modelId="{01EC1DE4-36B5-4260-B369-AA80660B9351}" type="presOf" srcId="{C4BE954E-D352-409B-B506-66BF559249EC}" destId="{9E93D1E6-A93E-43FE-9F47-A221330BDCB2}" srcOrd="0" destOrd="2" presId="urn:microsoft.com/office/officeart/2005/8/layout/vList6"/>
    <dgm:cxn modelId="{9CF773EC-B5E1-4116-BB79-27CEB13AD1C1}" type="presOf" srcId="{6DE217EC-9895-41AF-BEE0-17A2F5C9C998}" destId="{819A4D3D-8013-476C-8100-E059B342A2F5}" srcOrd="0" destOrd="0" presId="urn:microsoft.com/office/officeart/2005/8/layout/vList6"/>
    <dgm:cxn modelId="{C414ADF1-90BB-42CE-9C67-375C95046848}" srcId="{F8236E2A-12A4-46A6-B18C-4758E488C5C8}" destId="{B493A51B-E8A3-423D-B0B9-20451340A2ED}" srcOrd="0" destOrd="0" parTransId="{A2A7CABD-13FC-43B8-93F1-48274D35BD9B}" sibTransId="{45616A10-8E65-4516-ABE2-13CAE9AE95DB}"/>
    <dgm:cxn modelId="{00DE3D41-53A5-4C27-9FE0-FC7EC77C7108}" type="presParOf" srcId="{C100836A-8476-4BF9-B4E9-17D460C3FF9E}" destId="{84FA09CE-ECA6-489D-9F5D-572A9FF2E674}" srcOrd="0" destOrd="0" presId="urn:microsoft.com/office/officeart/2005/8/layout/vList6"/>
    <dgm:cxn modelId="{8B39512D-15B5-47CD-86A5-8D572A3B0CC6}" type="presParOf" srcId="{84FA09CE-ECA6-489D-9F5D-572A9FF2E674}" destId="{760EAEB6-48DB-457E-A084-5926430921A9}" srcOrd="0" destOrd="0" presId="urn:microsoft.com/office/officeart/2005/8/layout/vList6"/>
    <dgm:cxn modelId="{9BEBC184-0899-4621-BB1D-01DB3362AC3B}" type="presParOf" srcId="{84FA09CE-ECA6-489D-9F5D-572A9FF2E674}" destId="{819A4D3D-8013-476C-8100-E059B342A2F5}" srcOrd="1" destOrd="0" presId="urn:microsoft.com/office/officeart/2005/8/layout/vList6"/>
    <dgm:cxn modelId="{1BC4479C-3176-4B7F-812D-991D8119784D}" type="presParOf" srcId="{C100836A-8476-4BF9-B4E9-17D460C3FF9E}" destId="{39E82E18-7738-4B30-8CE1-4028B7D25346}" srcOrd="1" destOrd="0" presId="urn:microsoft.com/office/officeart/2005/8/layout/vList6"/>
    <dgm:cxn modelId="{8EB689AC-86E0-45DC-B9A2-9DBBDCE9ADC1}" type="presParOf" srcId="{C100836A-8476-4BF9-B4E9-17D460C3FF9E}" destId="{D11C8F07-67C5-4DD7-AFEF-BE3360370593}" srcOrd="2" destOrd="0" presId="urn:microsoft.com/office/officeart/2005/8/layout/vList6"/>
    <dgm:cxn modelId="{169EBD2F-FBF4-42EC-9B0A-559949A35CAF}" type="presParOf" srcId="{D11C8F07-67C5-4DD7-AFEF-BE3360370593}" destId="{0B9BB4B1-26CC-426F-B9C8-861E608812EC}" srcOrd="0" destOrd="0" presId="urn:microsoft.com/office/officeart/2005/8/layout/vList6"/>
    <dgm:cxn modelId="{FDFCAD7D-94BA-406F-B4B5-9F3395BE91E2}" type="presParOf" srcId="{D11C8F07-67C5-4DD7-AFEF-BE3360370593}" destId="{CBF415DF-44A8-42F1-AA44-E9ADDE3AAFDA}" srcOrd="1" destOrd="0" presId="urn:microsoft.com/office/officeart/2005/8/layout/vList6"/>
    <dgm:cxn modelId="{FE0F9ABA-94D8-4D74-96A8-EA4C792E4D22}" type="presParOf" srcId="{C100836A-8476-4BF9-B4E9-17D460C3FF9E}" destId="{406CA83B-4FBB-4799-B072-E094308E4037}" srcOrd="3" destOrd="0" presId="urn:microsoft.com/office/officeart/2005/8/layout/vList6"/>
    <dgm:cxn modelId="{DF3FFC0C-AA3D-498D-BB95-C282934D93A3}" type="presParOf" srcId="{C100836A-8476-4BF9-B4E9-17D460C3FF9E}" destId="{891DC2F3-761E-4BAF-876C-A5581B4628EC}" srcOrd="4" destOrd="0" presId="urn:microsoft.com/office/officeart/2005/8/layout/vList6"/>
    <dgm:cxn modelId="{C93B6AE5-6314-49A8-A1DC-4F2760F46877}" type="presParOf" srcId="{891DC2F3-761E-4BAF-876C-A5581B4628EC}" destId="{1ACE3D58-988D-4F8A-8E96-A95868E0AAF0}" srcOrd="0" destOrd="0" presId="urn:microsoft.com/office/officeart/2005/8/layout/vList6"/>
    <dgm:cxn modelId="{ED19DEAA-DE53-4FAD-983B-4FAC374C77BB}" type="presParOf" srcId="{891DC2F3-761E-4BAF-876C-A5581B4628EC}" destId="{9E93D1E6-A93E-43FE-9F47-A221330BDCB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E671B5-337E-4D40-ACAE-A2E4C5D94A43}"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1EF3F5D8-BDBA-4C9F-8454-A2CECED6087F}">
      <dgm:prSet phldrT="[Text]" custT="1"/>
      <dgm:spPr/>
      <dgm:t>
        <a:bodyPr/>
        <a:lstStyle/>
        <a:p>
          <a:r>
            <a:rPr lang="en-US" sz="1400" b="1"/>
            <a:t>Can planning periods be included in clinical teaching hours?</a:t>
          </a:r>
        </a:p>
      </dgm:t>
    </dgm:pt>
    <dgm:pt modelId="{7591BD5B-03D6-468C-9B0D-4FAB56D9BA0A}" type="parTrans" cxnId="{3605914D-4A5F-40C6-8B7E-BB112605C99F}">
      <dgm:prSet/>
      <dgm:spPr/>
      <dgm:t>
        <a:bodyPr/>
        <a:lstStyle/>
        <a:p>
          <a:endParaRPr lang="en-US" sz="1400"/>
        </a:p>
      </dgm:t>
    </dgm:pt>
    <dgm:pt modelId="{46A6261F-6C70-4E58-A1FB-9DB68AB7D352}" type="sibTrans" cxnId="{3605914D-4A5F-40C6-8B7E-BB112605C99F}">
      <dgm:prSet/>
      <dgm:spPr/>
      <dgm:t>
        <a:bodyPr/>
        <a:lstStyle/>
        <a:p>
          <a:endParaRPr lang="en-US" sz="1400"/>
        </a:p>
      </dgm:t>
    </dgm:pt>
    <dgm:pt modelId="{F93D408F-BBFB-40EE-BEEE-748E8D474C59}">
      <dgm:prSet custT="1"/>
      <dgm:spPr/>
      <dgm:t>
        <a:bodyPr/>
        <a:lstStyle/>
        <a:p>
          <a:r>
            <a:rPr lang="en-US" sz="1400" b="1"/>
            <a:t>Does the 21 hours/week for residency have to be completed with the host teacher?</a:t>
          </a:r>
        </a:p>
      </dgm:t>
    </dgm:pt>
    <dgm:pt modelId="{F443742C-E4CC-4C39-A503-27C6909014C9}" type="parTrans" cxnId="{B300DE2A-7A02-42F3-AFFA-2E537FAF33C6}">
      <dgm:prSet/>
      <dgm:spPr/>
      <dgm:t>
        <a:bodyPr/>
        <a:lstStyle/>
        <a:p>
          <a:endParaRPr lang="en-US" sz="1400"/>
        </a:p>
      </dgm:t>
    </dgm:pt>
    <dgm:pt modelId="{08B587D3-7268-48A8-9ABC-F8E8C3B2D8EB}" type="sibTrans" cxnId="{B300DE2A-7A02-42F3-AFFA-2E537FAF33C6}">
      <dgm:prSet/>
      <dgm:spPr/>
      <dgm:t>
        <a:bodyPr/>
        <a:lstStyle/>
        <a:p>
          <a:endParaRPr lang="en-US" sz="1400"/>
        </a:p>
      </dgm:t>
    </dgm:pt>
    <dgm:pt modelId="{6DE217EC-9895-41AF-BEE0-17A2F5C9C998}">
      <dgm:prSet custT="1"/>
      <dgm:spPr/>
      <dgm:t>
        <a:bodyPr/>
        <a:lstStyle/>
        <a:p>
          <a:r>
            <a:rPr lang="en-US" sz="1400"/>
            <a:t>Yes</a:t>
          </a:r>
          <a:endParaRPr lang="en-US" sz="1400" b="1"/>
        </a:p>
      </dgm:t>
    </dgm:pt>
    <dgm:pt modelId="{D55DFC1C-207C-4DD4-B380-15B1048E9219}" type="parTrans" cxnId="{6664A989-E33F-45B0-877B-8484778CF459}">
      <dgm:prSet/>
      <dgm:spPr/>
      <dgm:t>
        <a:bodyPr/>
        <a:lstStyle/>
        <a:p>
          <a:endParaRPr lang="en-US" sz="1400"/>
        </a:p>
      </dgm:t>
    </dgm:pt>
    <dgm:pt modelId="{B40F99A8-3A1D-460D-AF7B-D428BC9ED3BA}" type="sibTrans" cxnId="{6664A989-E33F-45B0-877B-8484778CF459}">
      <dgm:prSet/>
      <dgm:spPr/>
      <dgm:t>
        <a:bodyPr/>
        <a:lstStyle/>
        <a:p>
          <a:endParaRPr lang="en-US" sz="1400"/>
        </a:p>
      </dgm:t>
    </dgm:pt>
    <dgm:pt modelId="{5E1062C8-C336-4EF1-AD67-B229ED82759B}">
      <dgm:prSet phldrT="[Text]" custT="1"/>
      <dgm:spPr/>
      <dgm:t>
        <a:bodyPr/>
        <a:lstStyle/>
        <a:p>
          <a:r>
            <a:rPr lang="en-US" sz="1400"/>
            <a:t>Yes, planning periods may be included in clinical teaching hours. This is new flexibility.</a:t>
          </a:r>
        </a:p>
      </dgm:t>
    </dgm:pt>
    <dgm:pt modelId="{A95AEC5B-CD06-4D8E-8C4C-4074DED91365}" type="parTrans" cxnId="{FFF422D6-B628-437A-A6E0-F2E97F619C8D}">
      <dgm:prSet/>
      <dgm:spPr/>
      <dgm:t>
        <a:bodyPr/>
        <a:lstStyle/>
        <a:p>
          <a:endParaRPr lang="en-US" sz="1400"/>
        </a:p>
      </dgm:t>
    </dgm:pt>
    <dgm:pt modelId="{EA6F4447-C884-4DC3-B1FC-BC6DE73F3843}" type="sibTrans" cxnId="{FFF422D6-B628-437A-A6E0-F2E97F619C8D}">
      <dgm:prSet/>
      <dgm:spPr/>
      <dgm:t>
        <a:bodyPr/>
        <a:lstStyle/>
        <a:p>
          <a:endParaRPr lang="en-US" sz="1400"/>
        </a:p>
      </dgm:t>
    </dgm:pt>
    <dgm:pt modelId="{6509E8FA-7921-43C8-A48B-7C2090BD5F6A}">
      <dgm:prSet phldrT="[Text]" custT="1"/>
      <dgm:spPr/>
      <dgm:t>
        <a:bodyPr/>
        <a:lstStyle/>
        <a:p>
          <a:r>
            <a:rPr lang="en-US" sz="1400" b="1"/>
            <a:t>Can professional development be included in clinical teaching hours?</a:t>
          </a:r>
        </a:p>
      </dgm:t>
    </dgm:pt>
    <dgm:pt modelId="{BBE93F27-7DBD-415E-A02A-59F5A40CCD30}" type="parTrans" cxnId="{F4A7491E-6C74-4537-9ED4-5AA6C5CD36A9}">
      <dgm:prSet/>
      <dgm:spPr/>
      <dgm:t>
        <a:bodyPr/>
        <a:lstStyle/>
        <a:p>
          <a:endParaRPr lang="en-US" sz="1400"/>
        </a:p>
      </dgm:t>
    </dgm:pt>
    <dgm:pt modelId="{30B3DEB5-4CE1-44F6-AFCA-E559DE2F9208}" type="sibTrans" cxnId="{F4A7491E-6C74-4537-9ED4-5AA6C5CD36A9}">
      <dgm:prSet/>
      <dgm:spPr/>
      <dgm:t>
        <a:bodyPr/>
        <a:lstStyle/>
        <a:p>
          <a:endParaRPr lang="en-US" sz="1400"/>
        </a:p>
      </dgm:t>
    </dgm:pt>
    <dgm:pt modelId="{3A8ED6AC-F0E3-4787-B690-37FCB657CA60}">
      <dgm:prSet phldrT="[Text]" custT="1"/>
      <dgm:spPr/>
      <dgm:t>
        <a:bodyPr/>
        <a:lstStyle/>
        <a:p>
          <a:r>
            <a:rPr lang="en-US" sz="1400"/>
            <a:t>Yes, if the professional development occurs during the assignment and does not count as part of the protected average of 4 hours per day in the subject area/grade level of the certificate sought.</a:t>
          </a:r>
        </a:p>
      </dgm:t>
    </dgm:pt>
    <dgm:pt modelId="{5AE8A0F3-9A88-4E79-AF53-EDDB729486CC}" type="parTrans" cxnId="{71F75787-6018-4667-AC6B-AA1774002A94}">
      <dgm:prSet/>
      <dgm:spPr/>
      <dgm:t>
        <a:bodyPr/>
        <a:lstStyle/>
        <a:p>
          <a:endParaRPr lang="en-US" sz="1400"/>
        </a:p>
      </dgm:t>
    </dgm:pt>
    <dgm:pt modelId="{83A12055-4441-49FC-9AED-F1024AA43451}" type="sibTrans" cxnId="{71F75787-6018-4667-AC6B-AA1774002A94}">
      <dgm:prSet/>
      <dgm:spPr/>
      <dgm:t>
        <a:bodyPr/>
        <a:lstStyle/>
        <a:p>
          <a:endParaRPr lang="en-US" sz="1400"/>
        </a:p>
      </dgm:t>
    </dgm:pt>
    <dgm:pt modelId="{B3BDE577-7091-457B-B7A7-7965C30FDCCC}">
      <dgm:prSet custT="1"/>
      <dgm:spPr/>
      <dgm:t>
        <a:bodyPr/>
        <a:lstStyle/>
        <a:p>
          <a:r>
            <a:rPr lang="en-US" sz="1400" b="1">
              <a:effectLst/>
              <a:ea typeface="Times New Roman" panose="02020603050405020304" pitchFamily="18" charset="0"/>
              <a:cs typeface="Times New Roman" panose="02020603050405020304" pitchFamily="18" charset="0"/>
            </a:rPr>
            <a:t>How should an EPP document that a clinical teacher is meeting the required number of hours for a clinical teaching experience?</a:t>
          </a:r>
        </a:p>
      </dgm:t>
    </dgm:pt>
    <dgm:pt modelId="{674CEF46-85DC-4995-9222-5AE9A8E292F2}" type="parTrans" cxnId="{ADA387A8-135C-44EF-842D-B2419CB240C8}">
      <dgm:prSet/>
      <dgm:spPr/>
      <dgm:t>
        <a:bodyPr/>
        <a:lstStyle/>
        <a:p>
          <a:endParaRPr lang="en-US" sz="1400"/>
        </a:p>
      </dgm:t>
    </dgm:pt>
    <dgm:pt modelId="{3AD711A1-7E75-461B-B316-BE0E40AFB2FE}" type="sibTrans" cxnId="{ADA387A8-135C-44EF-842D-B2419CB240C8}">
      <dgm:prSet/>
      <dgm:spPr/>
      <dgm:t>
        <a:bodyPr/>
        <a:lstStyle/>
        <a:p>
          <a:endParaRPr lang="en-US" sz="1400"/>
        </a:p>
      </dgm:t>
    </dgm:pt>
    <dgm:pt modelId="{298DD738-DAB0-4E8E-B716-B97097D19B7F}">
      <dgm:prSet custT="1"/>
      <dgm:spPr/>
      <dgm:t>
        <a:bodyPr/>
        <a:lstStyle/>
        <a:p>
          <a:r>
            <a:rPr lang="en-US" sz="1400">
              <a:effectLst/>
              <a:ea typeface="Times New Roman" panose="02020603050405020304" pitchFamily="18" charset="0"/>
              <a:cs typeface="Times New Roman" panose="02020603050405020304" pitchFamily="18" charset="0"/>
            </a:rPr>
            <a:t>The best way to document hours completed in residency, clinical teaching or practicum is through a log. </a:t>
          </a:r>
          <a:endParaRPr lang="en-US" sz="1400"/>
        </a:p>
      </dgm:t>
    </dgm:pt>
    <dgm:pt modelId="{CB9DB94B-C860-40DE-BCAE-A75C83DEB09F}" type="parTrans" cxnId="{8D83AE16-E19B-4420-B844-6FEEB3C1C2D9}">
      <dgm:prSet/>
      <dgm:spPr/>
      <dgm:t>
        <a:bodyPr/>
        <a:lstStyle/>
        <a:p>
          <a:endParaRPr lang="en-US" sz="1400"/>
        </a:p>
      </dgm:t>
    </dgm:pt>
    <dgm:pt modelId="{A1D32D3A-48C9-471E-9469-B57EA79A2691}" type="sibTrans" cxnId="{8D83AE16-E19B-4420-B844-6FEEB3C1C2D9}">
      <dgm:prSet/>
      <dgm:spPr/>
      <dgm:t>
        <a:bodyPr/>
        <a:lstStyle/>
        <a:p>
          <a:endParaRPr lang="en-US" sz="1400"/>
        </a:p>
      </dgm:t>
    </dgm:pt>
    <dgm:pt modelId="{9FD8252E-3446-48FD-BFCB-A64E3CF3C64D}">
      <dgm:prSet custT="1"/>
      <dgm:spPr/>
      <dgm:t>
        <a:bodyPr/>
        <a:lstStyle/>
        <a:p>
          <a:r>
            <a:rPr lang="en-US" sz="1400" b="1"/>
            <a:t>What are the assignment start and end dates for a residency?</a:t>
          </a:r>
        </a:p>
      </dgm:t>
    </dgm:pt>
    <dgm:pt modelId="{59999A4D-45FF-4FAB-8893-7077E4543F04}" type="parTrans" cxnId="{E5EF5759-8708-44A2-B51E-04DDE2D7E107}">
      <dgm:prSet/>
      <dgm:spPr/>
      <dgm:t>
        <a:bodyPr/>
        <a:lstStyle/>
        <a:p>
          <a:endParaRPr lang="en-US" sz="1400"/>
        </a:p>
      </dgm:t>
    </dgm:pt>
    <dgm:pt modelId="{CB34F5E9-18C2-4250-A1A7-C0AC2D355A31}" type="sibTrans" cxnId="{E5EF5759-8708-44A2-B51E-04DDE2D7E107}">
      <dgm:prSet/>
      <dgm:spPr/>
      <dgm:t>
        <a:bodyPr/>
        <a:lstStyle/>
        <a:p>
          <a:endParaRPr lang="en-US" sz="1400"/>
        </a:p>
      </dgm:t>
    </dgm:pt>
    <dgm:pt modelId="{4DA315C5-2F24-48B3-A72C-8210B859FE54}">
      <dgm:prSet custT="1"/>
      <dgm:spPr/>
      <dgm:t>
        <a:bodyPr/>
        <a:lstStyle/>
        <a:p>
          <a:r>
            <a:rPr lang="en-US" sz="1400" b="0"/>
            <a:t>Residents begin on the students’ first instructional day and end on the students’ last instructional day.</a:t>
          </a:r>
        </a:p>
      </dgm:t>
    </dgm:pt>
    <dgm:pt modelId="{9BDB5267-FFF5-4EC6-8F4E-5F95107178F1}" type="parTrans" cxnId="{9B5EC083-0922-45AB-B286-2D58DF460F43}">
      <dgm:prSet/>
      <dgm:spPr/>
      <dgm:t>
        <a:bodyPr/>
        <a:lstStyle/>
        <a:p>
          <a:endParaRPr lang="en-US" sz="1400"/>
        </a:p>
      </dgm:t>
    </dgm:pt>
    <dgm:pt modelId="{DF88EF8A-D6D6-4195-B410-DB13DE385412}" type="sibTrans" cxnId="{9B5EC083-0922-45AB-B286-2D58DF460F43}">
      <dgm:prSet/>
      <dgm:spPr/>
      <dgm:t>
        <a:bodyPr/>
        <a:lstStyle/>
        <a:p>
          <a:endParaRPr lang="en-US" sz="1400"/>
        </a:p>
      </dgm:t>
    </dgm:pt>
    <dgm:pt modelId="{C100836A-8476-4BF9-B4E9-17D460C3FF9E}" type="pres">
      <dgm:prSet presAssocID="{6AE671B5-337E-4D40-ACAE-A2E4C5D94A43}" presName="Name0" presStyleCnt="0">
        <dgm:presLayoutVars>
          <dgm:dir/>
          <dgm:animLvl val="lvl"/>
          <dgm:resizeHandles/>
        </dgm:presLayoutVars>
      </dgm:prSet>
      <dgm:spPr/>
    </dgm:pt>
    <dgm:pt modelId="{A5C1F36C-DD2D-4613-B258-57D26303C8AB}" type="pres">
      <dgm:prSet presAssocID="{1EF3F5D8-BDBA-4C9F-8454-A2CECED6087F}" presName="linNode" presStyleCnt="0"/>
      <dgm:spPr/>
    </dgm:pt>
    <dgm:pt modelId="{8D5BC0BF-2BF5-43B7-970A-6BB2D062B407}" type="pres">
      <dgm:prSet presAssocID="{1EF3F5D8-BDBA-4C9F-8454-A2CECED6087F}" presName="parentShp" presStyleLbl="node1" presStyleIdx="0" presStyleCnt="5">
        <dgm:presLayoutVars>
          <dgm:bulletEnabled val="1"/>
        </dgm:presLayoutVars>
      </dgm:prSet>
      <dgm:spPr/>
    </dgm:pt>
    <dgm:pt modelId="{2D1274DD-13E3-472C-B1B5-B25BE27EA5DD}" type="pres">
      <dgm:prSet presAssocID="{1EF3F5D8-BDBA-4C9F-8454-A2CECED6087F}" presName="childShp" presStyleLbl="bgAccFollowNode1" presStyleIdx="0" presStyleCnt="5">
        <dgm:presLayoutVars>
          <dgm:bulletEnabled val="1"/>
        </dgm:presLayoutVars>
      </dgm:prSet>
      <dgm:spPr/>
    </dgm:pt>
    <dgm:pt modelId="{3E5CD5F1-C7EF-4229-ACBB-B0C189ACF40F}" type="pres">
      <dgm:prSet presAssocID="{46A6261F-6C70-4E58-A1FB-9DB68AB7D352}" presName="spacing" presStyleCnt="0"/>
      <dgm:spPr/>
    </dgm:pt>
    <dgm:pt modelId="{41CCF974-B7A8-41D8-973B-7C3D623E744A}" type="pres">
      <dgm:prSet presAssocID="{6509E8FA-7921-43C8-A48B-7C2090BD5F6A}" presName="linNode" presStyleCnt="0"/>
      <dgm:spPr/>
    </dgm:pt>
    <dgm:pt modelId="{BE5CA9F9-858E-41F6-8F1D-6D2D96568119}" type="pres">
      <dgm:prSet presAssocID="{6509E8FA-7921-43C8-A48B-7C2090BD5F6A}" presName="parentShp" presStyleLbl="node1" presStyleIdx="1" presStyleCnt="5">
        <dgm:presLayoutVars>
          <dgm:bulletEnabled val="1"/>
        </dgm:presLayoutVars>
      </dgm:prSet>
      <dgm:spPr/>
    </dgm:pt>
    <dgm:pt modelId="{EBB670F7-D325-4545-BBD9-AB826A34148E}" type="pres">
      <dgm:prSet presAssocID="{6509E8FA-7921-43C8-A48B-7C2090BD5F6A}" presName="childShp" presStyleLbl="bgAccFollowNode1" presStyleIdx="1" presStyleCnt="5">
        <dgm:presLayoutVars>
          <dgm:bulletEnabled val="1"/>
        </dgm:presLayoutVars>
      </dgm:prSet>
      <dgm:spPr/>
    </dgm:pt>
    <dgm:pt modelId="{42643FF0-42FD-4F5B-9AC4-AD4EAA1EFF58}" type="pres">
      <dgm:prSet presAssocID="{30B3DEB5-4CE1-44F6-AFCA-E559DE2F9208}" presName="spacing" presStyleCnt="0"/>
      <dgm:spPr/>
    </dgm:pt>
    <dgm:pt modelId="{84FA09CE-ECA6-489D-9F5D-572A9FF2E674}" type="pres">
      <dgm:prSet presAssocID="{F93D408F-BBFB-40EE-BEEE-748E8D474C59}" presName="linNode" presStyleCnt="0"/>
      <dgm:spPr/>
    </dgm:pt>
    <dgm:pt modelId="{760EAEB6-48DB-457E-A084-5926430921A9}" type="pres">
      <dgm:prSet presAssocID="{F93D408F-BBFB-40EE-BEEE-748E8D474C59}" presName="parentShp" presStyleLbl="node1" presStyleIdx="2" presStyleCnt="5">
        <dgm:presLayoutVars>
          <dgm:bulletEnabled val="1"/>
        </dgm:presLayoutVars>
      </dgm:prSet>
      <dgm:spPr/>
    </dgm:pt>
    <dgm:pt modelId="{819A4D3D-8013-476C-8100-E059B342A2F5}" type="pres">
      <dgm:prSet presAssocID="{F93D408F-BBFB-40EE-BEEE-748E8D474C59}" presName="childShp" presStyleLbl="bgAccFollowNode1" presStyleIdx="2" presStyleCnt="5">
        <dgm:presLayoutVars>
          <dgm:bulletEnabled val="1"/>
        </dgm:presLayoutVars>
      </dgm:prSet>
      <dgm:spPr/>
    </dgm:pt>
    <dgm:pt modelId="{39E82E18-7738-4B30-8CE1-4028B7D25346}" type="pres">
      <dgm:prSet presAssocID="{08B587D3-7268-48A8-9ABC-F8E8C3B2D8EB}" presName="spacing" presStyleCnt="0"/>
      <dgm:spPr/>
    </dgm:pt>
    <dgm:pt modelId="{CA86CE01-8CAF-46CD-ADE6-47CC70E9A346}" type="pres">
      <dgm:prSet presAssocID="{9FD8252E-3446-48FD-BFCB-A64E3CF3C64D}" presName="linNode" presStyleCnt="0"/>
      <dgm:spPr/>
    </dgm:pt>
    <dgm:pt modelId="{6F3BD16E-0C81-4962-B927-9A1B2D059465}" type="pres">
      <dgm:prSet presAssocID="{9FD8252E-3446-48FD-BFCB-A64E3CF3C64D}" presName="parentShp" presStyleLbl="node1" presStyleIdx="3" presStyleCnt="5">
        <dgm:presLayoutVars>
          <dgm:bulletEnabled val="1"/>
        </dgm:presLayoutVars>
      </dgm:prSet>
      <dgm:spPr/>
    </dgm:pt>
    <dgm:pt modelId="{F4463761-3851-4E9E-872D-79B229C51F4C}" type="pres">
      <dgm:prSet presAssocID="{9FD8252E-3446-48FD-BFCB-A64E3CF3C64D}" presName="childShp" presStyleLbl="bgAccFollowNode1" presStyleIdx="3" presStyleCnt="5">
        <dgm:presLayoutVars>
          <dgm:bulletEnabled val="1"/>
        </dgm:presLayoutVars>
      </dgm:prSet>
      <dgm:spPr/>
    </dgm:pt>
    <dgm:pt modelId="{9193C92D-46FA-4D91-900D-E097C068FA98}" type="pres">
      <dgm:prSet presAssocID="{CB34F5E9-18C2-4250-A1A7-C0AC2D355A31}" presName="spacing" presStyleCnt="0"/>
      <dgm:spPr/>
    </dgm:pt>
    <dgm:pt modelId="{D11C8F07-67C5-4DD7-AFEF-BE3360370593}" type="pres">
      <dgm:prSet presAssocID="{B3BDE577-7091-457B-B7A7-7965C30FDCCC}" presName="linNode" presStyleCnt="0"/>
      <dgm:spPr/>
    </dgm:pt>
    <dgm:pt modelId="{0B9BB4B1-26CC-426F-B9C8-861E608812EC}" type="pres">
      <dgm:prSet presAssocID="{B3BDE577-7091-457B-B7A7-7965C30FDCCC}" presName="parentShp" presStyleLbl="node1" presStyleIdx="4" presStyleCnt="5">
        <dgm:presLayoutVars>
          <dgm:bulletEnabled val="1"/>
        </dgm:presLayoutVars>
      </dgm:prSet>
      <dgm:spPr/>
    </dgm:pt>
    <dgm:pt modelId="{CBF415DF-44A8-42F1-AA44-E9ADDE3AAFDA}" type="pres">
      <dgm:prSet presAssocID="{B3BDE577-7091-457B-B7A7-7965C30FDCCC}" presName="childShp" presStyleLbl="bgAccFollowNode1" presStyleIdx="4" presStyleCnt="5">
        <dgm:presLayoutVars>
          <dgm:bulletEnabled val="1"/>
        </dgm:presLayoutVars>
      </dgm:prSet>
      <dgm:spPr/>
    </dgm:pt>
  </dgm:ptLst>
  <dgm:cxnLst>
    <dgm:cxn modelId="{8D83AE16-E19B-4420-B844-6FEEB3C1C2D9}" srcId="{B3BDE577-7091-457B-B7A7-7965C30FDCCC}" destId="{298DD738-DAB0-4E8E-B716-B97097D19B7F}" srcOrd="0" destOrd="0" parTransId="{CB9DB94B-C860-40DE-BCAE-A75C83DEB09F}" sibTransId="{A1D32D3A-48C9-471E-9469-B57EA79A2691}"/>
    <dgm:cxn modelId="{57C3681D-096D-4936-8D38-237D38157ECB}" type="presOf" srcId="{6509E8FA-7921-43C8-A48B-7C2090BD5F6A}" destId="{BE5CA9F9-858E-41F6-8F1D-6D2D96568119}" srcOrd="0" destOrd="0" presId="urn:microsoft.com/office/officeart/2005/8/layout/vList6"/>
    <dgm:cxn modelId="{F4A7491E-6C74-4537-9ED4-5AA6C5CD36A9}" srcId="{6AE671B5-337E-4D40-ACAE-A2E4C5D94A43}" destId="{6509E8FA-7921-43C8-A48B-7C2090BD5F6A}" srcOrd="1" destOrd="0" parTransId="{BBE93F27-7DBD-415E-A02A-59F5A40CCD30}" sibTransId="{30B3DEB5-4CE1-44F6-AFCA-E559DE2F9208}"/>
    <dgm:cxn modelId="{27564223-D90F-4D2B-91EB-67A37A4243AC}" type="presOf" srcId="{B3BDE577-7091-457B-B7A7-7965C30FDCCC}" destId="{0B9BB4B1-26CC-426F-B9C8-861E608812EC}" srcOrd="0" destOrd="0" presId="urn:microsoft.com/office/officeart/2005/8/layout/vList6"/>
    <dgm:cxn modelId="{B300DE2A-7A02-42F3-AFFA-2E537FAF33C6}" srcId="{6AE671B5-337E-4D40-ACAE-A2E4C5D94A43}" destId="{F93D408F-BBFB-40EE-BEEE-748E8D474C59}" srcOrd="2" destOrd="0" parTransId="{F443742C-E4CC-4C39-A503-27C6909014C9}" sibTransId="{08B587D3-7268-48A8-9ABC-F8E8C3B2D8EB}"/>
    <dgm:cxn modelId="{262E4A2C-463E-433C-8A80-F9EA296C0F4F}" type="presOf" srcId="{F93D408F-BBFB-40EE-BEEE-748E8D474C59}" destId="{760EAEB6-48DB-457E-A084-5926430921A9}" srcOrd="0" destOrd="0" presId="urn:microsoft.com/office/officeart/2005/8/layout/vList6"/>
    <dgm:cxn modelId="{80917547-F281-4519-A77D-D2B2F7872A62}" type="presOf" srcId="{9FD8252E-3446-48FD-BFCB-A64E3CF3C64D}" destId="{6F3BD16E-0C81-4962-B927-9A1B2D059465}" srcOrd="0" destOrd="0" presId="urn:microsoft.com/office/officeart/2005/8/layout/vList6"/>
    <dgm:cxn modelId="{3605914D-4A5F-40C6-8B7E-BB112605C99F}" srcId="{6AE671B5-337E-4D40-ACAE-A2E4C5D94A43}" destId="{1EF3F5D8-BDBA-4C9F-8454-A2CECED6087F}" srcOrd="0" destOrd="0" parTransId="{7591BD5B-03D6-468C-9B0D-4FAB56D9BA0A}" sibTransId="{46A6261F-6C70-4E58-A1FB-9DB68AB7D352}"/>
    <dgm:cxn modelId="{A577E96F-32E7-4764-979A-C3FE70D5838F}" type="presOf" srcId="{5E1062C8-C336-4EF1-AD67-B229ED82759B}" destId="{2D1274DD-13E3-472C-B1B5-B25BE27EA5DD}" srcOrd="0" destOrd="0" presId="urn:microsoft.com/office/officeart/2005/8/layout/vList6"/>
    <dgm:cxn modelId="{7F9B5372-3EDB-44B9-9A97-5679FBC478F8}" type="presOf" srcId="{1EF3F5D8-BDBA-4C9F-8454-A2CECED6087F}" destId="{8D5BC0BF-2BF5-43B7-970A-6BB2D062B407}" srcOrd="0" destOrd="0" presId="urn:microsoft.com/office/officeart/2005/8/layout/vList6"/>
    <dgm:cxn modelId="{90260875-E0E8-4F66-9C8E-9CF604F1DBE5}" type="presOf" srcId="{4DA315C5-2F24-48B3-A72C-8210B859FE54}" destId="{F4463761-3851-4E9E-872D-79B229C51F4C}" srcOrd="0" destOrd="0" presId="urn:microsoft.com/office/officeart/2005/8/layout/vList6"/>
    <dgm:cxn modelId="{E5EF5759-8708-44A2-B51E-04DDE2D7E107}" srcId="{6AE671B5-337E-4D40-ACAE-A2E4C5D94A43}" destId="{9FD8252E-3446-48FD-BFCB-A64E3CF3C64D}" srcOrd="3" destOrd="0" parTransId="{59999A4D-45FF-4FAB-8893-7077E4543F04}" sibTransId="{CB34F5E9-18C2-4250-A1A7-C0AC2D355A31}"/>
    <dgm:cxn modelId="{C052F87B-33B4-4166-B19E-38803747B4BF}" type="presOf" srcId="{3A8ED6AC-F0E3-4787-B690-37FCB657CA60}" destId="{EBB670F7-D325-4545-BBD9-AB826A34148E}" srcOrd="0" destOrd="0" presId="urn:microsoft.com/office/officeart/2005/8/layout/vList6"/>
    <dgm:cxn modelId="{9B5EC083-0922-45AB-B286-2D58DF460F43}" srcId="{9FD8252E-3446-48FD-BFCB-A64E3CF3C64D}" destId="{4DA315C5-2F24-48B3-A72C-8210B859FE54}" srcOrd="0" destOrd="0" parTransId="{9BDB5267-FFF5-4EC6-8F4E-5F95107178F1}" sibTransId="{DF88EF8A-D6D6-4195-B410-DB13DE385412}"/>
    <dgm:cxn modelId="{71F75787-6018-4667-AC6B-AA1774002A94}" srcId="{6509E8FA-7921-43C8-A48B-7C2090BD5F6A}" destId="{3A8ED6AC-F0E3-4787-B690-37FCB657CA60}" srcOrd="0" destOrd="0" parTransId="{5AE8A0F3-9A88-4E79-AF53-EDDB729486CC}" sibTransId="{83A12055-4441-49FC-9AED-F1024AA43451}"/>
    <dgm:cxn modelId="{6664A989-E33F-45B0-877B-8484778CF459}" srcId="{F93D408F-BBFB-40EE-BEEE-748E8D474C59}" destId="{6DE217EC-9895-41AF-BEE0-17A2F5C9C998}" srcOrd="0" destOrd="0" parTransId="{D55DFC1C-207C-4DD4-B380-15B1048E9219}" sibTransId="{B40F99A8-3A1D-460D-AF7B-D428BC9ED3BA}"/>
    <dgm:cxn modelId="{C6035E8A-66E2-473A-B59D-9FEA570E92EC}" type="presOf" srcId="{6AE671B5-337E-4D40-ACAE-A2E4C5D94A43}" destId="{C100836A-8476-4BF9-B4E9-17D460C3FF9E}" srcOrd="0" destOrd="0" presId="urn:microsoft.com/office/officeart/2005/8/layout/vList6"/>
    <dgm:cxn modelId="{ADA387A8-135C-44EF-842D-B2419CB240C8}" srcId="{6AE671B5-337E-4D40-ACAE-A2E4C5D94A43}" destId="{B3BDE577-7091-457B-B7A7-7965C30FDCCC}" srcOrd="4" destOrd="0" parTransId="{674CEF46-85DC-4995-9222-5AE9A8E292F2}" sibTransId="{3AD711A1-7E75-461B-B316-BE0E40AFB2FE}"/>
    <dgm:cxn modelId="{D59262CA-0266-49C3-A944-9C702BF78364}" type="presOf" srcId="{298DD738-DAB0-4E8E-B716-B97097D19B7F}" destId="{CBF415DF-44A8-42F1-AA44-E9ADDE3AAFDA}" srcOrd="0" destOrd="0" presId="urn:microsoft.com/office/officeart/2005/8/layout/vList6"/>
    <dgm:cxn modelId="{FFF422D6-B628-437A-A6E0-F2E97F619C8D}" srcId="{1EF3F5D8-BDBA-4C9F-8454-A2CECED6087F}" destId="{5E1062C8-C336-4EF1-AD67-B229ED82759B}" srcOrd="0" destOrd="0" parTransId="{A95AEC5B-CD06-4D8E-8C4C-4074DED91365}" sibTransId="{EA6F4447-C884-4DC3-B1FC-BC6DE73F3843}"/>
    <dgm:cxn modelId="{9CF773EC-B5E1-4116-BB79-27CEB13AD1C1}" type="presOf" srcId="{6DE217EC-9895-41AF-BEE0-17A2F5C9C998}" destId="{819A4D3D-8013-476C-8100-E059B342A2F5}" srcOrd="0" destOrd="0" presId="urn:microsoft.com/office/officeart/2005/8/layout/vList6"/>
    <dgm:cxn modelId="{FB4FA521-3935-4F80-AD82-1D3DC38C7D3E}" type="presParOf" srcId="{C100836A-8476-4BF9-B4E9-17D460C3FF9E}" destId="{A5C1F36C-DD2D-4613-B258-57D26303C8AB}" srcOrd="0" destOrd="0" presId="urn:microsoft.com/office/officeart/2005/8/layout/vList6"/>
    <dgm:cxn modelId="{0281FD8B-32AA-46DB-A977-604502E7E248}" type="presParOf" srcId="{A5C1F36C-DD2D-4613-B258-57D26303C8AB}" destId="{8D5BC0BF-2BF5-43B7-970A-6BB2D062B407}" srcOrd="0" destOrd="0" presId="urn:microsoft.com/office/officeart/2005/8/layout/vList6"/>
    <dgm:cxn modelId="{C4B0A41C-A3D4-4F32-8A4B-B4FC7E00D9C2}" type="presParOf" srcId="{A5C1F36C-DD2D-4613-B258-57D26303C8AB}" destId="{2D1274DD-13E3-472C-B1B5-B25BE27EA5DD}" srcOrd="1" destOrd="0" presId="urn:microsoft.com/office/officeart/2005/8/layout/vList6"/>
    <dgm:cxn modelId="{5658FB1C-1F1B-4A20-929F-FE620332E347}" type="presParOf" srcId="{C100836A-8476-4BF9-B4E9-17D460C3FF9E}" destId="{3E5CD5F1-C7EF-4229-ACBB-B0C189ACF40F}" srcOrd="1" destOrd="0" presId="urn:microsoft.com/office/officeart/2005/8/layout/vList6"/>
    <dgm:cxn modelId="{09B1C25D-61C6-4485-8DED-744D04A80D28}" type="presParOf" srcId="{C100836A-8476-4BF9-B4E9-17D460C3FF9E}" destId="{41CCF974-B7A8-41D8-973B-7C3D623E744A}" srcOrd="2" destOrd="0" presId="urn:microsoft.com/office/officeart/2005/8/layout/vList6"/>
    <dgm:cxn modelId="{5B0DB402-39AB-4CE9-BA90-F37A6A5BFC98}" type="presParOf" srcId="{41CCF974-B7A8-41D8-973B-7C3D623E744A}" destId="{BE5CA9F9-858E-41F6-8F1D-6D2D96568119}" srcOrd="0" destOrd="0" presId="urn:microsoft.com/office/officeart/2005/8/layout/vList6"/>
    <dgm:cxn modelId="{5A7222B7-DD26-4CC3-9A94-C27177DC2A4C}" type="presParOf" srcId="{41CCF974-B7A8-41D8-973B-7C3D623E744A}" destId="{EBB670F7-D325-4545-BBD9-AB826A34148E}" srcOrd="1" destOrd="0" presId="urn:microsoft.com/office/officeart/2005/8/layout/vList6"/>
    <dgm:cxn modelId="{E6462E4E-03AC-4AF8-AEB2-DB256ABFFAF2}" type="presParOf" srcId="{C100836A-8476-4BF9-B4E9-17D460C3FF9E}" destId="{42643FF0-42FD-4F5B-9AC4-AD4EAA1EFF58}" srcOrd="3" destOrd="0" presId="urn:microsoft.com/office/officeart/2005/8/layout/vList6"/>
    <dgm:cxn modelId="{00DE3D41-53A5-4C27-9FE0-FC7EC77C7108}" type="presParOf" srcId="{C100836A-8476-4BF9-B4E9-17D460C3FF9E}" destId="{84FA09CE-ECA6-489D-9F5D-572A9FF2E674}" srcOrd="4" destOrd="0" presId="urn:microsoft.com/office/officeart/2005/8/layout/vList6"/>
    <dgm:cxn modelId="{8B39512D-15B5-47CD-86A5-8D572A3B0CC6}" type="presParOf" srcId="{84FA09CE-ECA6-489D-9F5D-572A9FF2E674}" destId="{760EAEB6-48DB-457E-A084-5926430921A9}" srcOrd="0" destOrd="0" presId="urn:microsoft.com/office/officeart/2005/8/layout/vList6"/>
    <dgm:cxn modelId="{9BEBC184-0899-4621-BB1D-01DB3362AC3B}" type="presParOf" srcId="{84FA09CE-ECA6-489D-9F5D-572A9FF2E674}" destId="{819A4D3D-8013-476C-8100-E059B342A2F5}" srcOrd="1" destOrd="0" presId="urn:microsoft.com/office/officeart/2005/8/layout/vList6"/>
    <dgm:cxn modelId="{1BC4479C-3176-4B7F-812D-991D8119784D}" type="presParOf" srcId="{C100836A-8476-4BF9-B4E9-17D460C3FF9E}" destId="{39E82E18-7738-4B30-8CE1-4028B7D25346}" srcOrd="5" destOrd="0" presId="urn:microsoft.com/office/officeart/2005/8/layout/vList6"/>
    <dgm:cxn modelId="{FA88BECF-FD9B-4D3B-A2FF-F312950E9D64}" type="presParOf" srcId="{C100836A-8476-4BF9-B4E9-17D460C3FF9E}" destId="{CA86CE01-8CAF-46CD-ADE6-47CC70E9A346}" srcOrd="6" destOrd="0" presId="urn:microsoft.com/office/officeart/2005/8/layout/vList6"/>
    <dgm:cxn modelId="{C03EC78E-29CD-4DDF-A53F-EAF70ECEC2EB}" type="presParOf" srcId="{CA86CE01-8CAF-46CD-ADE6-47CC70E9A346}" destId="{6F3BD16E-0C81-4962-B927-9A1B2D059465}" srcOrd="0" destOrd="0" presId="urn:microsoft.com/office/officeart/2005/8/layout/vList6"/>
    <dgm:cxn modelId="{ABE75C74-1D76-4A5B-836D-5377EE4917CD}" type="presParOf" srcId="{CA86CE01-8CAF-46CD-ADE6-47CC70E9A346}" destId="{F4463761-3851-4E9E-872D-79B229C51F4C}" srcOrd="1" destOrd="0" presId="urn:microsoft.com/office/officeart/2005/8/layout/vList6"/>
    <dgm:cxn modelId="{8C9680B7-1936-4CFD-9B8D-967CB6661EE0}" type="presParOf" srcId="{C100836A-8476-4BF9-B4E9-17D460C3FF9E}" destId="{9193C92D-46FA-4D91-900D-E097C068FA98}" srcOrd="7" destOrd="0" presId="urn:microsoft.com/office/officeart/2005/8/layout/vList6"/>
    <dgm:cxn modelId="{8EB689AC-86E0-45DC-B9A2-9DBBDCE9ADC1}" type="presParOf" srcId="{C100836A-8476-4BF9-B4E9-17D460C3FF9E}" destId="{D11C8F07-67C5-4DD7-AFEF-BE3360370593}" srcOrd="8" destOrd="0" presId="urn:microsoft.com/office/officeart/2005/8/layout/vList6"/>
    <dgm:cxn modelId="{169EBD2F-FBF4-42EC-9B0A-559949A35CAF}" type="presParOf" srcId="{D11C8F07-67C5-4DD7-AFEF-BE3360370593}" destId="{0B9BB4B1-26CC-426F-B9C8-861E608812EC}" srcOrd="0" destOrd="0" presId="urn:microsoft.com/office/officeart/2005/8/layout/vList6"/>
    <dgm:cxn modelId="{FDFCAD7D-94BA-406F-B4B5-9F3395BE91E2}" type="presParOf" srcId="{D11C8F07-67C5-4DD7-AFEF-BE3360370593}" destId="{CBF415DF-44A8-42F1-AA44-E9ADDE3AAFD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BF82D4-CD62-49D8-B36B-A35D2A45A500}">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228.91 </a:t>
          </a:r>
        </a:p>
        <a:p>
          <a:r>
            <a:rPr lang="en-US" b="1"/>
            <a:t>Mentors, Cooperating Teachers, Host Teachers, &amp; Site Supervisors</a:t>
          </a:r>
        </a:p>
      </dgm:t>
    </dgm:pt>
    <dgm:pt modelId="{B80D8C73-19C3-45A4-AFF5-3815693B4C26}" type="parTrans" cxnId="{7527EC39-50D6-4338-9351-C68356A556FC}">
      <dgm:prSet/>
      <dgm:spPr/>
      <dgm:t>
        <a:bodyPr/>
        <a:lstStyle/>
        <a:p>
          <a:endParaRPr lang="en-US"/>
        </a:p>
      </dgm:t>
    </dgm:pt>
    <dgm:pt modelId="{034291A7-05BB-4555-902E-C8230B4AC9C0}" type="sibTrans" cxnId="{7527EC39-50D6-4338-9351-C68356A556FC}">
      <dgm:prSet/>
      <dgm:spPr/>
      <dgm:t>
        <a:bodyPr/>
        <a:lstStyle/>
        <a:p>
          <a:endParaRPr lang="en-US"/>
        </a:p>
      </dgm:t>
    </dgm:pt>
    <dgm:pt modelId="{BE205935-D4E4-4F00-985E-694AC0A0248E}">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228.93 </a:t>
          </a:r>
        </a:p>
        <a:p>
          <a:r>
            <a:rPr lang="en-US" b="1"/>
            <a:t>Cooperating Teacher Qualifications &amp; Responsibilities</a:t>
          </a:r>
        </a:p>
      </dgm:t>
    </dgm:pt>
    <dgm:pt modelId="{42EA97FB-DCD6-40D3-AC8F-013814B442AF}" type="parTrans" cxnId="{EA720616-4284-46DD-A079-EA92277D1C89}">
      <dgm:prSet/>
      <dgm:spPr/>
      <dgm:t>
        <a:bodyPr/>
        <a:lstStyle/>
        <a:p>
          <a:endParaRPr lang="en-US"/>
        </a:p>
      </dgm:t>
    </dgm:pt>
    <dgm:pt modelId="{24EB2A45-52EC-4F42-BE32-58D16938839C}" type="sibTrans" cxnId="{EA720616-4284-46DD-A079-EA92277D1C89}">
      <dgm:prSet/>
      <dgm:spPr/>
      <dgm:t>
        <a:bodyPr/>
        <a:lstStyle/>
        <a:p>
          <a:endParaRPr lang="en-US"/>
        </a:p>
      </dgm:t>
    </dgm:pt>
    <dgm:pt modelId="{3B348F25-D8C2-4A05-B4E6-044A382BBA53}">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228.95 </a:t>
          </a:r>
        </a:p>
        <a:p>
          <a:r>
            <a:rPr lang="en-US" b="1"/>
            <a:t>Host Teacher Qualifications &amp; Responsibilities</a:t>
          </a:r>
        </a:p>
      </dgm:t>
    </dgm:pt>
    <dgm:pt modelId="{DF0FF74C-69F4-4DE8-AFE1-03278B332B24}" type="parTrans" cxnId="{BC82E6B9-F1DA-42FF-AFE3-53C157CE962B}">
      <dgm:prSet/>
      <dgm:spPr/>
      <dgm:t>
        <a:bodyPr/>
        <a:lstStyle/>
        <a:p>
          <a:endParaRPr lang="en-US"/>
        </a:p>
      </dgm:t>
    </dgm:pt>
    <dgm:pt modelId="{DCD28554-58CA-4BDA-B934-83F88FEDA174}" type="sibTrans" cxnId="{BC82E6B9-F1DA-42FF-AFE3-53C157CE962B}">
      <dgm:prSet/>
      <dgm:spPr/>
      <dgm:t>
        <a:bodyPr/>
        <a:lstStyle/>
        <a:p>
          <a:endParaRPr lang="en-US"/>
        </a:p>
      </dgm:t>
    </dgm:pt>
    <dgm:pt modelId="{31D4A818-DDB9-4A9E-A50B-AAE4228A97AC}">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228.97 </a:t>
          </a:r>
        </a:p>
        <a:p>
          <a:r>
            <a:rPr lang="en-US" b="1"/>
            <a:t>Mentor Qualifications &amp; Responsibilities</a:t>
          </a:r>
        </a:p>
      </dgm:t>
    </dgm:pt>
    <dgm:pt modelId="{3C63D263-8293-4BBB-A1BE-B993387A524C}" type="parTrans" cxnId="{5DE79694-89F1-4F42-B06B-3DD05BFF0BE4}">
      <dgm:prSet/>
      <dgm:spPr/>
      <dgm:t>
        <a:bodyPr/>
        <a:lstStyle/>
        <a:p>
          <a:endParaRPr lang="en-US"/>
        </a:p>
      </dgm:t>
    </dgm:pt>
    <dgm:pt modelId="{27D95D29-01F2-4E0E-B93A-AF7B5FB0072D}" type="sibTrans" cxnId="{5DE79694-89F1-4F42-B06B-3DD05BFF0BE4}">
      <dgm:prSet/>
      <dgm:spPr/>
      <dgm:t>
        <a:bodyPr/>
        <a:lstStyle/>
        <a:p>
          <a:endParaRPr lang="en-US"/>
        </a:p>
      </dgm:t>
    </dgm:pt>
    <dgm:pt modelId="{E0840DF0-2E3C-476C-B516-58435FCAECA0}">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228.99 </a:t>
          </a:r>
        </a:p>
        <a:p>
          <a:r>
            <a:rPr lang="en-US" b="1"/>
            <a:t>Site Supervisor Qualifications &amp; Responsibilities</a:t>
          </a:r>
        </a:p>
      </dgm:t>
    </dgm:pt>
    <dgm:pt modelId="{B4B64AF1-0E07-415A-9498-821625D3E9C0}" type="parTrans" cxnId="{607163B1-1105-421C-966F-115C133DC854}">
      <dgm:prSet/>
      <dgm:spPr/>
      <dgm:t>
        <a:bodyPr/>
        <a:lstStyle/>
        <a:p>
          <a:endParaRPr lang="en-US"/>
        </a:p>
      </dgm:t>
    </dgm:pt>
    <dgm:pt modelId="{F6D8BFC1-4CC2-4A54-AEDB-E3FDC284764B}" type="sibTrans" cxnId="{607163B1-1105-421C-966F-115C133DC854}">
      <dgm:prSet/>
      <dgm:spPr/>
      <dgm:t>
        <a:bodyPr/>
        <a:lstStyle/>
        <a:p>
          <a:endParaRPr lang="en-US"/>
        </a:p>
      </dgm:t>
    </dgm:pt>
    <dgm:pt modelId="{2CBE9378-7311-4C62-A6CE-B10AA5C5439F}">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228.101 </a:t>
          </a:r>
        </a:p>
        <a:p>
          <a:r>
            <a:rPr lang="en-US" b="1"/>
            <a:t>Field Supervisor Qualifications &amp; Responsibilities</a:t>
          </a:r>
        </a:p>
      </dgm:t>
    </dgm:pt>
    <dgm:pt modelId="{51D02CFD-6977-4311-BBC7-1850CA142015}" type="parTrans" cxnId="{0F00C1DE-4982-459A-B90C-F8CE4C6DE341}">
      <dgm:prSet/>
      <dgm:spPr/>
      <dgm:t>
        <a:bodyPr/>
        <a:lstStyle/>
        <a:p>
          <a:endParaRPr lang="en-US"/>
        </a:p>
      </dgm:t>
    </dgm:pt>
    <dgm:pt modelId="{95292CE3-E5E6-4514-8F74-B9F1BAF7A49B}" type="sibTrans" cxnId="{0F00C1DE-4982-459A-B90C-F8CE4C6DE341}">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6">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6">
        <dgm:presLayoutVars>
          <dgm:bulletEnabled val="1"/>
        </dgm:presLayoutVars>
      </dgm:prSet>
      <dgm:spPr/>
    </dgm:pt>
    <dgm:pt modelId="{74EB7830-6BAE-49BA-BF74-09BC881B1F7A}" type="pres">
      <dgm:prSet presAssocID="{24EB2A45-52EC-4F42-BE32-58D16938839C}" presName="sibTrans" presStyleCnt="0"/>
      <dgm:spPr/>
    </dgm:pt>
    <dgm:pt modelId="{004A9859-9A54-4234-B6CA-60CD3ED87E8A}" type="pres">
      <dgm:prSet presAssocID="{3B348F25-D8C2-4A05-B4E6-044A382BBA53}" presName="node" presStyleLbl="node1" presStyleIdx="2" presStyleCnt="6">
        <dgm:presLayoutVars>
          <dgm:bulletEnabled val="1"/>
        </dgm:presLayoutVars>
      </dgm:prSet>
      <dgm:spPr/>
    </dgm:pt>
    <dgm:pt modelId="{4DA1E3D7-2DE6-4EB0-80F3-03D2EF821600}" type="pres">
      <dgm:prSet presAssocID="{DCD28554-58CA-4BDA-B934-83F88FEDA174}" presName="sibTrans" presStyleCnt="0"/>
      <dgm:spPr/>
    </dgm:pt>
    <dgm:pt modelId="{BFFC6160-12D5-4A4E-811D-F6600F8E2270}" type="pres">
      <dgm:prSet presAssocID="{31D4A818-DDB9-4A9E-A50B-AAE4228A97AC}" presName="node" presStyleLbl="node1" presStyleIdx="3" presStyleCnt="6">
        <dgm:presLayoutVars>
          <dgm:bulletEnabled val="1"/>
        </dgm:presLayoutVars>
      </dgm:prSet>
      <dgm:spPr/>
    </dgm:pt>
    <dgm:pt modelId="{843A14C3-6D8F-4A5C-A3CE-95026D6E4BE5}" type="pres">
      <dgm:prSet presAssocID="{27D95D29-01F2-4E0E-B93A-AF7B5FB0072D}" presName="sibTrans" presStyleCnt="0"/>
      <dgm:spPr/>
    </dgm:pt>
    <dgm:pt modelId="{D3331A1E-281E-43B8-8491-EED3BC5B6CB4}" type="pres">
      <dgm:prSet presAssocID="{E0840DF0-2E3C-476C-B516-58435FCAECA0}" presName="node" presStyleLbl="node1" presStyleIdx="4" presStyleCnt="6">
        <dgm:presLayoutVars>
          <dgm:bulletEnabled val="1"/>
        </dgm:presLayoutVars>
      </dgm:prSet>
      <dgm:spPr/>
    </dgm:pt>
    <dgm:pt modelId="{81609517-E0BD-4996-94E2-568562424238}" type="pres">
      <dgm:prSet presAssocID="{F6D8BFC1-4CC2-4A54-AEDB-E3FDC284764B}" presName="sibTrans" presStyleCnt="0"/>
      <dgm:spPr/>
    </dgm:pt>
    <dgm:pt modelId="{14A5FC31-F01D-4AD2-9334-E47674268700}" type="pres">
      <dgm:prSet presAssocID="{2CBE9378-7311-4C62-A6CE-B10AA5C5439F}" presName="node" presStyleLbl="node1" presStyleIdx="5" presStyleCnt="6">
        <dgm:presLayoutVars>
          <dgm:bulletEnabled val="1"/>
        </dgm:presLayoutVars>
      </dgm:prSet>
      <dgm:spPr/>
    </dgm:pt>
  </dgm:ptLst>
  <dgm:cxnLst>
    <dgm:cxn modelId="{8BCCC114-B10A-46DE-AF3D-C78933C2370B}" type="presOf" srcId="{E0840DF0-2E3C-476C-B516-58435FCAECA0}" destId="{D3331A1E-281E-43B8-8491-EED3BC5B6CB4}" srcOrd="0" destOrd="0" presId="urn:microsoft.com/office/officeart/2005/8/layout/default"/>
    <dgm:cxn modelId="{EA720616-4284-46DD-A079-EA92277D1C89}" srcId="{F510AA1C-23EB-4BDE-809B-890DFEF2064B}" destId="{BE205935-D4E4-4F00-985E-694AC0A0248E}" srcOrd="1" destOrd="0" parTransId="{42EA97FB-DCD6-40D3-AC8F-013814B442AF}" sibTransId="{24EB2A45-52EC-4F42-BE32-58D16938839C}"/>
    <dgm:cxn modelId="{7527EC39-50D6-4338-9351-C68356A556FC}" srcId="{F510AA1C-23EB-4BDE-809B-890DFEF2064B}" destId="{5BBF82D4-CD62-49D8-B36B-A35D2A45A500}" srcOrd="0" destOrd="0" parTransId="{B80D8C73-19C3-45A4-AFF5-3815693B4C26}" sibTransId="{034291A7-05BB-4555-902E-C8230B4AC9C0}"/>
    <dgm:cxn modelId="{9385D544-25B8-45A5-AC1B-8B9758238682}" type="presOf" srcId="{2CBE9378-7311-4C62-A6CE-B10AA5C5439F}" destId="{14A5FC31-F01D-4AD2-9334-E47674268700}" srcOrd="0" destOrd="0" presId="urn:microsoft.com/office/officeart/2005/8/layout/default"/>
    <dgm:cxn modelId="{70E56B66-9043-4B7E-87EB-0B098D8AC1AE}" type="presOf" srcId="{3B348F25-D8C2-4A05-B4E6-044A382BBA53}" destId="{004A9859-9A54-4234-B6CA-60CD3ED87E8A}" srcOrd="0" destOrd="0" presId="urn:microsoft.com/office/officeart/2005/8/layout/default"/>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5DE79694-89F1-4F42-B06B-3DD05BFF0BE4}" srcId="{F510AA1C-23EB-4BDE-809B-890DFEF2064B}" destId="{31D4A818-DDB9-4A9E-A50B-AAE4228A97AC}" srcOrd="3" destOrd="0" parTransId="{3C63D263-8293-4BBB-A1BE-B993387A524C}" sibTransId="{27D95D29-01F2-4E0E-B93A-AF7B5FB0072D}"/>
    <dgm:cxn modelId="{A95EA897-A7CC-4EB9-BE88-4CC350F3C642}" type="presOf" srcId="{BE205935-D4E4-4F00-985E-694AC0A0248E}" destId="{C8CAB66F-13A3-45D8-BFD0-E6F12695D858}" srcOrd="0" destOrd="0" presId="urn:microsoft.com/office/officeart/2005/8/layout/default"/>
    <dgm:cxn modelId="{93A683AF-3C0E-47D0-8F9B-800E283AAAB7}" type="presOf" srcId="{31D4A818-DDB9-4A9E-A50B-AAE4228A97AC}" destId="{BFFC6160-12D5-4A4E-811D-F6600F8E2270}" srcOrd="0" destOrd="0" presId="urn:microsoft.com/office/officeart/2005/8/layout/default"/>
    <dgm:cxn modelId="{607163B1-1105-421C-966F-115C133DC854}" srcId="{F510AA1C-23EB-4BDE-809B-890DFEF2064B}" destId="{E0840DF0-2E3C-476C-B516-58435FCAECA0}" srcOrd="4" destOrd="0" parTransId="{B4B64AF1-0E07-415A-9498-821625D3E9C0}" sibTransId="{F6D8BFC1-4CC2-4A54-AEDB-E3FDC284764B}"/>
    <dgm:cxn modelId="{BC82E6B9-F1DA-42FF-AFE3-53C157CE962B}" srcId="{F510AA1C-23EB-4BDE-809B-890DFEF2064B}" destId="{3B348F25-D8C2-4A05-B4E6-044A382BBA53}" srcOrd="2" destOrd="0" parTransId="{DF0FF74C-69F4-4DE8-AFE1-03278B332B24}" sibTransId="{DCD28554-58CA-4BDA-B934-83F88FEDA174}"/>
    <dgm:cxn modelId="{0F00C1DE-4982-459A-B90C-F8CE4C6DE341}" srcId="{F510AA1C-23EB-4BDE-809B-890DFEF2064B}" destId="{2CBE9378-7311-4C62-A6CE-B10AA5C5439F}" srcOrd="5" destOrd="0" parTransId="{51D02CFD-6977-4311-BBC7-1850CA142015}" sibTransId="{95292CE3-E5E6-4514-8F74-B9F1BAF7A49B}"/>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 modelId="{ADB7DC40-8C87-481D-A68B-58345A0A0EC2}" type="presParOf" srcId="{385C8912-1F1D-4918-9218-6693A1203BEC}" destId="{74EB7830-6BAE-49BA-BF74-09BC881B1F7A}" srcOrd="3" destOrd="0" presId="urn:microsoft.com/office/officeart/2005/8/layout/default"/>
    <dgm:cxn modelId="{4649E1CB-8266-4741-A2B7-61EBC7548B12}" type="presParOf" srcId="{385C8912-1F1D-4918-9218-6693A1203BEC}" destId="{004A9859-9A54-4234-B6CA-60CD3ED87E8A}" srcOrd="4" destOrd="0" presId="urn:microsoft.com/office/officeart/2005/8/layout/default"/>
    <dgm:cxn modelId="{84FB338B-D8EB-4676-80F9-BEF4C51053D1}" type="presParOf" srcId="{385C8912-1F1D-4918-9218-6693A1203BEC}" destId="{4DA1E3D7-2DE6-4EB0-80F3-03D2EF821600}" srcOrd="5" destOrd="0" presId="urn:microsoft.com/office/officeart/2005/8/layout/default"/>
    <dgm:cxn modelId="{1F82CC21-21F8-4A70-BD5D-081A9E6CB41B}" type="presParOf" srcId="{385C8912-1F1D-4918-9218-6693A1203BEC}" destId="{BFFC6160-12D5-4A4E-811D-F6600F8E2270}" srcOrd="6" destOrd="0" presId="urn:microsoft.com/office/officeart/2005/8/layout/default"/>
    <dgm:cxn modelId="{5CC48A9D-D725-437C-9F1C-B2F3C83090C9}" type="presParOf" srcId="{385C8912-1F1D-4918-9218-6693A1203BEC}" destId="{843A14C3-6D8F-4A5C-A3CE-95026D6E4BE5}" srcOrd="7" destOrd="0" presId="urn:microsoft.com/office/officeart/2005/8/layout/default"/>
    <dgm:cxn modelId="{04C2A54D-E3CC-43D6-9995-56115902EE5A}" type="presParOf" srcId="{385C8912-1F1D-4918-9218-6693A1203BEC}" destId="{D3331A1E-281E-43B8-8491-EED3BC5B6CB4}" srcOrd="8" destOrd="0" presId="urn:microsoft.com/office/officeart/2005/8/layout/default"/>
    <dgm:cxn modelId="{C15614F5-5343-42E5-9C16-A9C13D34E833}" type="presParOf" srcId="{385C8912-1F1D-4918-9218-6693A1203BEC}" destId="{81609517-E0BD-4996-94E2-568562424238}" srcOrd="9" destOrd="0" presId="urn:microsoft.com/office/officeart/2005/8/layout/default"/>
    <dgm:cxn modelId="{69797CFE-769E-447E-A8D3-997069969EDC}" type="presParOf" srcId="{385C8912-1F1D-4918-9218-6693A1203BEC}" destId="{14A5FC31-F01D-4AD2-9334-E47674268700}"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BF82D4-CD62-49D8-B36B-A35D2A45A500}">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228.103 </a:t>
          </a:r>
        </a:p>
        <a:p>
          <a:r>
            <a:rPr lang="en-US" b="1"/>
            <a:t>Formal Observations for Candidates in Residency Assignments</a:t>
          </a:r>
        </a:p>
      </dgm:t>
    </dgm:pt>
    <dgm:pt modelId="{B80D8C73-19C3-45A4-AFF5-3815693B4C26}" type="parTrans" cxnId="{7527EC39-50D6-4338-9351-C68356A556FC}">
      <dgm:prSet/>
      <dgm:spPr/>
      <dgm:t>
        <a:bodyPr/>
        <a:lstStyle/>
        <a:p>
          <a:endParaRPr lang="en-US"/>
        </a:p>
      </dgm:t>
    </dgm:pt>
    <dgm:pt modelId="{034291A7-05BB-4555-902E-C8230B4AC9C0}" type="sibTrans" cxnId="{7527EC39-50D6-4338-9351-C68356A556FC}">
      <dgm:prSet/>
      <dgm:spPr/>
      <dgm:t>
        <a:bodyPr/>
        <a:lstStyle/>
        <a:p>
          <a:endParaRPr lang="en-US"/>
        </a:p>
      </dgm:t>
    </dgm:pt>
    <dgm:pt modelId="{BE205935-D4E4-4F00-985E-694AC0A0248E}">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228.105 </a:t>
          </a:r>
        </a:p>
        <a:p>
          <a:r>
            <a:rPr lang="en-US" b="1"/>
            <a:t>Formal Observations for All Candidates for Initial Classroom Teacher Certification</a:t>
          </a:r>
        </a:p>
      </dgm:t>
    </dgm:pt>
    <dgm:pt modelId="{42EA97FB-DCD6-40D3-AC8F-013814B442AF}" type="parTrans" cxnId="{EA720616-4284-46DD-A079-EA92277D1C89}">
      <dgm:prSet/>
      <dgm:spPr/>
      <dgm:t>
        <a:bodyPr/>
        <a:lstStyle/>
        <a:p>
          <a:endParaRPr lang="en-US"/>
        </a:p>
      </dgm:t>
    </dgm:pt>
    <dgm:pt modelId="{24EB2A45-52EC-4F42-BE32-58D16938839C}" type="sibTrans" cxnId="{EA720616-4284-46DD-A079-EA92277D1C89}">
      <dgm:prSet/>
      <dgm:spPr/>
      <dgm:t>
        <a:bodyPr/>
        <a:lstStyle/>
        <a:p>
          <a:endParaRPr lang="en-US"/>
        </a:p>
      </dgm:t>
    </dgm:pt>
    <dgm:pt modelId="{3B348F25-D8C2-4A05-B4E6-044A382BBA53}">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228.107 </a:t>
          </a:r>
        </a:p>
        <a:p>
          <a:r>
            <a:rPr lang="en-US" b="1"/>
            <a:t>Formal Observations for Candidates in Clinical Teaching Assignments</a:t>
          </a:r>
        </a:p>
      </dgm:t>
    </dgm:pt>
    <dgm:pt modelId="{DF0FF74C-69F4-4DE8-AFE1-03278B332B24}" type="parTrans" cxnId="{BC82E6B9-F1DA-42FF-AFE3-53C157CE962B}">
      <dgm:prSet/>
      <dgm:spPr/>
      <dgm:t>
        <a:bodyPr/>
        <a:lstStyle/>
        <a:p>
          <a:endParaRPr lang="en-US"/>
        </a:p>
      </dgm:t>
    </dgm:pt>
    <dgm:pt modelId="{DCD28554-58CA-4BDA-B934-83F88FEDA174}" type="sibTrans" cxnId="{BC82E6B9-F1DA-42FF-AFE3-53C157CE962B}">
      <dgm:prSet/>
      <dgm:spPr/>
      <dgm:t>
        <a:bodyPr/>
        <a:lstStyle/>
        <a:p>
          <a:endParaRPr lang="en-US"/>
        </a:p>
      </dgm:t>
    </dgm:pt>
    <dgm:pt modelId="{31D4A818-DDB9-4A9E-A50B-AAE4228A97AC}">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228.109 </a:t>
          </a:r>
        </a:p>
        <a:p>
          <a:r>
            <a:rPr lang="en-US" b="1"/>
            <a:t>Formal Observations for Candidates in Internship Assignments</a:t>
          </a:r>
        </a:p>
      </dgm:t>
    </dgm:pt>
    <dgm:pt modelId="{3C63D263-8293-4BBB-A1BE-B993387A524C}" type="parTrans" cxnId="{5DE79694-89F1-4F42-B06B-3DD05BFF0BE4}">
      <dgm:prSet/>
      <dgm:spPr/>
      <dgm:t>
        <a:bodyPr/>
        <a:lstStyle/>
        <a:p>
          <a:endParaRPr lang="en-US"/>
        </a:p>
      </dgm:t>
    </dgm:pt>
    <dgm:pt modelId="{27D95D29-01F2-4E0E-B93A-AF7B5FB0072D}" type="sibTrans" cxnId="{5DE79694-89F1-4F42-B06B-3DD05BFF0BE4}">
      <dgm:prSet/>
      <dgm:spPr/>
      <dgm:t>
        <a:bodyPr/>
        <a:lstStyle/>
        <a:p>
          <a:endParaRPr lang="en-US"/>
        </a:p>
      </dgm:t>
    </dgm:pt>
    <dgm:pt modelId="{E0840DF0-2E3C-476C-B516-58435FCAECA0}">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228.111</a:t>
          </a:r>
        </a:p>
        <a:p>
          <a:r>
            <a:rPr lang="en-US" b="1"/>
            <a:t>Formal Observations for Candidates Employed as Educational Aides</a:t>
          </a:r>
        </a:p>
      </dgm:t>
    </dgm:pt>
    <dgm:pt modelId="{B4B64AF1-0E07-415A-9498-821625D3E9C0}" type="parTrans" cxnId="{607163B1-1105-421C-966F-115C133DC854}">
      <dgm:prSet/>
      <dgm:spPr/>
      <dgm:t>
        <a:bodyPr/>
        <a:lstStyle/>
        <a:p>
          <a:endParaRPr lang="en-US"/>
        </a:p>
      </dgm:t>
    </dgm:pt>
    <dgm:pt modelId="{F6D8BFC1-4CC2-4A54-AEDB-E3FDC284764B}" type="sibTrans" cxnId="{607163B1-1105-421C-966F-115C133DC854}">
      <dgm:prSet/>
      <dgm:spPr/>
      <dgm:t>
        <a:bodyPr/>
        <a:lstStyle/>
        <a:p>
          <a:endParaRPr lang="en-US"/>
        </a:p>
      </dgm:t>
    </dgm:pt>
    <dgm:pt modelId="{2CBE9378-7311-4C62-A6CE-B10AA5C5439F}">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228.113 </a:t>
          </a:r>
        </a:p>
        <a:p>
          <a:r>
            <a:rPr lang="en-US" b="1"/>
            <a:t>Support &amp; Formal Observations for Candidates Other Than Classroom Teacher</a:t>
          </a:r>
        </a:p>
      </dgm:t>
    </dgm:pt>
    <dgm:pt modelId="{51D02CFD-6977-4311-BBC7-1850CA142015}" type="parTrans" cxnId="{0F00C1DE-4982-459A-B90C-F8CE4C6DE341}">
      <dgm:prSet/>
      <dgm:spPr/>
      <dgm:t>
        <a:bodyPr/>
        <a:lstStyle/>
        <a:p>
          <a:endParaRPr lang="en-US"/>
        </a:p>
      </dgm:t>
    </dgm:pt>
    <dgm:pt modelId="{95292CE3-E5E6-4514-8F74-B9F1BAF7A49B}" type="sibTrans" cxnId="{0F00C1DE-4982-459A-B90C-F8CE4C6DE341}">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6">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6">
        <dgm:presLayoutVars>
          <dgm:bulletEnabled val="1"/>
        </dgm:presLayoutVars>
      </dgm:prSet>
      <dgm:spPr/>
    </dgm:pt>
    <dgm:pt modelId="{74EB7830-6BAE-49BA-BF74-09BC881B1F7A}" type="pres">
      <dgm:prSet presAssocID="{24EB2A45-52EC-4F42-BE32-58D16938839C}" presName="sibTrans" presStyleCnt="0"/>
      <dgm:spPr/>
    </dgm:pt>
    <dgm:pt modelId="{004A9859-9A54-4234-B6CA-60CD3ED87E8A}" type="pres">
      <dgm:prSet presAssocID="{3B348F25-D8C2-4A05-B4E6-044A382BBA53}" presName="node" presStyleLbl="node1" presStyleIdx="2" presStyleCnt="6">
        <dgm:presLayoutVars>
          <dgm:bulletEnabled val="1"/>
        </dgm:presLayoutVars>
      </dgm:prSet>
      <dgm:spPr/>
    </dgm:pt>
    <dgm:pt modelId="{4DA1E3D7-2DE6-4EB0-80F3-03D2EF821600}" type="pres">
      <dgm:prSet presAssocID="{DCD28554-58CA-4BDA-B934-83F88FEDA174}" presName="sibTrans" presStyleCnt="0"/>
      <dgm:spPr/>
    </dgm:pt>
    <dgm:pt modelId="{BFFC6160-12D5-4A4E-811D-F6600F8E2270}" type="pres">
      <dgm:prSet presAssocID="{31D4A818-DDB9-4A9E-A50B-AAE4228A97AC}" presName="node" presStyleLbl="node1" presStyleIdx="3" presStyleCnt="6">
        <dgm:presLayoutVars>
          <dgm:bulletEnabled val="1"/>
        </dgm:presLayoutVars>
      </dgm:prSet>
      <dgm:spPr/>
    </dgm:pt>
    <dgm:pt modelId="{843A14C3-6D8F-4A5C-A3CE-95026D6E4BE5}" type="pres">
      <dgm:prSet presAssocID="{27D95D29-01F2-4E0E-B93A-AF7B5FB0072D}" presName="sibTrans" presStyleCnt="0"/>
      <dgm:spPr/>
    </dgm:pt>
    <dgm:pt modelId="{D3331A1E-281E-43B8-8491-EED3BC5B6CB4}" type="pres">
      <dgm:prSet presAssocID="{E0840DF0-2E3C-476C-B516-58435FCAECA0}" presName="node" presStyleLbl="node1" presStyleIdx="4" presStyleCnt="6">
        <dgm:presLayoutVars>
          <dgm:bulletEnabled val="1"/>
        </dgm:presLayoutVars>
      </dgm:prSet>
      <dgm:spPr/>
    </dgm:pt>
    <dgm:pt modelId="{81609517-E0BD-4996-94E2-568562424238}" type="pres">
      <dgm:prSet presAssocID="{F6D8BFC1-4CC2-4A54-AEDB-E3FDC284764B}" presName="sibTrans" presStyleCnt="0"/>
      <dgm:spPr/>
    </dgm:pt>
    <dgm:pt modelId="{14A5FC31-F01D-4AD2-9334-E47674268700}" type="pres">
      <dgm:prSet presAssocID="{2CBE9378-7311-4C62-A6CE-B10AA5C5439F}" presName="node" presStyleLbl="node1" presStyleIdx="5" presStyleCnt="6">
        <dgm:presLayoutVars>
          <dgm:bulletEnabled val="1"/>
        </dgm:presLayoutVars>
      </dgm:prSet>
      <dgm:spPr/>
    </dgm:pt>
  </dgm:ptLst>
  <dgm:cxnLst>
    <dgm:cxn modelId="{8BCCC114-B10A-46DE-AF3D-C78933C2370B}" type="presOf" srcId="{E0840DF0-2E3C-476C-B516-58435FCAECA0}" destId="{D3331A1E-281E-43B8-8491-EED3BC5B6CB4}" srcOrd="0" destOrd="0" presId="urn:microsoft.com/office/officeart/2005/8/layout/default"/>
    <dgm:cxn modelId="{EA720616-4284-46DD-A079-EA92277D1C89}" srcId="{F510AA1C-23EB-4BDE-809B-890DFEF2064B}" destId="{BE205935-D4E4-4F00-985E-694AC0A0248E}" srcOrd="1" destOrd="0" parTransId="{42EA97FB-DCD6-40D3-AC8F-013814B442AF}" sibTransId="{24EB2A45-52EC-4F42-BE32-58D16938839C}"/>
    <dgm:cxn modelId="{7527EC39-50D6-4338-9351-C68356A556FC}" srcId="{F510AA1C-23EB-4BDE-809B-890DFEF2064B}" destId="{5BBF82D4-CD62-49D8-B36B-A35D2A45A500}" srcOrd="0" destOrd="0" parTransId="{B80D8C73-19C3-45A4-AFF5-3815693B4C26}" sibTransId="{034291A7-05BB-4555-902E-C8230B4AC9C0}"/>
    <dgm:cxn modelId="{9385D544-25B8-45A5-AC1B-8B9758238682}" type="presOf" srcId="{2CBE9378-7311-4C62-A6CE-B10AA5C5439F}" destId="{14A5FC31-F01D-4AD2-9334-E47674268700}" srcOrd="0" destOrd="0" presId="urn:microsoft.com/office/officeart/2005/8/layout/default"/>
    <dgm:cxn modelId="{70E56B66-9043-4B7E-87EB-0B098D8AC1AE}" type="presOf" srcId="{3B348F25-D8C2-4A05-B4E6-044A382BBA53}" destId="{004A9859-9A54-4234-B6CA-60CD3ED87E8A}" srcOrd="0" destOrd="0" presId="urn:microsoft.com/office/officeart/2005/8/layout/default"/>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5DE79694-89F1-4F42-B06B-3DD05BFF0BE4}" srcId="{F510AA1C-23EB-4BDE-809B-890DFEF2064B}" destId="{31D4A818-DDB9-4A9E-A50B-AAE4228A97AC}" srcOrd="3" destOrd="0" parTransId="{3C63D263-8293-4BBB-A1BE-B993387A524C}" sibTransId="{27D95D29-01F2-4E0E-B93A-AF7B5FB0072D}"/>
    <dgm:cxn modelId="{A95EA897-A7CC-4EB9-BE88-4CC350F3C642}" type="presOf" srcId="{BE205935-D4E4-4F00-985E-694AC0A0248E}" destId="{C8CAB66F-13A3-45D8-BFD0-E6F12695D858}" srcOrd="0" destOrd="0" presId="urn:microsoft.com/office/officeart/2005/8/layout/default"/>
    <dgm:cxn modelId="{93A683AF-3C0E-47D0-8F9B-800E283AAAB7}" type="presOf" srcId="{31D4A818-DDB9-4A9E-A50B-AAE4228A97AC}" destId="{BFFC6160-12D5-4A4E-811D-F6600F8E2270}" srcOrd="0" destOrd="0" presId="urn:microsoft.com/office/officeart/2005/8/layout/default"/>
    <dgm:cxn modelId="{607163B1-1105-421C-966F-115C133DC854}" srcId="{F510AA1C-23EB-4BDE-809B-890DFEF2064B}" destId="{E0840DF0-2E3C-476C-B516-58435FCAECA0}" srcOrd="4" destOrd="0" parTransId="{B4B64AF1-0E07-415A-9498-821625D3E9C0}" sibTransId="{F6D8BFC1-4CC2-4A54-AEDB-E3FDC284764B}"/>
    <dgm:cxn modelId="{BC82E6B9-F1DA-42FF-AFE3-53C157CE962B}" srcId="{F510AA1C-23EB-4BDE-809B-890DFEF2064B}" destId="{3B348F25-D8C2-4A05-B4E6-044A382BBA53}" srcOrd="2" destOrd="0" parTransId="{DF0FF74C-69F4-4DE8-AFE1-03278B332B24}" sibTransId="{DCD28554-58CA-4BDA-B934-83F88FEDA174}"/>
    <dgm:cxn modelId="{0F00C1DE-4982-459A-B90C-F8CE4C6DE341}" srcId="{F510AA1C-23EB-4BDE-809B-890DFEF2064B}" destId="{2CBE9378-7311-4C62-A6CE-B10AA5C5439F}" srcOrd="5" destOrd="0" parTransId="{51D02CFD-6977-4311-BBC7-1850CA142015}" sibTransId="{95292CE3-E5E6-4514-8F74-B9F1BAF7A49B}"/>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 modelId="{ADB7DC40-8C87-481D-A68B-58345A0A0EC2}" type="presParOf" srcId="{385C8912-1F1D-4918-9218-6693A1203BEC}" destId="{74EB7830-6BAE-49BA-BF74-09BC881B1F7A}" srcOrd="3" destOrd="0" presId="urn:microsoft.com/office/officeart/2005/8/layout/default"/>
    <dgm:cxn modelId="{4649E1CB-8266-4741-A2B7-61EBC7548B12}" type="presParOf" srcId="{385C8912-1F1D-4918-9218-6693A1203BEC}" destId="{004A9859-9A54-4234-B6CA-60CD3ED87E8A}" srcOrd="4" destOrd="0" presId="urn:microsoft.com/office/officeart/2005/8/layout/default"/>
    <dgm:cxn modelId="{84FB338B-D8EB-4676-80F9-BEF4C51053D1}" type="presParOf" srcId="{385C8912-1F1D-4918-9218-6693A1203BEC}" destId="{4DA1E3D7-2DE6-4EB0-80F3-03D2EF821600}" srcOrd="5" destOrd="0" presId="urn:microsoft.com/office/officeart/2005/8/layout/default"/>
    <dgm:cxn modelId="{1F82CC21-21F8-4A70-BD5D-081A9E6CB41B}" type="presParOf" srcId="{385C8912-1F1D-4918-9218-6693A1203BEC}" destId="{BFFC6160-12D5-4A4E-811D-F6600F8E2270}" srcOrd="6" destOrd="0" presId="urn:microsoft.com/office/officeart/2005/8/layout/default"/>
    <dgm:cxn modelId="{5CC48A9D-D725-437C-9F1C-B2F3C83090C9}" type="presParOf" srcId="{385C8912-1F1D-4918-9218-6693A1203BEC}" destId="{843A14C3-6D8F-4A5C-A3CE-95026D6E4BE5}" srcOrd="7" destOrd="0" presId="urn:microsoft.com/office/officeart/2005/8/layout/default"/>
    <dgm:cxn modelId="{04C2A54D-E3CC-43D6-9995-56115902EE5A}" type="presParOf" srcId="{385C8912-1F1D-4918-9218-6693A1203BEC}" destId="{D3331A1E-281E-43B8-8491-EED3BC5B6CB4}" srcOrd="8" destOrd="0" presId="urn:microsoft.com/office/officeart/2005/8/layout/default"/>
    <dgm:cxn modelId="{C15614F5-5343-42E5-9C16-A9C13D34E833}" type="presParOf" srcId="{385C8912-1F1D-4918-9218-6693A1203BEC}" destId="{81609517-E0BD-4996-94E2-568562424238}" srcOrd="9" destOrd="0" presId="urn:microsoft.com/office/officeart/2005/8/layout/default"/>
    <dgm:cxn modelId="{69797CFE-769E-447E-A8D3-997069969EDC}" type="presParOf" srcId="{385C8912-1F1D-4918-9218-6693A1203BEC}" destId="{14A5FC31-F01D-4AD2-9334-E47674268700}"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BF82D4-CD62-49D8-B36B-A35D2A45A500}">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228.113 </a:t>
          </a:r>
        </a:p>
        <a:p>
          <a:r>
            <a:rPr lang="en-US" b="1"/>
            <a:t>Support &amp; Formal Observations for Candidates Seeking Certification as Teacher of Students with Visual Impairments Supplemental: Early Childhood-Grade 12</a:t>
          </a:r>
        </a:p>
      </dgm:t>
    </dgm:pt>
    <dgm:pt modelId="{B80D8C73-19C3-45A4-AFF5-3815693B4C26}" type="parTrans" cxnId="{7527EC39-50D6-4338-9351-C68356A556FC}">
      <dgm:prSet/>
      <dgm:spPr/>
      <dgm:t>
        <a:bodyPr/>
        <a:lstStyle/>
        <a:p>
          <a:endParaRPr lang="en-US"/>
        </a:p>
      </dgm:t>
    </dgm:pt>
    <dgm:pt modelId="{034291A7-05BB-4555-902E-C8230B4AC9C0}" type="sibTrans" cxnId="{7527EC39-50D6-4338-9351-C68356A556FC}">
      <dgm:prSet/>
      <dgm:spPr/>
      <dgm:t>
        <a:bodyPr/>
        <a:lstStyle/>
        <a:p>
          <a:endParaRPr lang="en-US"/>
        </a:p>
      </dgm:t>
    </dgm:pt>
    <dgm:pt modelId="{BE205935-D4E4-4F00-985E-694AC0A0248E}">
      <dgm:prSet phldrT="[Text]"/>
      <dgm:spPr>
        <a:solidFill>
          <a:srgbClr val="D8563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a:t>228.115 </a:t>
          </a:r>
        </a:p>
        <a:p>
          <a:r>
            <a:rPr lang="en-US" b="1"/>
            <a:t>Support &amp; Formal Observations for Candidates Seeking Deafblind Supplemental: Early Childhood-Grade 12 Certification</a:t>
          </a:r>
        </a:p>
      </dgm:t>
    </dgm:pt>
    <dgm:pt modelId="{42EA97FB-DCD6-40D3-AC8F-013814B442AF}" type="parTrans" cxnId="{EA720616-4284-46DD-A079-EA92277D1C89}">
      <dgm:prSet/>
      <dgm:spPr/>
      <dgm:t>
        <a:bodyPr/>
        <a:lstStyle/>
        <a:p>
          <a:endParaRPr lang="en-US"/>
        </a:p>
      </dgm:t>
    </dgm:pt>
    <dgm:pt modelId="{24EB2A45-52EC-4F42-BE32-58D16938839C}" type="sibTrans" cxnId="{EA720616-4284-46DD-A079-EA92277D1C89}">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2">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2">
        <dgm:presLayoutVars>
          <dgm:bulletEnabled val="1"/>
        </dgm:presLayoutVars>
      </dgm:prSet>
      <dgm:spPr/>
    </dgm:pt>
  </dgm:ptLst>
  <dgm:cxnLst>
    <dgm:cxn modelId="{EA720616-4284-46DD-A079-EA92277D1C89}" srcId="{F510AA1C-23EB-4BDE-809B-890DFEF2064B}" destId="{BE205935-D4E4-4F00-985E-694AC0A0248E}" srcOrd="1" destOrd="0" parTransId="{42EA97FB-DCD6-40D3-AC8F-013814B442AF}" sibTransId="{24EB2A45-52EC-4F42-BE32-58D16938839C}"/>
    <dgm:cxn modelId="{7527EC39-50D6-4338-9351-C68356A556FC}" srcId="{F510AA1C-23EB-4BDE-809B-890DFEF2064B}" destId="{5BBF82D4-CD62-49D8-B36B-A35D2A45A500}" srcOrd="0" destOrd="0" parTransId="{B80D8C73-19C3-45A4-AFF5-3815693B4C26}" sibTransId="{034291A7-05BB-4555-902E-C8230B4AC9C0}"/>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A95EA897-A7CC-4EB9-BE88-4CC350F3C642}" type="presOf" srcId="{BE205935-D4E4-4F00-985E-694AC0A0248E}" destId="{C8CAB66F-13A3-45D8-BFD0-E6F12695D858}" srcOrd="0" destOrd="0" presId="urn:microsoft.com/office/officeart/2005/8/layout/default"/>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E671B5-337E-4D40-ACAE-A2E4C5D94A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EF3F5D8-BDBA-4C9F-8454-A2CECED6087F}">
      <dgm:prSet phldrT="[Text]" custT="1"/>
      <dgm:spPr>
        <a:solidFill>
          <a:srgbClr val="D85632"/>
        </a:solidFill>
      </dgm:spPr>
      <dgm:t>
        <a:bodyPr/>
        <a:lstStyle/>
        <a:p>
          <a:r>
            <a:rPr lang="en-US" sz="1600" b="1"/>
            <a:t>Why was the requirement for informal observations added?</a:t>
          </a:r>
        </a:p>
      </dgm:t>
    </dgm:pt>
    <dgm:pt modelId="{7591BD5B-03D6-468C-9B0D-4FAB56D9BA0A}" type="parTrans" cxnId="{3605914D-4A5F-40C6-8B7E-BB112605C99F}">
      <dgm:prSet/>
      <dgm:spPr/>
      <dgm:t>
        <a:bodyPr/>
        <a:lstStyle/>
        <a:p>
          <a:endParaRPr lang="en-US" sz="1400"/>
        </a:p>
      </dgm:t>
    </dgm:pt>
    <dgm:pt modelId="{46A6261F-6C70-4E58-A1FB-9DB68AB7D352}" type="sibTrans" cxnId="{3605914D-4A5F-40C6-8B7E-BB112605C99F}">
      <dgm:prSet/>
      <dgm:spPr/>
      <dgm:t>
        <a:bodyPr/>
        <a:lstStyle/>
        <a:p>
          <a:endParaRPr lang="en-US" sz="1400"/>
        </a:p>
      </dgm:t>
    </dgm:pt>
    <dgm:pt modelId="{F93D408F-BBFB-40EE-BEEE-748E8D474C59}">
      <dgm:prSet custT="1"/>
      <dgm:spPr>
        <a:solidFill>
          <a:srgbClr val="D85632"/>
        </a:solidFill>
      </dgm:spPr>
      <dgm:t>
        <a:bodyPr/>
        <a:lstStyle/>
        <a:p>
          <a:r>
            <a:rPr lang="en-US" sz="1600" b="1"/>
            <a:t>Why was the requirement added that FS must collaborate with campus personnel supporting candidates?</a:t>
          </a:r>
        </a:p>
      </dgm:t>
    </dgm:pt>
    <dgm:pt modelId="{F443742C-E4CC-4C39-A503-27C6909014C9}" type="parTrans" cxnId="{B300DE2A-7A02-42F3-AFFA-2E537FAF33C6}">
      <dgm:prSet/>
      <dgm:spPr/>
      <dgm:t>
        <a:bodyPr/>
        <a:lstStyle/>
        <a:p>
          <a:endParaRPr lang="en-US" sz="1400"/>
        </a:p>
      </dgm:t>
    </dgm:pt>
    <dgm:pt modelId="{08B587D3-7268-48A8-9ABC-F8E8C3B2D8EB}" type="sibTrans" cxnId="{B300DE2A-7A02-42F3-AFFA-2E537FAF33C6}">
      <dgm:prSet/>
      <dgm:spPr/>
      <dgm:t>
        <a:bodyPr/>
        <a:lstStyle/>
        <a:p>
          <a:endParaRPr lang="en-US" sz="1400"/>
        </a:p>
      </dgm:t>
    </dgm:pt>
    <dgm:pt modelId="{6DE217EC-9895-41AF-BEE0-17A2F5C9C998}">
      <dgm:prSet custT="1"/>
      <dgm:spPr/>
      <dgm:t>
        <a:bodyPr/>
        <a:lstStyle/>
        <a:p>
          <a:r>
            <a:rPr lang="en-US" sz="1400"/>
            <a:t>The collaboration requirement was existing in the repealed version of 228. Requirement was clarified to ensure equitable, high-quality experiences for candidates.</a:t>
          </a:r>
          <a:endParaRPr lang="en-US" sz="1400" b="1"/>
        </a:p>
      </dgm:t>
    </dgm:pt>
    <dgm:pt modelId="{D55DFC1C-207C-4DD4-B380-15B1048E9219}" type="parTrans" cxnId="{6664A989-E33F-45B0-877B-8484778CF459}">
      <dgm:prSet/>
      <dgm:spPr/>
      <dgm:t>
        <a:bodyPr/>
        <a:lstStyle/>
        <a:p>
          <a:endParaRPr lang="en-US" sz="1400"/>
        </a:p>
      </dgm:t>
    </dgm:pt>
    <dgm:pt modelId="{B40F99A8-3A1D-460D-AF7B-D428BC9ED3BA}" type="sibTrans" cxnId="{6664A989-E33F-45B0-877B-8484778CF459}">
      <dgm:prSet/>
      <dgm:spPr/>
      <dgm:t>
        <a:bodyPr/>
        <a:lstStyle/>
        <a:p>
          <a:endParaRPr lang="en-US" sz="1400"/>
        </a:p>
      </dgm:t>
    </dgm:pt>
    <dgm:pt modelId="{5E1062C8-C336-4EF1-AD67-B229ED82759B}">
      <dgm:prSet phldrT="[Text]" custT="1"/>
      <dgm:spPr/>
      <dgm:t>
        <a:bodyPr/>
        <a:lstStyle/>
        <a:p>
          <a:r>
            <a:rPr lang="en-US" sz="1400"/>
            <a:t>The informal observation requirement was existing in the repealed version of 228. Requirement was clarified to ensure equitable, high-quality experiences for candidates.</a:t>
          </a:r>
        </a:p>
      </dgm:t>
    </dgm:pt>
    <dgm:pt modelId="{A95AEC5B-CD06-4D8E-8C4C-4074DED91365}" type="parTrans" cxnId="{FFF422D6-B628-437A-A6E0-F2E97F619C8D}">
      <dgm:prSet/>
      <dgm:spPr/>
      <dgm:t>
        <a:bodyPr/>
        <a:lstStyle/>
        <a:p>
          <a:endParaRPr lang="en-US" sz="1400"/>
        </a:p>
      </dgm:t>
    </dgm:pt>
    <dgm:pt modelId="{EA6F4447-C884-4DC3-B1FC-BC6DE73F3843}" type="sibTrans" cxnId="{FFF422D6-B628-437A-A6E0-F2E97F619C8D}">
      <dgm:prSet/>
      <dgm:spPr/>
      <dgm:t>
        <a:bodyPr/>
        <a:lstStyle/>
        <a:p>
          <a:endParaRPr lang="en-US" sz="1400"/>
        </a:p>
      </dgm:t>
    </dgm:pt>
    <dgm:pt modelId="{F8236E2A-12A4-46A6-B18C-4758E488C5C8}">
      <dgm:prSet custT="1"/>
      <dgm:spPr>
        <a:solidFill>
          <a:srgbClr val="D85632"/>
        </a:solidFill>
      </dgm:spPr>
      <dgm:t>
        <a:bodyPr/>
        <a:lstStyle/>
        <a:p>
          <a:r>
            <a:rPr lang="en-US" sz="1600" b="1"/>
            <a:t>Why were the number of observations increased for candidates holding a PRO certificate?</a:t>
          </a:r>
        </a:p>
      </dgm:t>
    </dgm:pt>
    <dgm:pt modelId="{20E319DB-7071-43CC-B614-1827F74D5956}" type="parTrans" cxnId="{0465FC9B-AED8-4D83-A130-7049E95425A2}">
      <dgm:prSet/>
      <dgm:spPr/>
      <dgm:t>
        <a:bodyPr/>
        <a:lstStyle/>
        <a:p>
          <a:endParaRPr lang="en-US" sz="1400"/>
        </a:p>
      </dgm:t>
    </dgm:pt>
    <dgm:pt modelId="{CDDFF52C-24C9-424D-B219-A3C9CD271B9F}" type="sibTrans" cxnId="{0465FC9B-AED8-4D83-A130-7049E95425A2}">
      <dgm:prSet/>
      <dgm:spPr/>
      <dgm:t>
        <a:bodyPr/>
        <a:lstStyle/>
        <a:p>
          <a:endParaRPr lang="en-US" sz="1400"/>
        </a:p>
      </dgm:t>
    </dgm:pt>
    <dgm:pt modelId="{B493A51B-E8A3-423D-B0B9-20451340A2ED}">
      <dgm:prSet custT="1"/>
      <dgm:spPr/>
      <dgm:t>
        <a:bodyPr/>
        <a:lstStyle/>
        <a:p>
          <a:r>
            <a:rPr lang="en-US" sz="1400"/>
            <a:t>Candidates who hold a PRO are novice teachers like candidates who hold an INT so should be provided the same support. Goal-Positive impact on student achievement. </a:t>
          </a:r>
          <a:r>
            <a:rPr lang="en-US" sz="1400" b="1"/>
            <a:t>[Stakeholder feedback]</a:t>
          </a:r>
        </a:p>
      </dgm:t>
    </dgm:pt>
    <dgm:pt modelId="{A2A7CABD-13FC-43B8-93F1-48274D35BD9B}" type="parTrans" cxnId="{C414ADF1-90BB-42CE-9C67-375C95046848}">
      <dgm:prSet/>
      <dgm:spPr/>
      <dgm:t>
        <a:bodyPr/>
        <a:lstStyle/>
        <a:p>
          <a:endParaRPr lang="en-US" sz="1400"/>
        </a:p>
      </dgm:t>
    </dgm:pt>
    <dgm:pt modelId="{45616A10-8E65-4516-ABE2-13CAE9AE95DB}" type="sibTrans" cxnId="{C414ADF1-90BB-42CE-9C67-375C95046848}">
      <dgm:prSet/>
      <dgm:spPr/>
      <dgm:t>
        <a:bodyPr/>
        <a:lstStyle/>
        <a:p>
          <a:endParaRPr lang="en-US" sz="1400"/>
        </a:p>
      </dgm:t>
    </dgm:pt>
    <dgm:pt modelId="{7FEADCD4-A72D-462F-A4E7-C3B389E86DA4}">
      <dgm:prSet custT="1"/>
      <dgm:spPr>
        <a:solidFill>
          <a:srgbClr val="D85632"/>
        </a:solidFill>
      </dgm:spPr>
      <dgm:t>
        <a:bodyPr/>
        <a:lstStyle/>
        <a:p>
          <a:r>
            <a:rPr lang="en-US" sz="1600" b="1"/>
            <a:t>Why is the first observation for Intern teachers required at 4 weeks instead of 6 weeks</a:t>
          </a:r>
        </a:p>
      </dgm:t>
    </dgm:pt>
    <dgm:pt modelId="{FEB73E07-707D-43DE-8352-1C09A3AC69D7}" type="parTrans" cxnId="{E5CBB47C-2F6C-4F4B-8BB4-6FE5A87150D7}">
      <dgm:prSet/>
      <dgm:spPr/>
      <dgm:t>
        <a:bodyPr/>
        <a:lstStyle/>
        <a:p>
          <a:endParaRPr lang="en-US" sz="1400"/>
        </a:p>
      </dgm:t>
    </dgm:pt>
    <dgm:pt modelId="{0BD1B91C-9130-442F-ACE4-CC88DF04B47E}" type="sibTrans" cxnId="{E5CBB47C-2F6C-4F4B-8BB4-6FE5A87150D7}">
      <dgm:prSet/>
      <dgm:spPr/>
      <dgm:t>
        <a:bodyPr/>
        <a:lstStyle/>
        <a:p>
          <a:endParaRPr lang="en-US" sz="1400"/>
        </a:p>
      </dgm:t>
    </dgm:pt>
    <dgm:pt modelId="{A9EFFA9B-CB74-41AB-B263-3E7B54FFF46B}">
      <dgm:prSet custT="1"/>
      <dgm:spPr/>
      <dgm:t>
        <a:bodyPr/>
        <a:lstStyle/>
        <a:p>
          <a:r>
            <a:rPr lang="en-US" sz="1400"/>
            <a:t>Candidates in internships are novice teachers so should be provided support as early as possible so that students receive appropriate instruction</a:t>
          </a:r>
          <a:r>
            <a:rPr lang="en-US" sz="1400" b="1"/>
            <a:t>.  </a:t>
          </a:r>
          <a:r>
            <a:rPr lang="en-US" sz="1400" b="0"/>
            <a:t>Goal-Positive impact on student achievement. </a:t>
          </a:r>
          <a:r>
            <a:rPr lang="en-US" sz="1400" b="1"/>
            <a:t>[Stakeholder Feedback] </a:t>
          </a:r>
        </a:p>
      </dgm:t>
    </dgm:pt>
    <dgm:pt modelId="{D582B891-A654-4EC8-A8C7-C4D96BB72D41}" type="parTrans" cxnId="{779B90AD-AF83-4097-A8A5-D680AFD3010F}">
      <dgm:prSet/>
      <dgm:spPr/>
      <dgm:t>
        <a:bodyPr/>
        <a:lstStyle/>
        <a:p>
          <a:endParaRPr lang="en-US" sz="1400"/>
        </a:p>
      </dgm:t>
    </dgm:pt>
    <dgm:pt modelId="{53F332E6-5A52-454B-B974-0A6105B13460}" type="sibTrans" cxnId="{779B90AD-AF83-4097-A8A5-D680AFD3010F}">
      <dgm:prSet/>
      <dgm:spPr/>
      <dgm:t>
        <a:bodyPr/>
        <a:lstStyle/>
        <a:p>
          <a:endParaRPr lang="en-US" sz="1400"/>
        </a:p>
      </dgm:t>
    </dgm:pt>
    <dgm:pt modelId="{898B6ED7-ED7F-4A8E-8DC4-453A50C959F4}">
      <dgm:prSet phldrT="[Text]" custT="1"/>
      <dgm:spPr>
        <a:solidFill>
          <a:srgbClr val="D85632"/>
        </a:solidFill>
      </dgm:spPr>
      <dgm:t>
        <a:bodyPr/>
        <a:lstStyle/>
        <a:p>
          <a:r>
            <a:rPr lang="en-US" sz="1600" b="1" dirty="0"/>
            <a:t>Are </a:t>
          </a:r>
          <a:r>
            <a:rPr lang="en-US" sz="1600" b="1" u="sng" dirty="0"/>
            <a:t>informal </a:t>
          </a:r>
          <a:r>
            <a:rPr lang="en-US" sz="1600" b="1" dirty="0"/>
            <a:t>observations reported in ASEP?</a:t>
          </a:r>
        </a:p>
      </dgm:t>
    </dgm:pt>
    <dgm:pt modelId="{1A77F78C-13B9-4714-B60F-8330471E4A99}" type="parTrans" cxnId="{8A8822F7-24F0-4D4A-80CD-BFE4259134E6}">
      <dgm:prSet/>
      <dgm:spPr/>
      <dgm:t>
        <a:bodyPr/>
        <a:lstStyle/>
        <a:p>
          <a:endParaRPr lang="en-US" sz="1400"/>
        </a:p>
      </dgm:t>
    </dgm:pt>
    <dgm:pt modelId="{C5C290A7-80ED-43A2-9124-3054A6A02D1D}" type="sibTrans" cxnId="{8A8822F7-24F0-4D4A-80CD-BFE4259134E6}">
      <dgm:prSet/>
      <dgm:spPr/>
      <dgm:t>
        <a:bodyPr/>
        <a:lstStyle/>
        <a:p>
          <a:endParaRPr lang="en-US" sz="1400"/>
        </a:p>
      </dgm:t>
    </dgm:pt>
    <dgm:pt modelId="{8EF7926E-6A56-4088-9FB9-80240B46481B}">
      <dgm:prSet phldrT="[Text]" custT="1"/>
      <dgm:spPr/>
      <dgm:t>
        <a:bodyPr/>
        <a:lstStyle/>
        <a:p>
          <a:r>
            <a:rPr lang="en-US" sz="1400" dirty="0"/>
            <a:t>No, </a:t>
          </a:r>
          <a:r>
            <a:rPr lang="en-US" sz="1400" u="sng" dirty="0"/>
            <a:t>informal </a:t>
          </a:r>
          <a:r>
            <a:rPr lang="en-US" sz="1400" dirty="0"/>
            <a:t>observations are not reported in ASEP. Only formal observations are required to be reported in ASEP.</a:t>
          </a:r>
        </a:p>
      </dgm:t>
    </dgm:pt>
    <dgm:pt modelId="{CC814937-42BA-441E-865D-325D8285158C}" type="parTrans" cxnId="{00975E2A-9C81-46BE-A7B7-295B6D27E01A}">
      <dgm:prSet/>
      <dgm:spPr/>
      <dgm:t>
        <a:bodyPr/>
        <a:lstStyle/>
        <a:p>
          <a:endParaRPr lang="en-US" sz="1400"/>
        </a:p>
      </dgm:t>
    </dgm:pt>
    <dgm:pt modelId="{78B6E080-4E6E-4BEA-955F-BBB8EB4D044B}" type="sibTrans" cxnId="{00975E2A-9C81-46BE-A7B7-295B6D27E01A}">
      <dgm:prSet/>
      <dgm:spPr/>
      <dgm:t>
        <a:bodyPr/>
        <a:lstStyle/>
        <a:p>
          <a:endParaRPr lang="en-US" sz="1400"/>
        </a:p>
      </dgm:t>
    </dgm:pt>
    <dgm:pt modelId="{C100836A-8476-4BF9-B4E9-17D460C3FF9E}" type="pres">
      <dgm:prSet presAssocID="{6AE671B5-337E-4D40-ACAE-A2E4C5D94A43}" presName="Name0" presStyleCnt="0">
        <dgm:presLayoutVars>
          <dgm:dir/>
          <dgm:animLvl val="lvl"/>
          <dgm:resizeHandles/>
        </dgm:presLayoutVars>
      </dgm:prSet>
      <dgm:spPr/>
    </dgm:pt>
    <dgm:pt modelId="{A5C1F36C-DD2D-4613-B258-57D26303C8AB}" type="pres">
      <dgm:prSet presAssocID="{1EF3F5D8-BDBA-4C9F-8454-A2CECED6087F}" presName="linNode" presStyleCnt="0"/>
      <dgm:spPr/>
    </dgm:pt>
    <dgm:pt modelId="{8D5BC0BF-2BF5-43B7-970A-6BB2D062B407}" type="pres">
      <dgm:prSet presAssocID="{1EF3F5D8-BDBA-4C9F-8454-A2CECED6087F}" presName="parentShp" presStyleLbl="node1" presStyleIdx="0" presStyleCnt="5">
        <dgm:presLayoutVars>
          <dgm:bulletEnabled val="1"/>
        </dgm:presLayoutVars>
      </dgm:prSet>
      <dgm:spPr/>
    </dgm:pt>
    <dgm:pt modelId="{2D1274DD-13E3-472C-B1B5-B25BE27EA5DD}" type="pres">
      <dgm:prSet presAssocID="{1EF3F5D8-BDBA-4C9F-8454-A2CECED6087F}" presName="childShp" presStyleLbl="bgAccFollowNode1" presStyleIdx="0" presStyleCnt="5">
        <dgm:presLayoutVars>
          <dgm:bulletEnabled val="1"/>
        </dgm:presLayoutVars>
      </dgm:prSet>
      <dgm:spPr/>
    </dgm:pt>
    <dgm:pt modelId="{3E5CD5F1-C7EF-4229-ACBB-B0C189ACF40F}" type="pres">
      <dgm:prSet presAssocID="{46A6261F-6C70-4E58-A1FB-9DB68AB7D352}" presName="spacing" presStyleCnt="0"/>
      <dgm:spPr/>
    </dgm:pt>
    <dgm:pt modelId="{FB306CAF-C179-4FA9-A9A1-77F9C84CDF2E}" type="pres">
      <dgm:prSet presAssocID="{898B6ED7-ED7F-4A8E-8DC4-453A50C959F4}" presName="linNode" presStyleCnt="0"/>
      <dgm:spPr/>
    </dgm:pt>
    <dgm:pt modelId="{51BD5B84-A6F9-43E8-8928-8F91E66C9B6D}" type="pres">
      <dgm:prSet presAssocID="{898B6ED7-ED7F-4A8E-8DC4-453A50C959F4}" presName="parentShp" presStyleLbl="node1" presStyleIdx="1" presStyleCnt="5">
        <dgm:presLayoutVars>
          <dgm:bulletEnabled val="1"/>
        </dgm:presLayoutVars>
      </dgm:prSet>
      <dgm:spPr/>
    </dgm:pt>
    <dgm:pt modelId="{17F84409-9EA5-49FA-B50A-0ECA0D577284}" type="pres">
      <dgm:prSet presAssocID="{898B6ED7-ED7F-4A8E-8DC4-453A50C959F4}" presName="childShp" presStyleLbl="bgAccFollowNode1" presStyleIdx="1" presStyleCnt="5">
        <dgm:presLayoutVars>
          <dgm:bulletEnabled val="1"/>
        </dgm:presLayoutVars>
      </dgm:prSet>
      <dgm:spPr/>
    </dgm:pt>
    <dgm:pt modelId="{0A45E6ED-20CD-4389-9107-8EA76C4FEB0D}" type="pres">
      <dgm:prSet presAssocID="{C5C290A7-80ED-43A2-9124-3054A6A02D1D}" presName="spacing" presStyleCnt="0"/>
      <dgm:spPr/>
    </dgm:pt>
    <dgm:pt modelId="{84FA09CE-ECA6-489D-9F5D-572A9FF2E674}" type="pres">
      <dgm:prSet presAssocID="{F93D408F-BBFB-40EE-BEEE-748E8D474C59}" presName="linNode" presStyleCnt="0"/>
      <dgm:spPr/>
    </dgm:pt>
    <dgm:pt modelId="{760EAEB6-48DB-457E-A084-5926430921A9}" type="pres">
      <dgm:prSet presAssocID="{F93D408F-BBFB-40EE-BEEE-748E8D474C59}" presName="parentShp" presStyleLbl="node1" presStyleIdx="2" presStyleCnt="5">
        <dgm:presLayoutVars>
          <dgm:bulletEnabled val="1"/>
        </dgm:presLayoutVars>
      </dgm:prSet>
      <dgm:spPr/>
    </dgm:pt>
    <dgm:pt modelId="{819A4D3D-8013-476C-8100-E059B342A2F5}" type="pres">
      <dgm:prSet presAssocID="{F93D408F-BBFB-40EE-BEEE-748E8D474C59}" presName="childShp" presStyleLbl="bgAccFollowNode1" presStyleIdx="2" presStyleCnt="5">
        <dgm:presLayoutVars>
          <dgm:bulletEnabled val="1"/>
        </dgm:presLayoutVars>
      </dgm:prSet>
      <dgm:spPr/>
    </dgm:pt>
    <dgm:pt modelId="{39E82E18-7738-4B30-8CE1-4028B7D25346}" type="pres">
      <dgm:prSet presAssocID="{08B587D3-7268-48A8-9ABC-F8E8C3B2D8EB}" presName="spacing" presStyleCnt="0"/>
      <dgm:spPr/>
    </dgm:pt>
    <dgm:pt modelId="{E41D143B-E2B5-47F3-91DD-E24F39A4BAB1}" type="pres">
      <dgm:prSet presAssocID="{7FEADCD4-A72D-462F-A4E7-C3B389E86DA4}" presName="linNode" presStyleCnt="0"/>
      <dgm:spPr/>
    </dgm:pt>
    <dgm:pt modelId="{B9A50740-F39C-4121-AA61-AB2957E7E54A}" type="pres">
      <dgm:prSet presAssocID="{7FEADCD4-A72D-462F-A4E7-C3B389E86DA4}" presName="parentShp" presStyleLbl="node1" presStyleIdx="3" presStyleCnt="5">
        <dgm:presLayoutVars>
          <dgm:bulletEnabled val="1"/>
        </dgm:presLayoutVars>
      </dgm:prSet>
      <dgm:spPr/>
    </dgm:pt>
    <dgm:pt modelId="{5D70D70D-EDA0-43EE-8471-5E0220CFFD07}" type="pres">
      <dgm:prSet presAssocID="{7FEADCD4-A72D-462F-A4E7-C3B389E86DA4}" presName="childShp" presStyleLbl="bgAccFollowNode1" presStyleIdx="3" presStyleCnt="5">
        <dgm:presLayoutVars>
          <dgm:bulletEnabled val="1"/>
        </dgm:presLayoutVars>
      </dgm:prSet>
      <dgm:spPr/>
    </dgm:pt>
    <dgm:pt modelId="{507A175C-D409-4F70-91F7-3E4338C9038D}" type="pres">
      <dgm:prSet presAssocID="{0BD1B91C-9130-442F-ACE4-CC88DF04B47E}" presName="spacing" presStyleCnt="0"/>
      <dgm:spPr/>
    </dgm:pt>
    <dgm:pt modelId="{891DC2F3-761E-4BAF-876C-A5581B4628EC}" type="pres">
      <dgm:prSet presAssocID="{F8236E2A-12A4-46A6-B18C-4758E488C5C8}" presName="linNode" presStyleCnt="0"/>
      <dgm:spPr/>
    </dgm:pt>
    <dgm:pt modelId="{1ACE3D58-988D-4F8A-8E96-A95868E0AAF0}" type="pres">
      <dgm:prSet presAssocID="{F8236E2A-12A4-46A6-B18C-4758E488C5C8}" presName="parentShp" presStyleLbl="node1" presStyleIdx="4" presStyleCnt="5">
        <dgm:presLayoutVars>
          <dgm:bulletEnabled val="1"/>
        </dgm:presLayoutVars>
      </dgm:prSet>
      <dgm:spPr/>
    </dgm:pt>
    <dgm:pt modelId="{9E93D1E6-A93E-43FE-9F47-A221330BDCB2}" type="pres">
      <dgm:prSet presAssocID="{F8236E2A-12A4-46A6-B18C-4758E488C5C8}" presName="childShp" presStyleLbl="bgAccFollowNode1" presStyleIdx="4" presStyleCnt="5">
        <dgm:presLayoutVars>
          <dgm:bulletEnabled val="1"/>
        </dgm:presLayoutVars>
      </dgm:prSet>
      <dgm:spPr/>
    </dgm:pt>
  </dgm:ptLst>
  <dgm:cxnLst>
    <dgm:cxn modelId="{ACDD2529-AB30-4D4A-BABE-8808164CBA5E}" type="presOf" srcId="{B493A51B-E8A3-423D-B0B9-20451340A2ED}" destId="{9E93D1E6-A93E-43FE-9F47-A221330BDCB2}" srcOrd="0" destOrd="0" presId="urn:microsoft.com/office/officeart/2005/8/layout/vList6"/>
    <dgm:cxn modelId="{00975E2A-9C81-46BE-A7B7-295B6D27E01A}" srcId="{898B6ED7-ED7F-4A8E-8DC4-453A50C959F4}" destId="{8EF7926E-6A56-4088-9FB9-80240B46481B}" srcOrd="0" destOrd="0" parTransId="{CC814937-42BA-441E-865D-325D8285158C}" sibTransId="{78B6E080-4E6E-4BEA-955F-BBB8EB4D044B}"/>
    <dgm:cxn modelId="{B300DE2A-7A02-42F3-AFFA-2E537FAF33C6}" srcId="{6AE671B5-337E-4D40-ACAE-A2E4C5D94A43}" destId="{F93D408F-BBFB-40EE-BEEE-748E8D474C59}" srcOrd="2" destOrd="0" parTransId="{F443742C-E4CC-4C39-A503-27C6909014C9}" sibTransId="{08B587D3-7268-48A8-9ABC-F8E8C3B2D8EB}"/>
    <dgm:cxn modelId="{262E4A2C-463E-433C-8A80-F9EA296C0F4F}" type="presOf" srcId="{F93D408F-BBFB-40EE-BEEE-748E8D474C59}" destId="{760EAEB6-48DB-457E-A084-5926430921A9}" srcOrd="0" destOrd="0" presId="urn:microsoft.com/office/officeart/2005/8/layout/vList6"/>
    <dgm:cxn modelId="{11BC4A39-EE3C-4C84-9C6E-8B46BE9ED4AF}" type="presOf" srcId="{8EF7926E-6A56-4088-9FB9-80240B46481B}" destId="{17F84409-9EA5-49FA-B50A-0ECA0D577284}" srcOrd="0" destOrd="0" presId="urn:microsoft.com/office/officeart/2005/8/layout/vList6"/>
    <dgm:cxn modelId="{B79B4A5B-65D9-4DBE-AE6C-C2DBF66352CA}" type="presOf" srcId="{898B6ED7-ED7F-4A8E-8DC4-453A50C959F4}" destId="{51BD5B84-A6F9-43E8-8928-8F91E66C9B6D}" srcOrd="0" destOrd="0" presId="urn:microsoft.com/office/officeart/2005/8/layout/vList6"/>
    <dgm:cxn modelId="{3605914D-4A5F-40C6-8B7E-BB112605C99F}" srcId="{6AE671B5-337E-4D40-ACAE-A2E4C5D94A43}" destId="{1EF3F5D8-BDBA-4C9F-8454-A2CECED6087F}" srcOrd="0" destOrd="0" parTransId="{7591BD5B-03D6-468C-9B0D-4FAB56D9BA0A}" sibTransId="{46A6261F-6C70-4E58-A1FB-9DB68AB7D352}"/>
    <dgm:cxn modelId="{A577E96F-32E7-4764-979A-C3FE70D5838F}" type="presOf" srcId="{5E1062C8-C336-4EF1-AD67-B229ED82759B}" destId="{2D1274DD-13E3-472C-B1B5-B25BE27EA5DD}" srcOrd="0" destOrd="0" presId="urn:microsoft.com/office/officeart/2005/8/layout/vList6"/>
    <dgm:cxn modelId="{7F9B5372-3EDB-44B9-9A97-5679FBC478F8}" type="presOf" srcId="{1EF3F5D8-BDBA-4C9F-8454-A2CECED6087F}" destId="{8D5BC0BF-2BF5-43B7-970A-6BB2D062B407}" srcOrd="0" destOrd="0" presId="urn:microsoft.com/office/officeart/2005/8/layout/vList6"/>
    <dgm:cxn modelId="{83C77878-67C6-4485-8985-A8BF74B72ED0}" type="presOf" srcId="{A9EFFA9B-CB74-41AB-B263-3E7B54FFF46B}" destId="{5D70D70D-EDA0-43EE-8471-5E0220CFFD07}" srcOrd="0" destOrd="0" presId="urn:microsoft.com/office/officeart/2005/8/layout/vList6"/>
    <dgm:cxn modelId="{E5CBB47C-2F6C-4F4B-8BB4-6FE5A87150D7}" srcId="{6AE671B5-337E-4D40-ACAE-A2E4C5D94A43}" destId="{7FEADCD4-A72D-462F-A4E7-C3B389E86DA4}" srcOrd="3" destOrd="0" parTransId="{FEB73E07-707D-43DE-8352-1C09A3AC69D7}" sibTransId="{0BD1B91C-9130-442F-ACE4-CC88DF04B47E}"/>
    <dgm:cxn modelId="{6664A989-E33F-45B0-877B-8484778CF459}" srcId="{F93D408F-BBFB-40EE-BEEE-748E8D474C59}" destId="{6DE217EC-9895-41AF-BEE0-17A2F5C9C998}" srcOrd="0" destOrd="0" parTransId="{D55DFC1C-207C-4DD4-B380-15B1048E9219}" sibTransId="{B40F99A8-3A1D-460D-AF7B-D428BC9ED3BA}"/>
    <dgm:cxn modelId="{C6035E8A-66E2-473A-B59D-9FEA570E92EC}" type="presOf" srcId="{6AE671B5-337E-4D40-ACAE-A2E4C5D94A43}" destId="{C100836A-8476-4BF9-B4E9-17D460C3FF9E}" srcOrd="0" destOrd="0" presId="urn:microsoft.com/office/officeart/2005/8/layout/vList6"/>
    <dgm:cxn modelId="{0465FC9B-AED8-4D83-A130-7049E95425A2}" srcId="{6AE671B5-337E-4D40-ACAE-A2E4C5D94A43}" destId="{F8236E2A-12A4-46A6-B18C-4758E488C5C8}" srcOrd="4" destOrd="0" parTransId="{20E319DB-7071-43CC-B614-1827F74D5956}" sibTransId="{CDDFF52C-24C9-424D-B219-A3C9CD271B9F}"/>
    <dgm:cxn modelId="{779B90AD-AF83-4097-A8A5-D680AFD3010F}" srcId="{7FEADCD4-A72D-462F-A4E7-C3B389E86DA4}" destId="{A9EFFA9B-CB74-41AB-B263-3E7B54FFF46B}" srcOrd="0" destOrd="0" parTransId="{D582B891-A654-4EC8-A8C7-C4D96BB72D41}" sibTransId="{53F332E6-5A52-454B-B974-0A6105B13460}"/>
    <dgm:cxn modelId="{262BB3BE-78A8-45E5-ADA2-1E52AE2127D7}" type="presOf" srcId="{7FEADCD4-A72D-462F-A4E7-C3B389E86DA4}" destId="{B9A50740-F39C-4121-AA61-AB2957E7E54A}" srcOrd="0" destOrd="0" presId="urn:microsoft.com/office/officeart/2005/8/layout/vList6"/>
    <dgm:cxn modelId="{FFF422D6-B628-437A-A6E0-F2E97F619C8D}" srcId="{1EF3F5D8-BDBA-4C9F-8454-A2CECED6087F}" destId="{5E1062C8-C336-4EF1-AD67-B229ED82759B}" srcOrd="0" destOrd="0" parTransId="{A95AEC5B-CD06-4D8E-8C4C-4074DED91365}" sibTransId="{EA6F4447-C884-4DC3-B1FC-BC6DE73F3843}"/>
    <dgm:cxn modelId="{1ECC7FDA-5084-4B4A-8582-C14DEB291DE8}" type="presOf" srcId="{F8236E2A-12A4-46A6-B18C-4758E488C5C8}" destId="{1ACE3D58-988D-4F8A-8E96-A95868E0AAF0}" srcOrd="0" destOrd="0" presId="urn:microsoft.com/office/officeart/2005/8/layout/vList6"/>
    <dgm:cxn modelId="{9CF773EC-B5E1-4116-BB79-27CEB13AD1C1}" type="presOf" srcId="{6DE217EC-9895-41AF-BEE0-17A2F5C9C998}" destId="{819A4D3D-8013-476C-8100-E059B342A2F5}" srcOrd="0" destOrd="0" presId="urn:microsoft.com/office/officeart/2005/8/layout/vList6"/>
    <dgm:cxn modelId="{C414ADF1-90BB-42CE-9C67-375C95046848}" srcId="{F8236E2A-12A4-46A6-B18C-4758E488C5C8}" destId="{B493A51B-E8A3-423D-B0B9-20451340A2ED}" srcOrd="0" destOrd="0" parTransId="{A2A7CABD-13FC-43B8-93F1-48274D35BD9B}" sibTransId="{45616A10-8E65-4516-ABE2-13CAE9AE95DB}"/>
    <dgm:cxn modelId="{8A8822F7-24F0-4D4A-80CD-BFE4259134E6}" srcId="{6AE671B5-337E-4D40-ACAE-A2E4C5D94A43}" destId="{898B6ED7-ED7F-4A8E-8DC4-453A50C959F4}" srcOrd="1" destOrd="0" parTransId="{1A77F78C-13B9-4714-B60F-8330471E4A99}" sibTransId="{C5C290A7-80ED-43A2-9124-3054A6A02D1D}"/>
    <dgm:cxn modelId="{FB4FA521-3935-4F80-AD82-1D3DC38C7D3E}" type="presParOf" srcId="{C100836A-8476-4BF9-B4E9-17D460C3FF9E}" destId="{A5C1F36C-DD2D-4613-B258-57D26303C8AB}" srcOrd="0" destOrd="0" presId="urn:microsoft.com/office/officeart/2005/8/layout/vList6"/>
    <dgm:cxn modelId="{0281FD8B-32AA-46DB-A977-604502E7E248}" type="presParOf" srcId="{A5C1F36C-DD2D-4613-B258-57D26303C8AB}" destId="{8D5BC0BF-2BF5-43B7-970A-6BB2D062B407}" srcOrd="0" destOrd="0" presId="urn:microsoft.com/office/officeart/2005/8/layout/vList6"/>
    <dgm:cxn modelId="{C4B0A41C-A3D4-4F32-8A4B-B4FC7E00D9C2}" type="presParOf" srcId="{A5C1F36C-DD2D-4613-B258-57D26303C8AB}" destId="{2D1274DD-13E3-472C-B1B5-B25BE27EA5DD}" srcOrd="1" destOrd="0" presId="urn:microsoft.com/office/officeart/2005/8/layout/vList6"/>
    <dgm:cxn modelId="{5658FB1C-1F1B-4A20-929F-FE620332E347}" type="presParOf" srcId="{C100836A-8476-4BF9-B4E9-17D460C3FF9E}" destId="{3E5CD5F1-C7EF-4229-ACBB-B0C189ACF40F}" srcOrd="1" destOrd="0" presId="urn:microsoft.com/office/officeart/2005/8/layout/vList6"/>
    <dgm:cxn modelId="{FB6B2469-C1B9-49C1-867E-41A9EB05F321}" type="presParOf" srcId="{C100836A-8476-4BF9-B4E9-17D460C3FF9E}" destId="{FB306CAF-C179-4FA9-A9A1-77F9C84CDF2E}" srcOrd="2" destOrd="0" presId="urn:microsoft.com/office/officeart/2005/8/layout/vList6"/>
    <dgm:cxn modelId="{0B41F0D4-3500-48BC-BE1B-A87B5EF4FA13}" type="presParOf" srcId="{FB306CAF-C179-4FA9-A9A1-77F9C84CDF2E}" destId="{51BD5B84-A6F9-43E8-8928-8F91E66C9B6D}" srcOrd="0" destOrd="0" presId="urn:microsoft.com/office/officeart/2005/8/layout/vList6"/>
    <dgm:cxn modelId="{B6094E18-C767-424D-B96D-6E20B50E9044}" type="presParOf" srcId="{FB306CAF-C179-4FA9-A9A1-77F9C84CDF2E}" destId="{17F84409-9EA5-49FA-B50A-0ECA0D577284}" srcOrd="1" destOrd="0" presId="urn:microsoft.com/office/officeart/2005/8/layout/vList6"/>
    <dgm:cxn modelId="{1DF109B0-2C45-4280-9A2F-276E3AB549F9}" type="presParOf" srcId="{C100836A-8476-4BF9-B4E9-17D460C3FF9E}" destId="{0A45E6ED-20CD-4389-9107-8EA76C4FEB0D}" srcOrd="3" destOrd="0" presId="urn:microsoft.com/office/officeart/2005/8/layout/vList6"/>
    <dgm:cxn modelId="{00DE3D41-53A5-4C27-9FE0-FC7EC77C7108}" type="presParOf" srcId="{C100836A-8476-4BF9-B4E9-17D460C3FF9E}" destId="{84FA09CE-ECA6-489D-9F5D-572A9FF2E674}" srcOrd="4" destOrd="0" presId="urn:microsoft.com/office/officeart/2005/8/layout/vList6"/>
    <dgm:cxn modelId="{8B39512D-15B5-47CD-86A5-8D572A3B0CC6}" type="presParOf" srcId="{84FA09CE-ECA6-489D-9F5D-572A9FF2E674}" destId="{760EAEB6-48DB-457E-A084-5926430921A9}" srcOrd="0" destOrd="0" presId="urn:microsoft.com/office/officeart/2005/8/layout/vList6"/>
    <dgm:cxn modelId="{9BEBC184-0899-4621-BB1D-01DB3362AC3B}" type="presParOf" srcId="{84FA09CE-ECA6-489D-9F5D-572A9FF2E674}" destId="{819A4D3D-8013-476C-8100-E059B342A2F5}" srcOrd="1" destOrd="0" presId="urn:microsoft.com/office/officeart/2005/8/layout/vList6"/>
    <dgm:cxn modelId="{1BC4479C-3176-4B7F-812D-991D8119784D}" type="presParOf" srcId="{C100836A-8476-4BF9-B4E9-17D460C3FF9E}" destId="{39E82E18-7738-4B30-8CE1-4028B7D25346}" srcOrd="5" destOrd="0" presId="urn:microsoft.com/office/officeart/2005/8/layout/vList6"/>
    <dgm:cxn modelId="{73A641FB-C04C-47B7-BB4E-603A14C3AEA8}" type="presParOf" srcId="{C100836A-8476-4BF9-B4E9-17D460C3FF9E}" destId="{E41D143B-E2B5-47F3-91DD-E24F39A4BAB1}" srcOrd="6" destOrd="0" presId="urn:microsoft.com/office/officeart/2005/8/layout/vList6"/>
    <dgm:cxn modelId="{D3527BF8-6148-4399-8E59-C27F36285C29}" type="presParOf" srcId="{E41D143B-E2B5-47F3-91DD-E24F39A4BAB1}" destId="{B9A50740-F39C-4121-AA61-AB2957E7E54A}" srcOrd="0" destOrd="0" presId="urn:microsoft.com/office/officeart/2005/8/layout/vList6"/>
    <dgm:cxn modelId="{613466CA-F59D-415C-A5E3-AE5268D7DDC1}" type="presParOf" srcId="{E41D143B-E2B5-47F3-91DD-E24F39A4BAB1}" destId="{5D70D70D-EDA0-43EE-8471-5E0220CFFD07}" srcOrd="1" destOrd="0" presId="urn:microsoft.com/office/officeart/2005/8/layout/vList6"/>
    <dgm:cxn modelId="{3C4D4FE1-B660-44C6-AFD2-D682DE7F203B}" type="presParOf" srcId="{C100836A-8476-4BF9-B4E9-17D460C3FF9E}" destId="{507A175C-D409-4F70-91F7-3E4338C9038D}" srcOrd="7" destOrd="0" presId="urn:microsoft.com/office/officeart/2005/8/layout/vList6"/>
    <dgm:cxn modelId="{DF3FFC0C-AA3D-498D-BB95-C282934D93A3}" type="presParOf" srcId="{C100836A-8476-4BF9-B4E9-17D460C3FF9E}" destId="{891DC2F3-761E-4BAF-876C-A5581B4628EC}" srcOrd="8" destOrd="0" presId="urn:microsoft.com/office/officeart/2005/8/layout/vList6"/>
    <dgm:cxn modelId="{C93B6AE5-6314-49A8-A1DC-4F2760F46877}" type="presParOf" srcId="{891DC2F3-761E-4BAF-876C-A5581B4628EC}" destId="{1ACE3D58-988D-4F8A-8E96-A95868E0AAF0}" srcOrd="0" destOrd="0" presId="urn:microsoft.com/office/officeart/2005/8/layout/vList6"/>
    <dgm:cxn modelId="{ED19DEAA-DE53-4FAD-983B-4FAC374C77BB}" type="presParOf" srcId="{891DC2F3-761E-4BAF-876C-A5581B4628EC}" destId="{9E93D1E6-A93E-43FE-9F47-A221330BDCB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E671B5-337E-4D40-ACAE-A2E4C5D94A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EF3F5D8-BDBA-4C9F-8454-A2CECED6087F}">
      <dgm:prSet phldrT="[Text]"/>
      <dgm:spPr>
        <a:solidFill>
          <a:srgbClr val="D85632"/>
        </a:solidFill>
      </dgm:spPr>
      <dgm:t>
        <a:bodyPr/>
        <a:lstStyle/>
        <a:p>
          <a:r>
            <a:rPr lang="en-US" b="1"/>
            <a:t>What is the actual formal observation requirement for my all- level clinical teachers?</a:t>
          </a:r>
        </a:p>
      </dgm:t>
    </dgm:pt>
    <dgm:pt modelId="{7591BD5B-03D6-468C-9B0D-4FAB56D9BA0A}" type="parTrans" cxnId="{3605914D-4A5F-40C6-8B7E-BB112605C99F}">
      <dgm:prSet/>
      <dgm:spPr/>
      <dgm:t>
        <a:bodyPr/>
        <a:lstStyle/>
        <a:p>
          <a:endParaRPr lang="en-US"/>
        </a:p>
      </dgm:t>
    </dgm:pt>
    <dgm:pt modelId="{46A6261F-6C70-4E58-A1FB-9DB68AB7D352}" type="sibTrans" cxnId="{3605914D-4A5F-40C6-8B7E-BB112605C99F}">
      <dgm:prSet/>
      <dgm:spPr/>
      <dgm:t>
        <a:bodyPr/>
        <a:lstStyle/>
        <a:p>
          <a:endParaRPr lang="en-US"/>
        </a:p>
      </dgm:t>
    </dgm:pt>
    <dgm:pt modelId="{5E1062C8-C336-4EF1-AD67-B229ED82759B}">
      <dgm:prSet phldrT="[Text]" custT="1"/>
      <dgm:spPr/>
      <dgm:t>
        <a:bodyPr/>
        <a:lstStyle/>
        <a:p>
          <a:r>
            <a:rPr lang="en-US" sz="1600"/>
            <a:t>Four observations, two in the first half of the assignment and two in the second half of the assignment unless they are in an assignment that places them in two different locations/LEA’s.</a:t>
          </a:r>
        </a:p>
      </dgm:t>
    </dgm:pt>
    <dgm:pt modelId="{A95AEC5B-CD06-4D8E-8C4C-4074DED91365}" type="parTrans" cxnId="{FFF422D6-B628-437A-A6E0-F2E97F619C8D}">
      <dgm:prSet/>
      <dgm:spPr/>
      <dgm:t>
        <a:bodyPr/>
        <a:lstStyle/>
        <a:p>
          <a:endParaRPr lang="en-US"/>
        </a:p>
      </dgm:t>
    </dgm:pt>
    <dgm:pt modelId="{EA6F4447-C884-4DC3-B1FC-BC6DE73F3843}" type="sibTrans" cxnId="{FFF422D6-B628-437A-A6E0-F2E97F619C8D}">
      <dgm:prSet/>
      <dgm:spPr/>
      <dgm:t>
        <a:bodyPr/>
        <a:lstStyle/>
        <a:p>
          <a:endParaRPr lang="en-US"/>
        </a:p>
      </dgm:t>
    </dgm:pt>
    <dgm:pt modelId="{C100836A-8476-4BF9-B4E9-17D460C3FF9E}" type="pres">
      <dgm:prSet presAssocID="{6AE671B5-337E-4D40-ACAE-A2E4C5D94A43}" presName="Name0" presStyleCnt="0">
        <dgm:presLayoutVars>
          <dgm:dir/>
          <dgm:animLvl val="lvl"/>
          <dgm:resizeHandles/>
        </dgm:presLayoutVars>
      </dgm:prSet>
      <dgm:spPr/>
    </dgm:pt>
    <dgm:pt modelId="{A5C1F36C-DD2D-4613-B258-57D26303C8AB}" type="pres">
      <dgm:prSet presAssocID="{1EF3F5D8-BDBA-4C9F-8454-A2CECED6087F}" presName="linNode" presStyleCnt="0"/>
      <dgm:spPr/>
    </dgm:pt>
    <dgm:pt modelId="{8D5BC0BF-2BF5-43B7-970A-6BB2D062B407}" type="pres">
      <dgm:prSet presAssocID="{1EF3F5D8-BDBA-4C9F-8454-A2CECED6087F}" presName="parentShp" presStyleLbl="node1" presStyleIdx="0" presStyleCnt="1">
        <dgm:presLayoutVars>
          <dgm:bulletEnabled val="1"/>
        </dgm:presLayoutVars>
      </dgm:prSet>
      <dgm:spPr/>
    </dgm:pt>
    <dgm:pt modelId="{2D1274DD-13E3-472C-B1B5-B25BE27EA5DD}" type="pres">
      <dgm:prSet presAssocID="{1EF3F5D8-BDBA-4C9F-8454-A2CECED6087F}" presName="childShp" presStyleLbl="bgAccFollowNode1" presStyleIdx="0" presStyleCnt="1">
        <dgm:presLayoutVars>
          <dgm:bulletEnabled val="1"/>
        </dgm:presLayoutVars>
      </dgm:prSet>
      <dgm:spPr/>
    </dgm:pt>
  </dgm:ptLst>
  <dgm:cxnLst>
    <dgm:cxn modelId="{3605914D-4A5F-40C6-8B7E-BB112605C99F}" srcId="{6AE671B5-337E-4D40-ACAE-A2E4C5D94A43}" destId="{1EF3F5D8-BDBA-4C9F-8454-A2CECED6087F}" srcOrd="0" destOrd="0" parTransId="{7591BD5B-03D6-468C-9B0D-4FAB56D9BA0A}" sibTransId="{46A6261F-6C70-4E58-A1FB-9DB68AB7D352}"/>
    <dgm:cxn modelId="{A577E96F-32E7-4764-979A-C3FE70D5838F}" type="presOf" srcId="{5E1062C8-C336-4EF1-AD67-B229ED82759B}" destId="{2D1274DD-13E3-472C-B1B5-B25BE27EA5DD}" srcOrd="0" destOrd="0" presId="urn:microsoft.com/office/officeart/2005/8/layout/vList6"/>
    <dgm:cxn modelId="{7F9B5372-3EDB-44B9-9A97-5679FBC478F8}" type="presOf" srcId="{1EF3F5D8-BDBA-4C9F-8454-A2CECED6087F}" destId="{8D5BC0BF-2BF5-43B7-970A-6BB2D062B407}" srcOrd="0" destOrd="0" presId="urn:microsoft.com/office/officeart/2005/8/layout/vList6"/>
    <dgm:cxn modelId="{C6035E8A-66E2-473A-B59D-9FEA570E92EC}" type="presOf" srcId="{6AE671B5-337E-4D40-ACAE-A2E4C5D94A43}" destId="{C100836A-8476-4BF9-B4E9-17D460C3FF9E}" srcOrd="0" destOrd="0" presId="urn:microsoft.com/office/officeart/2005/8/layout/vList6"/>
    <dgm:cxn modelId="{FFF422D6-B628-437A-A6E0-F2E97F619C8D}" srcId="{1EF3F5D8-BDBA-4C9F-8454-A2CECED6087F}" destId="{5E1062C8-C336-4EF1-AD67-B229ED82759B}" srcOrd="0" destOrd="0" parTransId="{A95AEC5B-CD06-4D8E-8C4C-4074DED91365}" sibTransId="{EA6F4447-C884-4DC3-B1FC-BC6DE73F3843}"/>
    <dgm:cxn modelId="{FB4FA521-3935-4F80-AD82-1D3DC38C7D3E}" type="presParOf" srcId="{C100836A-8476-4BF9-B4E9-17D460C3FF9E}" destId="{A5C1F36C-DD2D-4613-B258-57D26303C8AB}" srcOrd="0" destOrd="0" presId="urn:microsoft.com/office/officeart/2005/8/layout/vList6"/>
    <dgm:cxn modelId="{0281FD8B-32AA-46DB-A977-604502E7E248}" type="presParOf" srcId="{A5C1F36C-DD2D-4613-B258-57D26303C8AB}" destId="{8D5BC0BF-2BF5-43B7-970A-6BB2D062B407}" srcOrd="0" destOrd="0" presId="urn:microsoft.com/office/officeart/2005/8/layout/vList6"/>
    <dgm:cxn modelId="{C4B0A41C-A3D4-4F32-8A4B-B4FC7E00D9C2}" type="presParOf" srcId="{A5C1F36C-DD2D-4613-B258-57D26303C8AB}" destId="{2D1274DD-13E3-472C-B1B5-B25BE27EA5D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BF82D4-CD62-49D8-B36B-A35D2A45A500}">
      <dgm:prSet phldrT="[Text]"/>
      <dgm:spPr>
        <a:solidFill>
          <a:srgbClr val="257A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228.1 </a:t>
          </a:r>
        </a:p>
        <a:p>
          <a:r>
            <a:rPr lang="en-US"/>
            <a:t>General Provisions</a:t>
          </a:r>
        </a:p>
      </dgm:t>
    </dgm:pt>
    <dgm:pt modelId="{B80D8C73-19C3-45A4-AFF5-3815693B4C26}" type="parTrans" cxnId="{7527EC39-50D6-4338-9351-C68356A556FC}">
      <dgm:prSet/>
      <dgm:spPr/>
      <dgm:t>
        <a:bodyPr/>
        <a:lstStyle/>
        <a:p>
          <a:endParaRPr lang="en-US"/>
        </a:p>
      </dgm:t>
    </dgm:pt>
    <dgm:pt modelId="{034291A7-05BB-4555-902E-C8230B4AC9C0}" type="sibTrans" cxnId="{7527EC39-50D6-4338-9351-C68356A556FC}">
      <dgm:prSet/>
      <dgm:spPr/>
      <dgm:t>
        <a:bodyPr/>
        <a:lstStyle/>
        <a:p>
          <a:endParaRPr lang="en-US"/>
        </a:p>
      </dgm:t>
    </dgm:pt>
    <dgm:pt modelId="{BE205935-D4E4-4F00-985E-694AC0A0248E}">
      <dgm:prSet phldrT="[Text]"/>
      <dgm:spPr>
        <a:solidFill>
          <a:srgbClr val="257A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228.2 Definitions</a:t>
          </a:r>
        </a:p>
      </dgm:t>
    </dgm:pt>
    <dgm:pt modelId="{42EA97FB-DCD6-40D3-AC8F-013814B442AF}" type="parTrans" cxnId="{EA720616-4284-46DD-A079-EA92277D1C89}">
      <dgm:prSet/>
      <dgm:spPr/>
      <dgm:t>
        <a:bodyPr/>
        <a:lstStyle/>
        <a:p>
          <a:endParaRPr lang="en-US"/>
        </a:p>
      </dgm:t>
    </dgm:pt>
    <dgm:pt modelId="{24EB2A45-52EC-4F42-BE32-58D16938839C}" type="sibTrans" cxnId="{EA720616-4284-46DD-A079-EA92277D1C89}">
      <dgm:prSet/>
      <dgm:spPr/>
      <dgm:t>
        <a:bodyPr/>
        <a:lstStyle/>
        <a:p>
          <a:endParaRPr lang="en-US"/>
        </a:p>
      </dgm:t>
    </dgm:pt>
    <dgm:pt modelId="{3B348F25-D8C2-4A05-B4E6-044A382BBA53}">
      <dgm:prSet phldrT="[Text]"/>
      <dgm:spPr>
        <a:solidFill>
          <a:srgbClr val="257A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228.4 </a:t>
          </a:r>
        </a:p>
        <a:p>
          <a:r>
            <a:rPr lang="en-US"/>
            <a:t>Declared State of Disaster</a:t>
          </a:r>
        </a:p>
      </dgm:t>
    </dgm:pt>
    <dgm:pt modelId="{DF0FF74C-69F4-4DE8-AFE1-03278B332B24}" type="parTrans" cxnId="{BC82E6B9-F1DA-42FF-AFE3-53C157CE962B}">
      <dgm:prSet/>
      <dgm:spPr/>
      <dgm:t>
        <a:bodyPr/>
        <a:lstStyle/>
        <a:p>
          <a:endParaRPr lang="en-US"/>
        </a:p>
      </dgm:t>
    </dgm:pt>
    <dgm:pt modelId="{DCD28554-58CA-4BDA-B934-83F88FEDA174}" type="sibTrans" cxnId="{BC82E6B9-F1DA-42FF-AFE3-53C157CE962B}">
      <dgm:prSet/>
      <dgm:spPr/>
      <dgm:t>
        <a:bodyPr/>
        <a:lstStyle/>
        <a:p>
          <a:endParaRPr lang="en-US"/>
        </a:p>
      </dgm:t>
    </dgm:pt>
    <dgm:pt modelId="{31D4A818-DDB9-4A9E-A50B-AAE4228A97AC}">
      <dgm:prSet phldrT="[Text]"/>
      <dgm:spPr>
        <a:solidFill>
          <a:srgbClr val="257A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228.6 Implementation Date</a:t>
          </a:r>
        </a:p>
      </dgm:t>
    </dgm:pt>
    <dgm:pt modelId="{3C63D263-8293-4BBB-A1BE-B993387A524C}" type="parTrans" cxnId="{5DE79694-89F1-4F42-B06B-3DD05BFF0BE4}">
      <dgm:prSet/>
      <dgm:spPr/>
      <dgm:t>
        <a:bodyPr/>
        <a:lstStyle/>
        <a:p>
          <a:endParaRPr lang="en-US"/>
        </a:p>
      </dgm:t>
    </dgm:pt>
    <dgm:pt modelId="{27D95D29-01F2-4E0E-B93A-AF7B5FB0072D}" type="sibTrans" cxnId="{5DE79694-89F1-4F42-B06B-3DD05BFF0BE4}">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4">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4">
        <dgm:presLayoutVars>
          <dgm:bulletEnabled val="1"/>
        </dgm:presLayoutVars>
      </dgm:prSet>
      <dgm:spPr/>
    </dgm:pt>
    <dgm:pt modelId="{74EB7830-6BAE-49BA-BF74-09BC881B1F7A}" type="pres">
      <dgm:prSet presAssocID="{24EB2A45-52EC-4F42-BE32-58D16938839C}" presName="sibTrans" presStyleCnt="0"/>
      <dgm:spPr/>
    </dgm:pt>
    <dgm:pt modelId="{004A9859-9A54-4234-B6CA-60CD3ED87E8A}" type="pres">
      <dgm:prSet presAssocID="{3B348F25-D8C2-4A05-B4E6-044A382BBA53}" presName="node" presStyleLbl="node1" presStyleIdx="2" presStyleCnt="4">
        <dgm:presLayoutVars>
          <dgm:bulletEnabled val="1"/>
        </dgm:presLayoutVars>
      </dgm:prSet>
      <dgm:spPr/>
    </dgm:pt>
    <dgm:pt modelId="{4DA1E3D7-2DE6-4EB0-80F3-03D2EF821600}" type="pres">
      <dgm:prSet presAssocID="{DCD28554-58CA-4BDA-B934-83F88FEDA174}" presName="sibTrans" presStyleCnt="0"/>
      <dgm:spPr/>
    </dgm:pt>
    <dgm:pt modelId="{BFFC6160-12D5-4A4E-811D-F6600F8E2270}" type="pres">
      <dgm:prSet presAssocID="{31D4A818-DDB9-4A9E-A50B-AAE4228A97AC}" presName="node" presStyleLbl="node1" presStyleIdx="3" presStyleCnt="4">
        <dgm:presLayoutVars>
          <dgm:bulletEnabled val="1"/>
        </dgm:presLayoutVars>
      </dgm:prSet>
      <dgm:spPr/>
    </dgm:pt>
  </dgm:ptLst>
  <dgm:cxnLst>
    <dgm:cxn modelId="{EA720616-4284-46DD-A079-EA92277D1C89}" srcId="{F510AA1C-23EB-4BDE-809B-890DFEF2064B}" destId="{BE205935-D4E4-4F00-985E-694AC0A0248E}" srcOrd="1" destOrd="0" parTransId="{42EA97FB-DCD6-40D3-AC8F-013814B442AF}" sibTransId="{24EB2A45-52EC-4F42-BE32-58D16938839C}"/>
    <dgm:cxn modelId="{7527EC39-50D6-4338-9351-C68356A556FC}" srcId="{F510AA1C-23EB-4BDE-809B-890DFEF2064B}" destId="{5BBF82D4-CD62-49D8-B36B-A35D2A45A500}" srcOrd="0" destOrd="0" parTransId="{B80D8C73-19C3-45A4-AFF5-3815693B4C26}" sibTransId="{034291A7-05BB-4555-902E-C8230B4AC9C0}"/>
    <dgm:cxn modelId="{70E56B66-9043-4B7E-87EB-0B098D8AC1AE}" type="presOf" srcId="{3B348F25-D8C2-4A05-B4E6-044A382BBA53}" destId="{004A9859-9A54-4234-B6CA-60CD3ED87E8A}" srcOrd="0" destOrd="0" presId="urn:microsoft.com/office/officeart/2005/8/layout/default"/>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5DE79694-89F1-4F42-B06B-3DD05BFF0BE4}" srcId="{F510AA1C-23EB-4BDE-809B-890DFEF2064B}" destId="{31D4A818-DDB9-4A9E-A50B-AAE4228A97AC}" srcOrd="3" destOrd="0" parTransId="{3C63D263-8293-4BBB-A1BE-B993387A524C}" sibTransId="{27D95D29-01F2-4E0E-B93A-AF7B5FB0072D}"/>
    <dgm:cxn modelId="{A95EA897-A7CC-4EB9-BE88-4CC350F3C642}" type="presOf" srcId="{BE205935-D4E4-4F00-985E-694AC0A0248E}" destId="{C8CAB66F-13A3-45D8-BFD0-E6F12695D858}" srcOrd="0" destOrd="0" presId="urn:microsoft.com/office/officeart/2005/8/layout/default"/>
    <dgm:cxn modelId="{93A683AF-3C0E-47D0-8F9B-800E283AAAB7}" type="presOf" srcId="{31D4A818-DDB9-4A9E-A50B-AAE4228A97AC}" destId="{BFFC6160-12D5-4A4E-811D-F6600F8E2270}" srcOrd="0" destOrd="0" presId="urn:microsoft.com/office/officeart/2005/8/layout/default"/>
    <dgm:cxn modelId="{BC82E6B9-F1DA-42FF-AFE3-53C157CE962B}" srcId="{F510AA1C-23EB-4BDE-809B-890DFEF2064B}" destId="{3B348F25-D8C2-4A05-B4E6-044A382BBA53}" srcOrd="2" destOrd="0" parTransId="{DF0FF74C-69F4-4DE8-AFE1-03278B332B24}" sibTransId="{DCD28554-58CA-4BDA-B934-83F88FEDA174}"/>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 modelId="{ADB7DC40-8C87-481D-A68B-58345A0A0EC2}" type="presParOf" srcId="{385C8912-1F1D-4918-9218-6693A1203BEC}" destId="{74EB7830-6BAE-49BA-BF74-09BC881B1F7A}" srcOrd="3" destOrd="0" presId="urn:microsoft.com/office/officeart/2005/8/layout/default"/>
    <dgm:cxn modelId="{4649E1CB-8266-4741-A2B7-61EBC7548B12}" type="presParOf" srcId="{385C8912-1F1D-4918-9218-6693A1203BEC}" destId="{004A9859-9A54-4234-B6CA-60CD3ED87E8A}" srcOrd="4" destOrd="0" presId="urn:microsoft.com/office/officeart/2005/8/layout/default"/>
    <dgm:cxn modelId="{84FB338B-D8EB-4676-80F9-BEF4C51053D1}" type="presParOf" srcId="{385C8912-1F1D-4918-9218-6693A1203BEC}" destId="{4DA1E3D7-2DE6-4EB0-80F3-03D2EF821600}" srcOrd="5" destOrd="0" presId="urn:microsoft.com/office/officeart/2005/8/layout/default"/>
    <dgm:cxn modelId="{1F82CC21-21F8-4A70-BD5D-081A9E6CB41B}" type="presParOf" srcId="{385C8912-1F1D-4918-9218-6693A1203BEC}" destId="{BFFC6160-12D5-4A4E-811D-F6600F8E2270}" srcOrd="6"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BF82D4-CD62-49D8-B36B-A35D2A45A500}">
      <dgm:prSet phldrT="[Text]"/>
      <dgm:spPr>
        <a:solidFill>
          <a:srgbClr val="5A626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228.121 </a:t>
          </a:r>
        </a:p>
        <a:p>
          <a:r>
            <a:rPr lang="en-US"/>
            <a:t>Complaints &amp; Investigations Procedures</a:t>
          </a:r>
        </a:p>
      </dgm:t>
    </dgm:pt>
    <dgm:pt modelId="{B80D8C73-19C3-45A4-AFF5-3815693B4C26}" type="parTrans" cxnId="{7527EC39-50D6-4338-9351-C68356A556FC}">
      <dgm:prSet/>
      <dgm:spPr/>
      <dgm:t>
        <a:bodyPr/>
        <a:lstStyle/>
        <a:p>
          <a:endParaRPr lang="en-US"/>
        </a:p>
      </dgm:t>
    </dgm:pt>
    <dgm:pt modelId="{034291A7-05BB-4555-902E-C8230B4AC9C0}" type="sibTrans" cxnId="{7527EC39-50D6-4338-9351-C68356A556FC}">
      <dgm:prSet/>
      <dgm:spPr/>
      <dgm:t>
        <a:bodyPr/>
        <a:lstStyle/>
        <a:p>
          <a:endParaRPr lang="en-US"/>
        </a:p>
      </dgm:t>
    </dgm:pt>
    <dgm:pt modelId="{BE205935-D4E4-4F00-985E-694AC0A0248E}">
      <dgm:prSet phldrT="[Text]"/>
      <dgm:spPr>
        <a:solidFill>
          <a:srgbClr val="5A626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228.123 </a:t>
          </a:r>
        </a:p>
        <a:p>
          <a:r>
            <a:rPr lang="en-US"/>
            <a:t>Educator Preparation Program Responsibilities for Candidate Complaints</a:t>
          </a:r>
        </a:p>
      </dgm:t>
    </dgm:pt>
    <dgm:pt modelId="{42EA97FB-DCD6-40D3-AC8F-013814B442AF}" type="parTrans" cxnId="{EA720616-4284-46DD-A079-EA92277D1C89}">
      <dgm:prSet/>
      <dgm:spPr/>
      <dgm:t>
        <a:bodyPr/>
        <a:lstStyle/>
        <a:p>
          <a:endParaRPr lang="en-US"/>
        </a:p>
      </dgm:t>
    </dgm:pt>
    <dgm:pt modelId="{24EB2A45-52EC-4F42-BE32-58D16938839C}" type="sibTrans" cxnId="{EA720616-4284-46DD-A079-EA92277D1C89}">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2">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2">
        <dgm:presLayoutVars>
          <dgm:bulletEnabled val="1"/>
        </dgm:presLayoutVars>
      </dgm:prSet>
      <dgm:spPr/>
    </dgm:pt>
  </dgm:ptLst>
  <dgm:cxnLst>
    <dgm:cxn modelId="{EA720616-4284-46DD-A079-EA92277D1C89}" srcId="{F510AA1C-23EB-4BDE-809B-890DFEF2064B}" destId="{BE205935-D4E4-4F00-985E-694AC0A0248E}" srcOrd="1" destOrd="0" parTransId="{42EA97FB-DCD6-40D3-AC8F-013814B442AF}" sibTransId="{24EB2A45-52EC-4F42-BE32-58D16938839C}"/>
    <dgm:cxn modelId="{7527EC39-50D6-4338-9351-C68356A556FC}" srcId="{F510AA1C-23EB-4BDE-809B-890DFEF2064B}" destId="{5BBF82D4-CD62-49D8-B36B-A35D2A45A500}" srcOrd="0" destOrd="0" parTransId="{B80D8C73-19C3-45A4-AFF5-3815693B4C26}" sibTransId="{034291A7-05BB-4555-902E-C8230B4AC9C0}"/>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A95EA897-A7CC-4EB9-BE88-4CC350F3C642}" type="presOf" srcId="{BE205935-D4E4-4F00-985E-694AC0A0248E}" destId="{C8CAB66F-13A3-45D8-BFD0-E6F12695D858}" srcOrd="0" destOrd="0" presId="urn:microsoft.com/office/officeart/2005/8/layout/default"/>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AE671B5-337E-4D40-ACAE-A2E4C5D94A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EF3F5D8-BDBA-4C9F-8454-A2CECED6087F}">
      <dgm:prSet phldrT="[Text]" custT="1"/>
      <dgm:spPr>
        <a:solidFill>
          <a:srgbClr val="5A6267"/>
        </a:solidFill>
      </dgm:spPr>
      <dgm:t>
        <a:bodyPr/>
        <a:lstStyle/>
        <a:p>
          <a:r>
            <a:rPr lang="en-US" sz="2800" b="1"/>
            <a:t>Why was the time for EPP response to TEA reduced?</a:t>
          </a:r>
        </a:p>
      </dgm:t>
    </dgm:pt>
    <dgm:pt modelId="{7591BD5B-03D6-468C-9B0D-4FAB56D9BA0A}" type="parTrans" cxnId="{3605914D-4A5F-40C6-8B7E-BB112605C99F}">
      <dgm:prSet/>
      <dgm:spPr/>
      <dgm:t>
        <a:bodyPr/>
        <a:lstStyle/>
        <a:p>
          <a:endParaRPr lang="en-US"/>
        </a:p>
      </dgm:t>
    </dgm:pt>
    <dgm:pt modelId="{46A6261F-6C70-4E58-A1FB-9DB68AB7D352}" type="sibTrans" cxnId="{3605914D-4A5F-40C6-8B7E-BB112605C99F}">
      <dgm:prSet/>
      <dgm:spPr/>
      <dgm:t>
        <a:bodyPr/>
        <a:lstStyle/>
        <a:p>
          <a:endParaRPr lang="en-US"/>
        </a:p>
      </dgm:t>
    </dgm:pt>
    <dgm:pt modelId="{5E1062C8-C336-4EF1-AD67-B229ED82759B}">
      <dgm:prSet phldrT="[Text]" custT="1"/>
      <dgm:spPr/>
      <dgm:t>
        <a:bodyPr/>
        <a:lstStyle/>
        <a:p>
          <a:r>
            <a:rPr lang="en-US" sz="1600"/>
            <a:t>The time was reduced to improve the efficiency of investigating complaints. Because of the records retention requirements, EPPs have ready access to requested documentation and most EPPs respond to TEA in less than 21 days.</a:t>
          </a:r>
        </a:p>
      </dgm:t>
    </dgm:pt>
    <dgm:pt modelId="{A95AEC5B-CD06-4D8E-8C4C-4074DED91365}" type="parTrans" cxnId="{FFF422D6-B628-437A-A6E0-F2E97F619C8D}">
      <dgm:prSet/>
      <dgm:spPr/>
      <dgm:t>
        <a:bodyPr/>
        <a:lstStyle/>
        <a:p>
          <a:endParaRPr lang="en-US"/>
        </a:p>
      </dgm:t>
    </dgm:pt>
    <dgm:pt modelId="{EA6F4447-C884-4DC3-B1FC-BC6DE73F3843}" type="sibTrans" cxnId="{FFF422D6-B628-437A-A6E0-F2E97F619C8D}">
      <dgm:prSet/>
      <dgm:spPr/>
      <dgm:t>
        <a:bodyPr/>
        <a:lstStyle/>
        <a:p>
          <a:endParaRPr lang="en-US"/>
        </a:p>
      </dgm:t>
    </dgm:pt>
    <dgm:pt modelId="{C100836A-8476-4BF9-B4E9-17D460C3FF9E}" type="pres">
      <dgm:prSet presAssocID="{6AE671B5-337E-4D40-ACAE-A2E4C5D94A43}" presName="Name0" presStyleCnt="0">
        <dgm:presLayoutVars>
          <dgm:dir/>
          <dgm:animLvl val="lvl"/>
          <dgm:resizeHandles/>
        </dgm:presLayoutVars>
      </dgm:prSet>
      <dgm:spPr/>
    </dgm:pt>
    <dgm:pt modelId="{A5C1F36C-DD2D-4613-B258-57D26303C8AB}" type="pres">
      <dgm:prSet presAssocID="{1EF3F5D8-BDBA-4C9F-8454-A2CECED6087F}" presName="linNode" presStyleCnt="0"/>
      <dgm:spPr/>
    </dgm:pt>
    <dgm:pt modelId="{8D5BC0BF-2BF5-43B7-970A-6BB2D062B407}" type="pres">
      <dgm:prSet presAssocID="{1EF3F5D8-BDBA-4C9F-8454-A2CECED6087F}" presName="parentShp" presStyleLbl="node1" presStyleIdx="0" presStyleCnt="1">
        <dgm:presLayoutVars>
          <dgm:bulletEnabled val="1"/>
        </dgm:presLayoutVars>
      </dgm:prSet>
      <dgm:spPr/>
    </dgm:pt>
    <dgm:pt modelId="{2D1274DD-13E3-472C-B1B5-B25BE27EA5DD}" type="pres">
      <dgm:prSet presAssocID="{1EF3F5D8-BDBA-4C9F-8454-A2CECED6087F}" presName="childShp" presStyleLbl="bgAccFollowNode1" presStyleIdx="0" presStyleCnt="1" custScaleY="71303">
        <dgm:presLayoutVars>
          <dgm:bulletEnabled val="1"/>
        </dgm:presLayoutVars>
      </dgm:prSet>
      <dgm:spPr/>
    </dgm:pt>
  </dgm:ptLst>
  <dgm:cxnLst>
    <dgm:cxn modelId="{3605914D-4A5F-40C6-8B7E-BB112605C99F}" srcId="{6AE671B5-337E-4D40-ACAE-A2E4C5D94A43}" destId="{1EF3F5D8-BDBA-4C9F-8454-A2CECED6087F}" srcOrd="0" destOrd="0" parTransId="{7591BD5B-03D6-468C-9B0D-4FAB56D9BA0A}" sibTransId="{46A6261F-6C70-4E58-A1FB-9DB68AB7D352}"/>
    <dgm:cxn modelId="{A577E96F-32E7-4764-979A-C3FE70D5838F}" type="presOf" srcId="{5E1062C8-C336-4EF1-AD67-B229ED82759B}" destId="{2D1274DD-13E3-472C-B1B5-B25BE27EA5DD}" srcOrd="0" destOrd="0" presId="urn:microsoft.com/office/officeart/2005/8/layout/vList6"/>
    <dgm:cxn modelId="{7F9B5372-3EDB-44B9-9A97-5679FBC478F8}" type="presOf" srcId="{1EF3F5D8-BDBA-4C9F-8454-A2CECED6087F}" destId="{8D5BC0BF-2BF5-43B7-970A-6BB2D062B407}" srcOrd="0" destOrd="0" presId="urn:microsoft.com/office/officeart/2005/8/layout/vList6"/>
    <dgm:cxn modelId="{C6035E8A-66E2-473A-B59D-9FEA570E92EC}" type="presOf" srcId="{6AE671B5-337E-4D40-ACAE-A2E4C5D94A43}" destId="{C100836A-8476-4BF9-B4E9-17D460C3FF9E}" srcOrd="0" destOrd="0" presId="urn:microsoft.com/office/officeart/2005/8/layout/vList6"/>
    <dgm:cxn modelId="{FFF422D6-B628-437A-A6E0-F2E97F619C8D}" srcId="{1EF3F5D8-BDBA-4C9F-8454-A2CECED6087F}" destId="{5E1062C8-C336-4EF1-AD67-B229ED82759B}" srcOrd="0" destOrd="0" parTransId="{A95AEC5B-CD06-4D8E-8C4C-4074DED91365}" sibTransId="{EA6F4447-C884-4DC3-B1FC-BC6DE73F3843}"/>
    <dgm:cxn modelId="{FB4FA521-3935-4F80-AD82-1D3DC38C7D3E}" type="presParOf" srcId="{C100836A-8476-4BF9-B4E9-17D460C3FF9E}" destId="{A5C1F36C-DD2D-4613-B258-57D26303C8AB}" srcOrd="0" destOrd="0" presId="urn:microsoft.com/office/officeart/2005/8/layout/vList6"/>
    <dgm:cxn modelId="{0281FD8B-32AA-46DB-A977-604502E7E248}" type="presParOf" srcId="{A5C1F36C-DD2D-4613-B258-57D26303C8AB}" destId="{8D5BC0BF-2BF5-43B7-970A-6BB2D062B407}" srcOrd="0" destOrd="0" presId="urn:microsoft.com/office/officeart/2005/8/layout/vList6"/>
    <dgm:cxn modelId="{C4B0A41C-A3D4-4F32-8A4B-B4FC7E00D9C2}" type="presParOf" srcId="{A5C1F36C-DD2D-4613-B258-57D26303C8AB}" destId="{2D1274DD-13E3-472C-B1B5-B25BE27EA5D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E671B5-337E-4D40-ACAE-A2E4C5D94A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EF3F5D8-BDBA-4C9F-8454-A2CECED6087F}">
      <dgm:prSet phldrT="[Text]"/>
      <dgm:spPr>
        <a:solidFill>
          <a:srgbClr val="257AC0"/>
        </a:solidFill>
      </dgm:spPr>
      <dgm:t>
        <a:bodyPr/>
        <a:lstStyle/>
        <a:p>
          <a:r>
            <a:rPr lang="en-US"/>
            <a:t>Authentic School Setting</a:t>
          </a:r>
        </a:p>
      </dgm:t>
    </dgm:pt>
    <dgm:pt modelId="{7591BD5B-03D6-468C-9B0D-4FAB56D9BA0A}" type="parTrans" cxnId="{3605914D-4A5F-40C6-8B7E-BB112605C99F}">
      <dgm:prSet/>
      <dgm:spPr/>
      <dgm:t>
        <a:bodyPr/>
        <a:lstStyle/>
        <a:p>
          <a:endParaRPr lang="en-US"/>
        </a:p>
      </dgm:t>
    </dgm:pt>
    <dgm:pt modelId="{46A6261F-6C70-4E58-A1FB-9DB68AB7D352}" type="sibTrans" cxnId="{3605914D-4A5F-40C6-8B7E-BB112605C99F}">
      <dgm:prSet/>
      <dgm:spPr/>
      <dgm:t>
        <a:bodyPr/>
        <a:lstStyle/>
        <a:p>
          <a:endParaRPr lang="en-US"/>
        </a:p>
      </dgm:t>
    </dgm:pt>
    <dgm:pt modelId="{855A0B55-299A-49AA-8EAC-94F78C71C43F}">
      <dgm:prSet phldrT="[Text]"/>
      <dgm:spPr/>
      <dgm:t>
        <a:bodyPr/>
        <a:lstStyle/>
        <a:p>
          <a:r>
            <a:rPr lang="en-US" dirty="0"/>
            <a:t>Definition is related to </a:t>
          </a:r>
          <a:r>
            <a:rPr lang="en-US" u="sng" dirty="0"/>
            <a:t>field-based experiences (FBE) </a:t>
          </a:r>
          <a:r>
            <a:rPr lang="en-US" dirty="0"/>
            <a:t>– Pre-service requirement for Teacher candidates.</a:t>
          </a:r>
        </a:p>
      </dgm:t>
    </dgm:pt>
    <dgm:pt modelId="{7B222058-DEF7-4A5F-9A05-1327EEF0FBF4}" type="parTrans" cxnId="{2822BBC0-5B74-4552-9B6D-CC888F383AC0}">
      <dgm:prSet/>
      <dgm:spPr/>
      <dgm:t>
        <a:bodyPr/>
        <a:lstStyle/>
        <a:p>
          <a:endParaRPr lang="en-US"/>
        </a:p>
      </dgm:t>
    </dgm:pt>
    <dgm:pt modelId="{090EA7F6-7547-45B9-810B-2141ED820CBE}" type="sibTrans" cxnId="{2822BBC0-5B74-4552-9B6D-CC888F383AC0}">
      <dgm:prSet/>
      <dgm:spPr/>
      <dgm:t>
        <a:bodyPr/>
        <a:lstStyle/>
        <a:p>
          <a:endParaRPr lang="en-US"/>
        </a:p>
      </dgm:t>
    </dgm:pt>
    <dgm:pt modelId="{AD762A08-356B-418E-A0A0-A0EC70A0228E}">
      <dgm:prSet phldrT="[Text]"/>
      <dgm:spPr/>
      <dgm:t>
        <a:bodyPr/>
        <a:lstStyle/>
        <a:p>
          <a:r>
            <a:rPr lang="en-US"/>
            <a:t>Not related to “actual” school setting which </a:t>
          </a:r>
          <a:r>
            <a:rPr lang="en-US" u="sng"/>
            <a:t>was</a:t>
          </a:r>
          <a:r>
            <a:rPr lang="en-US" u="none"/>
            <a:t> a descriptor for a </a:t>
          </a:r>
          <a:r>
            <a:rPr lang="en-US"/>
            <a:t>clinical teaching, internship, or practicum placement but has been removed</a:t>
          </a:r>
        </a:p>
      </dgm:t>
    </dgm:pt>
    <dgm:pt modelId="{15736796-E73F-4F2C-AD38-E1EC09981966}" type="parTrans" cxnId="{1BAF2394-C07D-4612-8CFD-904AA5830C33}">
      <dgm:prSet/>
      <dgm:spPr/>
      <dgm:t>
        <a:bodyPr/>
        <a:lstStyle/>
        <a:p>
          <a:endParaRPr lang="en-US"/>
        </a:p>
      </dgm:t>
    </dgm:pt>
    <dgm:pt modelId="{F9BFA284-8A26-4F29-8AA6-BD090AA5E60F}" type="sibTrans" cxnId="{1BAF2394-C07D-4612-8CFD-904AA5830C33}">
      <dgm:prSet/>
      <dgm:spPr/>
      <dgm:t>
        <a:bodyPr/>
        <a:lstStyle/>
        <a:p>
          <a:endParaRPr lang="en-US"/>
        </a:p>
      </dgm:t>
    </dgm:pt>
    <dgm:pt modelId="{82D6B172-F2DA-47F4-91A5-8A84C0F5F635}">
      <dgm:prSet phldrT="[Text]"/>
      <dgm:spPr>
        <a:solidFill>
          <a:srgbClr val="257AC0"/>
        </a:solidFill>
      </dgm:spPr>
      <dgm:t>
        <a:bodyPr/>
        <a:lstStyle/>
        <a:p>
          <a:r>
            <a:rPr lang="en-US"/>
            <a:t>Permanent Substitute vs. Substitute Teacher</a:t>
          </a:r>
        </a:p>
      </dgm:t>
    </dgm:pt>
    <dgm:pt modelId="{B3F018AC-5CA1-4BE2-AEC4-A0D0C55940CB}" type="sibTrans" cxnId="{F09F120D-8484-4305-8818-92188BD1A741}">
      <dgm:prSet/>
      <dgm:spPr/>
      <dgm:t>
        <a:bodyPr/>
        <a:lstStyle/>
        <a:p>
          <a:endParaRPr lang="en-US"/>
        </a:p>
      </dgm:t>
    </dgm:pt>
    <dgm:pt modelId="{4ECCAE04-C971-4CD8-9676-409AFF28D9E0}" type="parTrans" cxnId="{F09F120D-8484-4305-8818-92188BD1A741}">
      <dgm:prSet/>
      <dgm:spPr/>
      <dgm:t>
        <a:bodyPr/>
        <a:lstStyle/>
        <a:p>
          <a:endParaRPr lang="en-US"/>
        </a:p>
      </dgm:t>
    </dgm:pt>
    <dgm:pt modelId="{DF5454B0-A153-462F-983F-9363ACF1E195}">
      <dgm:prSet phldrT="[Text]"/>
      <dgm:spPr/>
      <dgm:t>
        <a:bodyPr/>
        <a:lstStyle/>
        <a:p>
          <a:r>
            <a:rPr lang="en-US"/>
            <a:t>Definitions related to flexibilities for completing FBE hours</a:t>
          </a:r>
        </a:p>
      </dgm:t>
    </dgm:pt>
    <dgm:pt modelId="{6888845F-9747-4FE4-A102-81D3EC0A1DBB}" type="sibTrans" cxnId="{3C2A92AF-08A4-4534-B909-4160C2E71D94}">
      <dgm:prSet/>
      <dgm:spPr/>
      <dgm:t>
        <a:bodyPr/>
        <a:lstStyle/>
        <a:p>
          <a:endParaRPr lang="en-US"/>
        </a:p>
      </dgm:t>
    </dgm:pt>
    <dgm:pt modelId="{99E40023-CB4B-4918-A5C7-7ABCAE134300}" type="parTrans" cxnId="{3C2A92AF-08A4-4534-B909-4160C2E71D94}">
      <dgm:prSet/>
      <dgm:spPr/>
      <dgm:t>
        <a:bodyPr/>
        <a:lstStyle/>
        <a:p>
          <a:endParaRPr lang="en-US"/>
        </a:p>
      </dgm:t>
    </dgm:pt>
    <dgm:pt modelId="{D0CB5300-693E-46D8-91E1-8AA342FA311E}">
      <dgm:prSet phldrT="[Text]"/>
      <dgm:spPr/>
      <dgm:t>
        <a:bodyPr/>
        <a:lstStyle/>
        <a:p>
          <a:r>
            <a:rPr lang="en-US"/>
            <a:t>Permanent Substitute = Existing Statutory flexibility</a:t>
          </a:r>
        </a:p>
      </dgm:t>
    </dgm:pt>
    <dgm:pt modelId="{DFCF4E7B-6E77-4748-BC37-783418935DC3}" type="sibTrans" cxnId="{6FEED611-8050-469D-A609-F405621F11A7}">
      <dgm:prSet/>
      <dgm:spPr/>
      <dgm:t>
        <a:bodyPr/>
        <a:lstStyle/>
        <a:p>
          <a:endParaRPr lang="en-US"/>
        </a:p>
      </dgm:t>
    </dgm:pt>
    <dgm:pt modelId="{BBFDC6AB-F417-4798-827B-7BB763F8C502}" type="parTrans" cxnId="{6FEED611-8050-469D-A609-F405621F11A7}">
      <dgm:prSet/>
      <dgm:spPr/>
      <dgm:t>
        <a:bodyPr/>
        <a:lstStyle/>
        <a:p>
          <a:endParaRPr lang="en-US"/>
        </a:p>
      </dgm:t>
    </dgm:pt>
    <dgm:pt modelId="{DA4053DC-99D3-481F-A235-7FB80A42EB9D}">
      <dgm:prSet phldrT="[Text]"/>
      <dgm:spPr/>
      <dgm:t>
        <a:bodyPr/>
        <a:lstStyle/>
        <a:p>
          <a:r>
            <a:rPr lang="en-US"/>
            <a:t>Substitute Teacher = Added flexibility that parallels the statutory flexibility</a:t>
          </a:r>
        </a:p>
      </dgm:t>
    </dgm:pt>
    <dgm:pt modelId="{9ED17EAF-D409-4EFD-8913-692C86EF3C89}" type="sibTrans" cxnId="{EB6EF155-0679-4E24-9689-39656909F892}">
      <dgm:prSet/>
      <dgm:spPr/>
      <dgm:t>
        <a:bodyPr/>
        <a:lstStyle/>
        <a:p>
          <a:endParaRPr lang="en-US"/>
        </a:p>
      </dgm:t>
    </dgm:pt>
    <dgm:pt modelId="{8B0937BC-4F54-47B9-9E8E-A7659214C059}" type="parTrans" cxnId="{EB6EF155-0679-4E24-9689-39656909F892}">
      <dgm:prSet/>
      <dgm:spPr/>
      <dgm:t>
        <a:bodyPr/>
        <a:lstStyle/>
        <a:p>
          <a:endParaRPr lang="en-US"/>
        </a:p>
      </dgm:t>
    </dgm:pt>
    <dgm:pt modelId="{63B7C126-D0ED-4370-AF75-82442382B9E6}">
      <dgm:prSet phldrT="[Text]"/>
      <dgm:spPr/>
      <dgm:t>
        <a:bodyPr/>
        <a:lstStyle/>
        <a:p>
          <a:r>
            <a:rPr lang="en-US"/>
            <a:t>Do the new requirements impact existing candidates?</a:t>
          </a:r>
        </a:p>
      </dgm:t>
    </dgm:pt>
    <dgm:pt modelId="{9F74733B-1808-461D-B283-B5F956A3B370}" type="parTrans" cxnId="{4A280B38-FE0A-44EC-B831-B8AC51E7E7C1}">
      <dgm:prSet/>
      <dgm:spPr/>
      <dgm:t>
        <a:bodyPr/>
        <a:lstStyle/>
        <a:p>
          <a:endParaRPr lang="en-US"/>
        </a:p>
      </dgm:t>
    </dgm:pt>
    <dgm:pt modelId="{31DB1A92-B208-4831-A72B-CF9D64929D54}" type="sibTrans" cxnId="{4A280B38-FE0A-44EC-B831-B8AC51E7E7C1}">
      <dgm:prSet/>
      <dgm:spPr/>
      <dgm:t>
        <a:bodyPr/>
        <a:lstStyle/>
        <a:p>
          <a:endParaRPr lang="en-US"/>
        </a:p>
      </dgm:t>
    </dgm:pt>
    <dgm:pt modelId="{6607A66C-1554-4A24-879A-7ED42347D530}">
      <dgm:prSet phldrT="[Text]"/>
      <dgm:spPr/>
      <dgm:t>
        <a:bodyPr/>
        <a:lstStyle/>
        <a:p>
          <a:pPr rtl="0"/>
          <a:r>
            <a:rPr lang="en-US" dirty="0"/>
            <a:t>The implementation date is 9/1/2024. The updated 228 rules are not applicable to candidates who have already completed those specific requirement(s) under the current rules.</a:t>
          </a:r>
          <a:r>
            <a:rPr lang="en-US" dirty="0">
              <a:latin typeface="Calibri Light" panose="020F0302020204030204"/>
            </a:rPr>
            <a:t> </a:t>
          </a:r>
          <a:endParaRPr lang="en-US" dirty="0"/>
        </a:p>
      </dgm:t>
    </dgm:pt>
    <dgm:pt modelId="{61B77080-8096-4885-9B20-C2EE2085E80D}" type="parTrans" cxnId="{5F588A94-36A6-4BDF-9F0C-9FFF46CB3F9F}">
      <dgm:prSet/>
      <dgm:spPr/>
      <dgm:t>
        <a:bodyPr/>
        <a:lstStyle/>
        <a:p>
          <a:endParaRPr lang="en-US"/>
        </a:p>
      </dgm:t>
    </dgm:pt>
    <dgm:pt modelId="{93E2793C-C065-42AE-AF59-373E598D0CB7}" type="sibTrans" cxnId="{5F588A94-36A6-4BDF-9F0C-9FFF46CB3F9F}">
      <dgm:prSet/>
      <dgm:spPr/>
      <dgm:t>
        <a:bodyPr/>
        <a:lstStyle/>
        <a:p>
          <a:endParaRPr lang="en-US"/>
        </a:p>
      </dgm:t>
    </dgm:pt>
    <dgm:pt modelId="{C100836A-8476-4BF9-B4E9-17D460C3FF9E}" type="pres">
      <dgm:prSet presAssocID="{6AE671B5-337E-4D40-ACAE-A2E4C5D94A43}" presName="Name0" presStyleCnt="0">
        <dgm:presLayoutVars>
          <dgm:dir/>
          <dgm:animLvl val="lvl"/>
          <dgm:resizeHandles/>
        </dgm:presLayoutVars>
      </dgm:prSet>
      <dgm:spPr/>
    </dgm:pt>
    <dgm:pt modelId="{A5C1F36C-DD2D-4613-B258-57D26303C8AB}" type="pres">
      <dgm:prSet presAssocID="{1EF3F5D8-BDBA-4C9F-8454-A2CECED6087F}" presName="linNode" presStyleCnt="0"/>
      <dgm:spPr/>
    </dgm:pt>
    <dgm:pt modelId="{8D5BC0BF-2BF5-43B7-970A-6BB2D062B407}" type="pres">
      <dgm:prSet presAssocID="{1EF3F5D8-BDBA-4C9F-8454-A2CECED6087F}" presName="parentShp" presStyleLbl="node1" presStyleIdx="0" presStyleCnt="3">
        <dgm:presLayoutVars>
          <dgm:bulletEnabled val="1"/>
        </dgm:presLayoutVars>
      </dgm:prSet>
      <dgm:spPr/>
    </dgm:pt>
    <dgm:pt modelId="{2D1274DD-13E3-472C-B1B5-B25BE27EA5DD}" type="pres">
      <dgm:prSet presAssocID="{1EF3F5D8-BDBA-4C9F-8454-A2CECED6087F}" presName="childShp" presStyleLbl="bgAccFollowNode1" presStyleIdx="0" presStyleCnt="3">
        <dgm:presLayoutVars>
          <dgm:bulletEnabled val="1"/>
        </dgm:presLayoutVars>
      </dgm:prSet>
      <dgm:spPr/>
    </dgm:pt>
    <dgm:pt modelId="{4959268B-FA35-4BD4-AAA9-AFB945B5F683}" type="pres">
      <dgm:prSet presAssocID="{46A6261F-6C70-4E58-A1FB-9DB68AB7D352}" presName="spacing" presStyleCnt="0"/>
      <dgm:spPr/>
    </dgm:pt>
    <dgm:pt modelId="{37C86F57-D65C-4D36-BF7C-332FD138A2FE}" type="pres">
      <dgm:prSet presAssocID="{82D6B172-F2DA-47F4-91A5-8A84C0F5F635}" presName="linNode" presStyleCnt="0"/>
      <dgm:spPr/>
    </dgm:pt>
    <dgm:pt modelId="{29526715-E099-4CB2-BB9A-371EA581EBBE}" type="pres">
      <dgm:prSet presAssocID="{82D6B172-F2DA-47F4-91A5-8A84C0F5F635}" presName="parentShp" presStyleLbl="node1" presStyleIdx="1" presStyleCnt="3">
        <dgm:presLayoutVars>
          <dgm:bulletEnabled val="1"/>
        </dgm:presLayoutVars>
      </dgm:prSet>
      <dgm:spPr/>
    </dgm:pt>
    <dgm:pt modelId="{1B37A406-AAF2-4042-B4AA-62EEA54EED84}" type="pres">
      <dgm:prSet presAssocID="{82D6B172-F2DA-47F4-91A5-8A84C0F5F635}" presName="childShp" presStyleLbl="bgAccFollowNode1" presStyleIdx="1" presStyleCnt="3">
        <dgm:presLayoutVars>
          <dgm:bulletEnabled val="1"/>
        </dgm:presLayoutVars>
      </dgm:prSet>
      <dgm:spPr/>
    </dgm:pt>
    <dgm:pt modelId="{FF046527-3125-4D26-9FE0-BB1322A5708B}" type="pres">
      <dgm:prSet presAssocID="{B3F018AC-5CA1-4BE2-AEC4-A0D0C55940CB}" presName="spacing" presStyleCnt="0"/>
      <dgm:spPr/>
    </dgm:pt>
    <dgm:pt modelId="{00641EBA-BC6D-4690-A5A6-D25D39ADCF88}" type="pres">
      <dgm:prSet presAssocID="{63B7C126-D0ED-4370-AF75-82442382B9E6}" presName="linNode" presStyleCnt="0"/>
      <dgm:spPr/>
    </dgm:pt>
    <dgm:pt modelId="{9267A880-8495-4984-9DC1-BA73478C022D}" type="pres">
      <dgm:prSet presAssocID="{63B7C126-D0ED-4370-AF75-82442382B9E6}" presName="parentShp" presStyleLbl="node1" presStyleIdx="2" presStyleCnt="3">
        <dgm:presLayoutVars>
          <dgm:bulletEnabled val="1"/>
        </dgm:presLayoutVars>
      </dgm:prSet>
      <dgm:spPr/>
    </dgm:pt>
    <dgm:pt modelId="{6E941966-42CB-42DB-B794-3E21FB7944F1}" type="pres">
      <dgm:prSet presAssocID="{63B7C126-D0ED-4370-AF75-82442382B9E6}" presName="childShp" presStyleLbl="bgAccFollowNode1" presStyleIdx="2" presStyleCnt="3">
        <dgm:presLayoutVars>
          <dgm:bulletEnabled val="1"/>
        </dgm:presLayoutVars>
      </dgm:prSet>
      <dgm:spPr/>
    </dgm:pt>
  </dgm:ptLst>
  <dgm:cxnLst>
    <dgm:cxn modelId="{F09F120D-8484-4305-8818-92188BD1A741}" srcId="{6AE671B5-337E-4D40-ACAE-A2E4C5D94A43}" destId="{82D6B172-F2DA-47F4-91A5-8A84C0F5F635}" srcOrd="1" destOrd="0" parTransId="{4ECCAE04-C971-4CD8-9676-409AFF28D9E0}" sibTransId="{B3F018AC-5CA1-4BE2-AEC4-A0D0C55940CB}"/>
    <dgm:cxn modelId="{6FEED611-8050-469D-A609-F405621F11A7}" srcId="{82D6B172-F2DA-47F4-91A5-8A84C0F5F635}" destId="{D0CB5300-693E-46D8-91E1-8AA342FA311E}" srcOrd="1" destOrd="0" parTransId="{BBFDC6AB-F417-4798-827B-7BB763F8C502}" sibTransId="{DFCF4E7B-6E77-4748-BC37-783418935DC3}"/>
    <dgm:cxn modelId="{52AC8B35-581A-42D8-A5EA-8D4BD254C6CF}" type="presOf" srcId="{82D6B172-F2DA-47F4-91A5-8A84C0F5F635}" destId="{29526715-E099-4CB2-BB9A-371EA581EBBE}" srcOrd="0" destOrd="0" presId="urn:microsoft.com/office/officeart/2005/8/layout/vList6"/>
    <dgm:cxn modelId="{4A280B38-FE0A-44EC-B831-B8AC51E7E7C1}" srcId="{6AE671B5-337E-4D40-ACAE-A2E4C5D94A43}" destId="{63B7C126-D0ED-4370-AF75-82442382B9E6}" srcOrd="2" destOrd="0" parTransId="{9F74733B-1808-461D-B283-B5F956A3B370}" sibTransId="{31DB1A92-B208-4831-A72B-CF9D64929D54}"/>
    <dgm:cxn modelId="{D6BD0C68-42BA-4A02-A5AC-0F72A5E25BBD}" type="presOf" srcId="{63B7C126-D0ED-4370-AF75-82442382B9E6}" destId="{9267A880-8495-4984-9DC1-BA73478C022D}" srcOrd="0" destOrd="0" presId="urn:microsoft.com/office/officeart/2005/8/layout/vList6"/>
    <dgm:cxn modelId="{3605914D-4A5F-40C6-8B7E-BB112605C99F}" srcId="{6AE671B5-337E-4D40-ACAE-A2E4C5D94A43}" destId="{1EF3F5D8-BDBA-4C9F-8454-A2CECED6087F}" srcOrd="0" destOrd="0" parTransId="{7591BD5B-03D6-468C-9B0D-4FAB56D9BA0A}" sibTransId="{46A6261F-6C70-4E58-A1FB-9DB68AB7D352}"/>
    <dgm:cxn modelId="{94F4BB4D-1EFB-4B19-A497-381D308CDC97}" type="presOf" srcId="{DF5454B0-A153-462F-983F-9363ACF1E195}" destId="{1B37A406-AAF2-4042-B4AA-62EEA54EED84}" srcOrd="0" destOrd="0" presId="urn:microsoft.com/office/officeart/2005/8/layout/vList6"/>
    <dgm:cxn modelId="{DF5D524F-AA56-4A91-8119-CE69ED8CE437}" type="presOf" srcId="{AD762A08-356B-418E-A0A0-A0EC70A0228E}" destId="{2D1274DD-13E3-472C-B1B5-B25BE27EA5DD}" srcOrd="0" destOrd="1" presId="urn:microsoft.com/office/officeart/2005/8/layout/vList6"/>
    <dgm:cxn modelId="{7F9B5372-3EDB-44B9-9A97-5679FBC478F8}" type="presOf" srcId="{1EF3F5D8-BDBA-4C9F-8454-A2CECED6087F}" destId="{8D5BC0BF-2BF5-43B7-970A-6BB2D062B407}" srcOrd="0" destOrd="0" presId="urn:microsoft.com/office/officeart/2005/8/layout/vList6"/>
    <dgm:cxn modelId="{EB6EF155-0679-4E24-9689-39656909F892}" srcId="{82D6B172-F2DA-47F4-91A5-8A84C0F5F635}" destId="{DA4053DC-99D3-481F-A235-7FB80A42EB9D}" srcOrd="2" destOrd="0" parTransId="{8B0937BC-4F54-47B9-9E8E-A7659214C059}" sibTransId="{9ED17EAF-D409-4EFD-8913-692C86EF3C89}"/>
    <dgm:cxn modelId="{BDC26380-5823-47E2-A103-E851EA145B3B}" type="presOf" srcId="{6607A66C-1554-4A24-879A-7ED42347D530}" destId="{6E941966-42CB-42DB-B794-3E21FB7944F1}" srcOrd="0" destOrd="0" presId="urn:microsoft.com/office/officeart/2005/8/layout/vList6"/>
    <dgm:cxn modelId="{528B6182-F419-4F7F-9C58-6F4FDFED6033}" type="presOf" srcId="{D0CB5300-693E-46D8-91E1-8AA342FA311E}" destId="{1B37A406-AAF2-4042-B4AA-62EEA54EED84}" srcOrd="0" destOrd="1" presId="urn:microsoft.com/office/officeart/2005/8/layout/vList6"/>
    <dgm:cxn modelId="{C6035E8A-66E2-473A-B59D-9FEA570E92EC}" type="presOf" srcId="{6AE671B5-337E-4D40-ACAE-A2E4C5D94A43}" destId="{C100836A-8476-4BF9-B4E9-17D460C3FF9E}" srcOrd="0" destOrd="0" presId="urn:microsoft.com/office/officeart/2005/8/layout/vList6"/>
    <dgm:cxn modelId="{1BAF2394-C07D-4612-8CFD-904AA5830C33}" srcId="{1EF3F5D8-BDBA-4C9F-8454-A2CECED6087F}" destId="{AD762A08-356B-418E-A0A0-A0EC70A0228E}" srcOrd="1" destOrd="0" parTransId="{15736796-E73F-4F2C-AD38-E1EC09981966}" sibTransId="{F9BFA284-8A26-4F29-8AA6-BD090AA5E60F}"/>
    <dgm:cxn modelId="{5F588A94-36A6-4BDF-9F0C-9FFF46CB3F9F}" srcId="{63B7C126-D0ED-4370-AF75-82442382B9E6}" destId="{6607A66C-1554-4A24-879A-7ED42347D530}" srcOrd="0" destOrd="0" parTransId="{61B77080-8096-4885-9B20-C2EE2085E80D}" sibTransId="{93E2793C-C065-42AE-AF59-373E598D0CB7}"/>
    <dgm:cxn modelId="{3C2A92AF-08A4-4534-B909-4160C2E71D94}" srcId="{82D6B172-F2DA-47F4-91A5-8A84C0F5F635}" destId="{DF5454B0-A153-462F-983F-9363ACF1E195}" srcOrd="0" destOrd="0" parTransId="{99E40023-CB4B-4918-A5C7-7ABCAE134300}" sibTransId="{6888845F-9747-4FE4-A102-81D3EC0A1DBB}"/>
    <dgm:cxn modelId="{81E3EAB5-DD67-40C4-A312-2D3828C12282}" type="presOf" srcId="{855A0B55-299A-49AA-8EAC-94F78C71C43F}" destId="{2D1274DD-13E3-472C-B1B5-B25BE27EA5DD}" srcOrd="0" destOrd="0" presId="urn:microsoft.com/office/officeart/2005/8/layout/vList6"/>
    <dgm:cxn modelId="{2822BBC0-5B74-4552-9B6D-CC888F383AC0}" srcId="{1EF3F5D8-BDBA-4C9F-8454-A2CECED6087F}" destId="{855A0B55-299A-49AA-8EAC-94F78C71C43F}" srcOrd="0" destOrd="0" parTransId="{7B222058-DEF7-4A5F-9A05-1327EEF0FBF4}" sibTransId="{090EA7F6-7547-45B9-810B-2141ED820CBE}"/>
    <dgm:cxn modelId="{CF32A9D1-9034-4B20-9BCA-4C8FAF1F72F9}" type="presOf" srcId="{DA4053DC-99D3-481F-A235-7FB80A42EB9D}" destId="{1B37A406-AAF2-4042-B4AA-62EEA54EED84}" srcOrd="0" destOrd="2" presId="urn:microsoft.com/office/officeart/2005/8/layout/vList6"/>
    <dgm:cxn modelId="{FB4FA521-3935-4F80-AD82-1D3DC38C7D3E}" type="presParOf" srcId="{C100836A-8476-4BF9-B4E9-17D460C3FF9E}" destId="{A5C1F36C-DD2D-4613-B258-57D26303C8AB}" srcOrd="0" destOrd="0" presId="urn:microsoft.com/office/officeart/2005/8/layout/vList6"/>
    <dgm:cxn modelId="{0281FD8B-32AA-46DB-A977-604502E7E248}" type="presParOf" srcId="{A5C1F36C-DD2D-4613-B258-57D26303C8AB}" destId="{8D5BC0BF-2BF5-43B7-970A-6BB2D062B407}" srcOrd="0" destOrd="0" presId="urn:microsoft.com/office/officeart/2005/8/layout/vList6"/>
    <dgm:cxn modelId="{C4B0A41C-A3D4-4F32-8A4B-B4FC7E00D9C2}" type="presParOf" srcId="{A5C1F36C-DD2D-4613-B258-57D26303C8AB}" destId="{2D1274DD-13E3-472C-B1B5-B25BE27EA5DD}" srcOrd="1" destOrd="0" presId="urn:microsoft.com/office/officeart/2005/8/layout/vList6"/>
    <dgm:cxn modelId="{64D78B9E-06C2-4BB2-BD0F-AEA88A6B27CD}" type="presParOf" srcId="{C100836A-8476-4BF9-B4E9-17D460C3FF9E}" destId="{4959268B-FA35-4BD4-AAA9-AFB945B5F683}" srcOrd="1" destOrd="0" presId="urn:microsoft.com/office/officeart/2005/8/layout/vList6"/>
    <dgm:cxn modelId="{C7ECD074-A854-4A33-AE14-03D5268F9086}" type="presParOf" srcId="{C100836A-8476-4BF9-B4E9-17D460C3FF9E}" destId="{37C86F57-D65C-4D36-BF7C-332FD138A2FE}" srcOrd="2" destOrd="0" presId="urn:microsoft.com/office/officeart/2005/8/layout/vList6"/>
    <dgm:cxn modelId="{4767E826-08E3-4BE3-88FE-F3C15CEB59BF}" type="presParOf" srcId="{37C86F57-D65C-4D36-BF7C-332FD138A2FE}" destId="{29526715-E099-4CB2-BB9A-371EA581EBBE}" srcOrd="0" destOrd="0" presId="urn:microsoft.com/office/officeart/2005/8/layout/vList6"/>
    <dgm:cxn modelId="{E5225791-8CF9-41EF-B7EC-AEB1B5F7F88F}" type="presParOf" srcId="{37C86F57-D65C-4D36-BF7C-332FD138A2FE}" destId="{1B37A406-AAF2-4042-B4AA-62EEA54EED84}" srcOrd="1" destOrd="0" presId="urn:microsoft.com/office/officeart/2005/8/layout/vList6"/>
    <dgm:cxn modelId="{35AA3271-7096-4967-BD16-954F3AE07F2E}" type="presParOf" srcId="{C100836A-8476-4BF9-B4E9-17D460C3FF9E}" destId="{FF046527-3125-4D26-9FE0-BB1322A5708B}" srcOrd="3" destOrd="0" presId="urn:microsoft.com/office/officeart/2005/8/layout/vList6"/>
    <dgm:cxn modelId="{08CAA974-6A81-497D-B0E5-16D16FCF1492}" type="presParOf" srcId="{C100836A-8476-4BF9-B4E9-17D460C3FF9E}" destId="{00641EBA-BC6D-4690-A5A6-D25D39ADCF88}" srcOrd="4" destOrd="0" presId="urn:microsoft.com/office/officeart/2005/8/layout/vList6"/>
    <dgm:cxn modelId="{53CAD24C-35BC-4491-B6A0-0C037F3AFB1E}" type="presParOf" srcId="{00641EBA-BC6D-4690-A5A6-D25D39ADCF88}" destId="{9267A880-8495-4984-9DC1-BA73478C022D}" srcOrd="0" destOrd="0" presId="urn:microsoft.com/office/officeart/2005/8/layout/vList6"/>
    <dgm:cxn modelId="{B4A3B8AC-63E3-4CC3-AC1C-99B46B6AA5F4}" type="presParOf" srcId="{00641EBA-BC6D-4690-A5A6-D25D39ADCF88}" destId="{6E941966-42CB-42DB-B794-3E21FB7944F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BF82D4-CD62-49D8-B36B-A35D2A45A500}">
      <dgm:prSet phldrT="[Text]"/>
      <dgm:spPr>
        <a:solidFill>
          <a:srgbClr val="0084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228.11 </a:t>
          </a:r>
        </a:p>
        <a:p>
          <a:r>
            <a:rPr lang="en-US"/>
            <a:t>New Entity Approval</a:t>
          </a:r>
        </a:p>
      </dgm:t>
    </dgm:pt>
    <dgm:pt modelId="{B80D8C73-19C3-45A4-AFF5-3815693B4C26}" type="parTrans" cxnId="{7527EC39-50D6-4338-9351-C68356A556FC}">
      <dgm:prSet/>
      <dgm:spPr/>
      <dgm:t>
        <a:bodyPr/>
        <a:lstStyle/>
        <a:p>
          <a:endParaRPr lang="en-US"/>
        </a:p>
      </dgm:t>
    </dgm:pt>
    <dgm:pt modelId="{034291A7-05BB-4555-902E-C8230B4AC9C0}" type="sibTrans" cxnId="{7527EC39-50D6-4338-9351-C68356A556FC}">
      <dgm:prSet/>
      <dgm:spPr/>
      <dgm:t>
        <a:bodyPr/>
        <a:lstStyle/>
        <a:p>
          <a:endParaRPr lang="en-US"/>
        </a:p>
      </dgm:t>
    </dgm:pt>
    <dgm:pt modelId="{BE205935-D4E4-4F00-985E-694AC0A0248E}">
      <dgm:prSet phldrT="[Text]"/>
      <dgm:spPr>
        <a:solidFill>
          <a:srgbClr val="0084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228.13 Continuing EPP Approval</a:t>
          </a:r>
        </a:p>
      </dgm:t>
    </dgm:pt>
    <dgm:pt modelId="{42EA97FB-DCD6-40D3-AC8F-013814B442AF}" type="parTrans" cxnId="{EA720616-4284-46DD-A079-EA92277D1C89}">
      <dgm:prSet/>
      <dgm:spPr/>
      <dgm:t>
        <a:bodyPr/>
        <a:lstStyle/>
        <a:p>
          <a:endParaRPr lang="en-US"/>
        </a:p>
      </dgm:t>
    </dgm:pt>
    <dgm:pt modelId="{24EB2A45-52EC-4F42-BE32-58D16938839C}" type="sibTrans" cxnId="{EA720616-4284-46DD-A079-EA92277D1C89}">
      <dgm:prSet/>
      <dgm:spPr/>
      <dgm:t>
        <a:bodyPr/>
        <a:lstStyle/>
        <a:p>
          <a:endParaRPr lang="en-US"/>
        </a:p>
      </dgm:t>
    </dgm:pt>
    <dgm:pt modelId="{3B348F25-D8C2-4A05-B4E6-044A382BBA53}">
      <dgm:prSet phldrT="[Text]"/>
      <dgm:spPr>
        <a:solidFill>
          <a:srgbClr val="0084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228.15 </a:t>
          </a:r>
        </a:p>
        <a:p>
          <a:r>
            <a:rPr lang="en-US"/>
            <a:t>Additional Approval</a:t>
          </a:r>
        </a:p>
      </dgm:t>
    </dgm:pt>
    <dgm:pt modelId="{DF0FF74C-69F4-4DE8-AFE1-03278B332B24}" type="parTrans" cxnId="{BC82E6B9-F1DA-42FF-AFE3-53C157CE962B}">
      <dgm:prSet/>
      <dgm:spPr/>
      <dgm:t>
        <a:bodyPr/>
        <a:lstStyle/>
        <a:p>
          <a:endParaRPr lang="en-US"/>
        </a:p>
      </dgm:t>
    </dgm:pt>
    <dgm:pt modelId="{DCD28554-58CA-4BDA-B934-83F88FEDA174}" type="sibTrans" cxnId="{BC82E6B9-F1DA-42FF-AFE3-53C157CE962B}">
      <dgm:prSet/>
      <dgm:spPr/>
      <dgm:t>
        <a:bodyPr/>
        <a:lstStyle/>
        <a:p>
          <a:endParaRPr lang="en-US"/>
        </a:p>
      </dgm:t>
    </dgm:pt>
    <dgm:pt modelId="{31D4A818-DDB9-4A9E-A50B-AAE4228A97AC}">
      <dgm:prSet phldrT="[Text]"/>
      <dgm:spPr>
        <a:solidFill>
          <a:srgbClr val="0084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228.17 Limitations on EPP Amendments</a:t>
          </a:r>
        </a:p>
      </dgm:t>
    </dgm:pt>
    <dgm:pt modelId="{3C63D263-8293-4BBB-A1BE-B993387A524C}" type="parTrans" cxnId="{5DE79694-89F1-4F42-B06B-3DD05BFF0BE4}">
      <dgm:prSet/>
      <dgm:spPr/>
      <dgm:t>
        <a:bodyPr/>
        <a:lstStyle/>
        <a:p>
          <a:endParaRPr lang="en-US"/>
        </a:p>
      </dgm:t>
    </dgm:pt>
    <dgm:pt modelId="{27D95D29-01F2-4E0E-B93A-AF7B5FB0072D}" type="sibTrans" cxnId="{5DE79694-89F1-4F42-B06B-3DD05BFF0BE4}">
      <dgm:prSet/>
      <dgm:spPr/>
      <dgm:t>
        <a:bodyPr/>
        <a:lstStyle/>
        <a:p>
          <a:endParaRPr lang="en-US"/>
        </a:p>
      </dgm:t>
    </dgm:pt>
    <dgm:pt modelId="{E0840DF0-2E3C-476C-B516-58435FCAECA0}">
      <dgm:prSet phldrT="[Text]"/>
      <dgm:spPr>
        <a:solidFill>
          <a:srgbClr val="0084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228.19 Contingency of Approval</a:t>
          </a:r>
        </a:p>
      </dgm:t>
    </dgm:pt>
    <dgm:pt modelId="{B4B64AF1-0E07-415A-9498-821625D3E9C0}" type="parTrans" cxnId="{607163B1-1105-421C-966F-115C133DC854}">
      <dgm:prSet/>
      <dgm:spPr/>
      <dgm:t>
        <a:bodyPr/>
        <a:lstStyle/>
        <a:p>
          <a:endParaRPr lang="en-US"/>
        </a:p>
      </dgm:t>
    </dgm:pt>
    <dgm:pt modelId="{F6D8BFC1-4CC2-4A54-AEDB-E3FDC284764B}" type="sibTrans" cxnId="{607163B1-1105-421C-966F-115C133DC854}">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5">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5">
        <dgm:presLayoutVars>
          <dgm:bulletEnabled val="1"/>
        </dgm:presLayoutVars>
      </dgm:prSet>
      <dgm:spPr/>
    </dgm:pt>
    <dgm:pt modelId="{74EB7830-6BAE-49BA-BF74-09BC881B1F7A}" type="pres">
      <dgm:prSet presAssocID="{24EB2A45-52EC-4F42-BE32-58D16938839C}" presName="sibTrans" presStyleCnt="0"/>
      <dgm:spPr/>
    </dgm:pt>
    <dgm:pt modelId="{004A9859-9A54-4234-B6CA-60CD3ED87E8A}" type="pres">
      <dgm:prSet presAssocID="{3B348F25-D8C2-4A05-B4E6-044A382BBA53}" presName="node" presStyleLbl="node1" presStyleIdx="2" presStyleCnt="5">
        <dgm:presLayoutVars>
          <dgm:bulletEnabled val="1"/>
        </dgm:presLayoutVars>
      </dgm:prSet>
      <dgm:spPr/>
    </dgm:pt>
    <dgm:pt modelId="{4DA1E3D7-2DE6-4EB0-80F3-03D2EF821600}" type="pres">
      <dgm:prSet presAssocID="{DCD28554-58CA-4BDA-B934-83F88FEDA174}" presName="sibTrans" presStyleCnt="0"/>
      <dgm:spPr/>
    </dgm:pt>
    <dgm:pt modelId="{BFFC6160-12D5-4A4E-811D-F6600F8E2270}" type="pres">
      <dgm:prSet presAssocID="{31D4A818-DDB9-4A9E-A50B-AAE4228A97AC}" presName="node" presStyleLbl="node1" presStyleIdx="3" presStyleCnt="5">
        <dgm:presLayoutVars>
          <dgm:bulletEnabled val="1"/>
        </dgm:presLayoutVars>
      </dgm:prSet>
      <dgm:spPr/>
    </dgm:pt>
    <dgm:pt modelId="{843A14C3-6D8F-4A5C-A3CE-95026D6E4BE5}" type="pres">
      <dgm:prSet presAssocID="{27D95D29-01F2-4E0E-B93A-AF7B5FB0072D}" presName="sibTrans" presStyleCnt="0"/>
      <dgm:spPr/>
    </dgm:pt>
    <dgm:pt modelId="{D3331A1E-281E-43B8-8491-EED3BC5B6CB4}" type="pres">
      <dgm:prSet presAssocID="{E0840DF0-2E3C-476C-B516-58435FCAECA0}" presName="node" presStyleLbl="node1" presStyleIdx="4" presStyleCnt="5">
        <dgm:presLayoutVars>
          <dgm:bulletEnabled val="1"/>
        </dgm:presLayoutVars>
      </dgm:prSet>
      <dgm:spPr/>
    </dgm:pt>
  </dgm:ptLst>
  <dgm:cxnLst>
    <dgm:cxn modelId="{8BCCC114-B10A-46DE-AF3D-C78933C2370B}" type="presOf" srcId="{E0840DF0-2E3C-476C-B516-58435FCAECA0}" destId="{D3331A1E-281E-43B8-8491-EED3BC5B6CB4}" srcOrd="0" destOrd="0" presId="urn:microsoft.com/office/officeart/2005/8/layout/default"/>
    <dgm:cxn modelId="{EA720616-4284-46DD-A079-EA92277D1C89}" srcId="{F510AA1C-23EB-4BDE-809B-890DFEF2064B}" destId="{BE205935-D4E4-4F00-985E-694AC0A0248E}" srcOrd="1" destOrd="0" parTransId="{42EA97FB-DCD6-40D3-AC8F-013814B442AF}" sibTransId="{24EB2A45-52EC-4F42-BE32-58D16938839C}"/>
    <dgm:cxn modelId="{7527EC39-50D6-4338-9351-C68356A556FC}" srcId="{F510AA1C-23EB-4BDE-809B-890DFEF2064B}" destId="{5BBF82D4-CD62-49D8-B36B-A35D2A45A500}" srcOrd="0" destOrd="0" parTransId="{B80D8C73-19C3-45A4-AFF5-3815693B4C26}" sibTransId="{034291A7-05BB-4555-902E-C8230B4AC9C0}"/>
    <dgm:cxn modelId="{70E56B66-9043-4B7E-87EB-0B098D8AC1AE}" type="presOf" srcId="{3B348F25-D8C2-4A05-B4E6-044A382BBA53}" destId="{004A9859-9A54-4234-B6CA-60CD3ED87E8A}" srcOrd="0" destOrd="0" presId="urn:microsoft.com/office/officeart/2005/8/layout/default"/>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5DE79694-89F1-4F42-B06B-3DD05BFF0BE4}" srcId="{F510AA1C-23EB-4BDE-809B-890DFEF2064B}" destId="{31D4A818-DDB9-4A9E-A50B-AAE4228A97AC}" srcOrd="3" destOrd="0" parTransId="{3C63D263-8293-4BBB-A1BE-B993387A524C}" sibTransId="{27D95D29-01F2-4E0E-B93A-AF7B5FB0072D}"/>
    <dgm:cxn modelId="{A95EA897-A7CC-4EB9-BE88-4CC350F3C642}" type="presOf" srcId="{BE205935-D4E4-4F00-985E-694AC0A0248E}" destId="{C8CAB66F-13A3-45D8-BFD0-E6F12695D858}" srcOrd="0" destOrd="0" presId="urn:microsoft.com/office/officeart/2005/8/layout/default"/>
    <dgm:cxn modelId="{93A683AF-3C0E-47D0-8F9B-800E283AAAB7}" type="presOf" srcId="{31D4A818-DDB9-4A9E-A50B-AAE4228A97AC}" destId="{BFFC6160-12D5-4A4E-811D-F6600F8E2270}" srcOrd="0" destOrd="0" presId="urn:microsoft.com/office/officeart/2005/8/layout/default"/>
    <dgm:cxn modelId="{607163B1-1105-421C-966F-115C133DC854}" srcId="{F510AA1C-23EB-4BDE-809B-890DFEF2064B}" destId="{E0840DF0-2E3C-476C-B516-58435FCAECA0}" srcOrd="4" destOrd="0" parTransId="{B4B64AF1-0E07-415A-9498-821625D3E9C0}" sibTransId="{F6D8BFC1-4CC2-4A54-AEDB-E3FDC284764B}"/>
    <dgm:cxn modelId="{BC82E6B9-F1DA-42FF-AFE3-53C157CE962B}" srcId="{F510AA1C-23EB-4BDE-809B-890DFEF2064B}" destId="{3B348F25-D8C2-4A05-B4E6-044A382BBA53}" srcOrd="2" destOrd="0" parTransId="{DF0FF74C-69F4-4DE8-AFE1-03278B332B24}" sibTransId="{DCD28554-58CA-4BDA-B934-83F88FEDA174}"/>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 modelId="{ADB7DC40-8C87-481D-A68B-58345A0A0EC2}" type="presParOf" srcId="{385C8912-1F1D-4918-9218-6693A1203BEC}" destId="{74EB7830-6BAE-49BA-BF74-09BC881B1F7A}" srcOrd="3" destOrd="0" presId="urn:microsoft.com/office/officeart/2005/8/layout/default"/>
    <dgm:cxn modelId="{4649E1CB-8266-4741-A2B7-61EBC7548B12}" type="presParOf" srcId="{385C8912-1F1D-4918-9218-6693A1203BEC}" destId="{004A9859-9A54-4234-B6CA-60CD3ED87E8A}" srcOrd="4" destOrd="0" presId="urn:microsoft.com/office/officeart/2005/8/layout/default"/>
    <dgm:cxn modelId="{84FB338B-D8EB-4676-80F9-BEF4C51053D1}" type="presParOf" srcId="{385C8912-1F1D-4918-9218-6693A1203BEC}" destId="{4DA1E3D7-2DE6-4EB0-80F3-03D2EF821600}" srcOrd="5" destOrd="0" presId="urn:microsoft.com/office/officeart/2005/8/layout/default"/>
    <dgm:cxn modelId="{1F82CC21-21F8-4A70-BD5D-081A9E6CB41B}" type="presParOf" srcId="{385C8912-1F1D-4918-9218-6693A1203BEC}" destId="{BFFC6160-12D5-4A4E-811D-F6600F8E2270}" srcOrd="6" destOrd="0" presId="urn:microsoft.com/office/officeart/2005/8/layout/default"/>
    <dgm:cxn modelId="{5CC48A9D-D725-437C-9F1C-B2F3C83090C9}" type="presParOf" srcId="{385C8912-1F1D-4918-9218-6693A1203BEC}" destId="{843A14C3-6D8F-4A5C-A3CE-95026D6E4BE5}" srcOrd="7" destOrd="0" presId="urn:microsoft.com/office/officeart/2005/8/layout/default"/>
    <dgm:cxn modelId="{04C2A54D-E3CC-43D6-9995-56115902EE5A}" type="presParOf" srcId="{385C8912-1F1D-4918-9218-6693A1203BEC}" destId="{D3331A1E-281E-43B8-8491-EED3BC5B6CB4}"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E671B5-337E-4D40-ACAE-A2E4C5D94A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EF3F5D8-BDBA-4C9F-8454-A2CECED6087F}">
      <dgm:prSet phldrT="[Text]"/>
      <dgm:spPr>
        <a:solidFill>
          <a:srgbClr val="008482"/>
        </a:solidFill>
      </dgm:spPr>
      <dgm:t>
        <a:bodyPr/>
        <a:lstStyle/>
        <a:p>
          <a:r>
            <a:rPr lang="en-US"/>
            <a:t>Residency Route</a:t>
          </a:r>
        </a:p>
      </dgm:t>
    </dgm:pt>
    <dgm:pt modelId="{7591BD5B-03D6-468C-9B0D-4FAB56D9BA0A}" type="parTrans" cxnId="{3605914D-4A5F-40C6-8B7E-BB112605C99F}">
      <dgm:prSet/>
      <dgm:spPr/>
      <dgm:t>
        <a:bodyPr/>
        <a:lstStyle/>
        <a:p>
          <a:endParaRPr lang="en-US"/>
        </a:p>
      </dgm:t>
    </dgm:pt>
    <dgm:pt modelId="{46A6261F-6C70-4E58-A1FB-9DB68AB7D352}" type="sibTrans" cxnId="{3605914D-4A5F-40C6-8B7E-BB112605C99F}">
      <dgm:prSet/>
      <dgm:spPr/>
      <dgm:t>
        <a:bodyPr/>
        <a:lstStyle/>
        <a:p>
          <a:endParaRPr lang="en-US"/>
        </a:p>
      </dgm:t>
    </dgm:pt>
    <dgm:pt modelId="{855A0B55-299A-49AA-8EAC-94F78C71C43F}">
      <dgm:prSet phldrT="[Text]"/>
      <dgm:spPr/>
      <dgm:t>
        <a:bodyPr/>
        <a:lstStyle/>
        <a:p>
          <a:pPr rtl="0"/>
          <a:r>
            <a:rPr lang="en-US"/>
            <a:t>New Route</a:t>
          </a:r>
          <a:r>
            <a:rPr lang="en-US">
              <a:latin typeface="Calibri Light" panose="020F0302020204030204"/>
            </a:rPr>
            <a:t> </a:t>
          </a:r>
          <a:endParaRPr lang="en-US"/>
        </a:p>
      </dgm:t>
    </dgm:pt>
    <dgm:pt modelId="{7B222058-DEF7-4A5F-9A05-1327EEF0FBF4}" type="parTrans" cxnId="{2822BBC0-5B74-4552-9B6D-CC888F383AC0}">
      <dgm:prSet/>
      <dgm:spPr/>
      <dgm:t>
        <a:bodyPr/>
        <a:lstStyle/>
        <a:p>
          <a:endParaRPr lang="en-US"/>
        </a:p>
      </dgm:t>
    </dgm:pt>
    <dgm:pt modelId="{090EA7F6-7547-45B9-810B-2141ED820CBE}" type="sibTrans" cxnId="{2822BBC0-5B74-4552-9B6D-CC888F383AC0}">
      <dgm:prSet/>
      <dgm:spPr/>
      <dgm:t>
        <a:bodyPr/>
        <a:lstStyle/>
        <a:p>
          <a:endParaRPr lang="en-US"/>
        </a:p>
      </dgm:t>
    </dgm:pt>
    <dgm:pt modelId="{0796519E-63FE-43F9-B115-2853E845C70C}">
      <dgm:prSet/>
      <dgm:spPr/>
      <dgm:t>
        <a:bodyPr/>
        <a:lstStyle/>
        <a:p>
          <a:r>
            <a:rPr lang="en-US"/>
            <a:t>Optional-</a:t>
          </a:r>
          <a:r>
            <a:rPr lang="en-US" b="1" u="sng"/>
            <a:t>Not required </a:t>
          </a:r>
          <a:r>
            <a:rPr lang="en-US"/>
            <a:t>for EPPs</a:t>
          </a:r>
        </a:p>
      </dgm:t>
    </dgm:pt>
    <dgm:pt modelId="{34D0F031-1F88-4A2D-9E57-930F4E34512B}" type="parTrans" cxnId="{BCCF9D8E-A32A-4993-95F7-B590FB56B0EC}">
      <dgm:prSet/>
      <dgm:spPr/>
      <dgm:t>
        <a:bodyPr/>
        <a:lstStyle/>
        <a:p>
          <a:endParaRPr lang="en-US"/>
        </a:p>
      </dgm:t>
    </dgm:pt>
    <dgm:pt modelId="{1C65E0AC-C1B1-4AA1-B4FF-1B6AA8DB9CBB}" type="sibTrans" cxnId="{BCCF9D8E-A32A-4993-95F7-B590FB56B0EC}">
      <dgm:prSet/>
      <dgm:spPr/>
      <dgm:t>
        <a:bodyPr/>
        <a:lstStyle/>
        <a:p>
          <a:endParaRPr lang="en-US"/>
        </a:p>
      </dgm:t>
    </dgm:pt>
    <dgm:pt modelId="{4FEDE259-402E-405E-A21A-438673AF9DAD}">
      <dgm:prSet/>
      <dgm:spPr/>
      <dgm:t>
        <a:bodyPr/>
        <a:lstStyle/>
        <a:p>
          <a:r>
            <a:rPr lang="en-US"/>
            <a:t>Requires an application and SBEC approval</a:t>
          </a:r>
        </a:p>
      </dgm:t>
    </dgm:pt>
    <dgm:pt modelId="{8024AA62-AE2C-40ED-8858-F8A8436DF6EF}" type="parTrans" cxnId="{1EE9EC45-9757-4994-8CCC-36AE4C7DFAE4}">
      <dgm:prSet/>
      <dgm:spPr/>
      <dgm:t>
        <a:bodyPr/>
        <a:lstStyle/>
        <a:p>
          <a:endParaRPr lang="en-US"/>
        </a:p>
      </dgm:t>
    </dgm:pt>
    <dgm:pt modelId="{3E533207-2904-4E48-B74A-B3F73B679DA4}" type="sibTrans" cxnId="{1EE9EC45-9757-4994-8CCC-36AE4C7DFAE4}">
      <dgm:prSet/>
      <dgm:spPr/>
      <dgm:t>
        <a:bodyPr/>
        <a:lstStyle/>
        <a:p>
          <a:endParaRPr lang="en-US"/>
        </a:p>
      </dgm:t>
    </dgm:pt>
    <dgm:pt modelId="{2C6C0216-67CF-4CE0-AB91-F342DCBA1561}">
      <dgm:prSet/>
      <dgm:spPr/>
      <dgm:t>
        <a:bodyPr/>
        <a:lstStyle/>
        <a:p>
          <a:r>
            <a:rPr lang="en-US"/>
            <a:t>Some modifications in ECOS Entities screens for EPPs approved for a residency route</a:t>
          </a:r>
        </a:p>
      </dgm:t>
    </dgm:pt>
    <dgm:pt modelId="{E6771113-E400-401F-9ACF-96FA7CE1296A}" type="parTrans" cxnId="{BE5AC04D-5EF8-45EB-B889-7CC6FB2FB956}">
      <dgm:prSet/>
      <dgm:spPr/>
      <dgm:t>
        <a:bodyPr/>
        <a:lstStyle/>
        <a:p>
          <a:endParaRPr lang="en-US"/>
        </a:p>
      </dgm:t>
    </dgm:pt>
    <dgm:pt modelId="{2329697B-82E4-4849-88DB-5BB4B8B0B6D2}" type="sibTrans" cxnId="{BE5AC04D-5EF8-45EB-B889-7CC6FB2FB956}">
      <dgm:prSet/>
      <dgm:spPr/>
      <dgm:t>
        <a:bodyPr/>
        <a:lstStyle/>
        <a:p>
          <a:endParaRPr lang="en-US"/>
        </a:p>
      </dgm:t>
    </dgm:pt>
    <dgm:pt modelId="{F93D408F-BBFB-40EE-BEEE-748E8D474C59}">
      <dgm:prSet/>
      <dgm:spPr>
        <a:solidFill>
          <a:srgbClr val="008482"/>
        </a:solidFill>
      </dgm:spPr>
      <dgm:t>
        <a:bodyPr/>
        <a:lstStyle/>
        <a:p>
          <a:r>
            <a:rPr lang="en-US"/>
            <a:t>What type of compliance evidence is required for observations?</a:t>
          </a:r>
        </a:p>
      </dgm:t>
    </dgm:pt>
    <dgm:pt modelId="{F443742C-E4CC-4C39-A503-27C6909014C9}" type="parTrans" cxnId="{B300DE2A-7A02-42F3-AFFA-2E537FAF33C6}">
      <dgm:prSet/>
      <dgm:spPr/>
      <dgm:t>
        <a:bodyPr/>
        <a:lstStyle/>
        <a:p>
          <a:endParaRPr lang="en-US"/>
        </a:p>
      </dgm:t>
    </dgm:pt>
    <dgm:pt modelId="{08B587D3-7268-48A8-9ABC-F8E8C3B2D8EB}" type="sibTrans" cxnId="{B300DE2A-7A02-42F3-AFFA-2E537FAF33C6}">
      <dgm:prSet/>
      <dgm:spPr/>
      <dgm:t>
        <a:bodyPr/>
        <a:lstStyle/>
        <a:p>
          <a:endParaRPr lang="en-US"/>
        </a:p>
      </dgm:t>
    </dgm:pt>
    <dgm:pt modelId="{6DE217EC-9895-41AF-BEE0-17A2F5C9C998}">
      <dgm:prSet/>
      <dgm:spPr/>
      <dgm:t>
        <a:bodyPr/>
        <a:lstStyle/>
        <a:p>
          <a:r>
            <a:rPr lang="en-US"/>
            <a:t>See Figure 19 TAC §228.13(f)</a:t>
          </a:r>
        </a:p>
      </dgm:t>
    </dgm:pt>
    <dgm:pt modelId="{D55DFC1C-207C-4DD4-B380-15B1048E9219}" type="parTrans" cxnId="{6664A989-E33F-45B0-877B-8484778CF459}">
      <dgm:prSet/>
      <dgm:spPr/>
      <dgm:t>
        <a:bodyPr/>
        <a:lstStyle/>
        <a:p>
          <a:endParaRPr lang="en-US"/>
        </a:p>
      </dgm:t>
    </dgm:pt>
    <dgm:pt modelId="{B40F99A8-3A1D-460D-AF7B-D428BC9ED3BA}" type="sibTrans" cxnId="{6664A989-E33F-45B0-877B-8484778CF459}">
      <dgm:prSet/>
      <dgm:spPr/>
      <dgm:t>
        <a:bodyPr/>
        <a:lstStyle/>
        <a:p>
          <a:endParaRPr lang="en-US"/>
        </a:p>
      </dgm:t>
    </dgm:pt>
    <dgm:pt modelId="{6112EA8F-520F-408A-BFC4-9B80C85CF413}">
      <dgm:prSet/>
      <dgm:spPr/>
      <dgm:t>
        <a:bodyPr/>
        <a:lstStyle/>
        <a:p>
          <a:pPr rtl="0"/>
          <a:r>
            <a:rPr lang="en-US"/>
            <a:t>Completed observation instrument/rubric reflecting level of proficiency and educational practices observed with date, start and stop time, subject, and grade level</a:t>
          </a:r>
          <a:r>
            <a:rPr lang="en-US">
              <a:latin typeface="Calibri Light" panose="020F0302020204030204"/>
            </a:rPr>
            <a:t> </a:t>
          </a:r>
        </a:p>
      </dgm:t>
    </dgm:pt>
    <dgm:pt modelId="{A26044DC-F21D-47DE-B281-36C34836FE75}" type="parTrans" cxnId="{953209FE-F6F0-468C-BC10-BA9D0454B57D}">
      <dgm:prSet/>
      <dgm:spPr/>
      <dgm:t>
        <a:bodyPr/>
        <a:lstStyle/>
        <a:p>
          <a:endParaRPr lang="en-US"/>
        </a:p>
      </dgm:t>
    </dgm:pt>
    <dgm:pt modelId="{6C5433E5-1F4F-43C7-A526-739C99DCFE0E}" type="sibTrans" cxnId="{953209FE-F6F0-468C-BC10-BA9D0454B57D}">
      <dgm:prSet/>
      <dgm:spPr/>
      <dgm:t>
        <a:bodyPr/>
        <a:lstStyle/>
        <a:p>
          <a:endParaRPr lang="en-US"/>
        </a:p>
      </dgm:t>
    </dgm:pt>
    <dgm:pt modelId="{42E52842-F81C-4AFE-92E8-68A8D0B9E3E7}">
      <dgm:prSet phldr="0"/>
      <dgm:spPr/>
      <dgm:t>
        <a:bodyPr/>
        <a:lstStyle/>
        <a:p>
          <a:pPr rtl="0"/>
          <a:r>
            <a:rPr lang="en-US">
              <a:latin typeface="+mn-lt"/>
            </a:rPr>
            <a:t>No change to requirements for reporting observations into ECOS</a:t>
          </a:r>
        </a:p>
      </dgm:t>
    </dgm:pt>
    <dgm:pt modelId="{0E344C23-D0D3-4ADF-93E2-106A009CC760}" type="parTrans" cxnId="{EB709E73-1AED-4970-908D-A90ABEB0A559}">
      <dgm:prSet/>
      <dgm:spPr/>
      <dgm:t>
        <a:bodyPr/>
        <a:lstStyle/>
        <a:p>
          <a:endParaRPr lang="en-US"/>
        </a:p>
      </dgm:t>
    </dgm:pt>
    <dgm:pt modelId="{CA392E50-C90B-4214-930D-9F333C4B59FA}" type="sibTrans" cxnId="{EB709E73-1AED-4970-908D-A90ABEB0A559}">
      <dgm:prSet/>
      <dgm:spPr/>
      <dgm:t>
        <a:bodyPr/>
        <a:lstStyle/>
        <a:p>
          <a:endParaRPr lang="en-US"/>
        </a:p>
      </dgm:t>
    </dgm:pt>
    <dgm:pt modelId="{C100836A-8476-4BF9-B4E9-17D460C3FF9E}" type="pres">
      <dgm:prSet presAssocID="{6AE671B5-337E-4D40-ACAE-A2E4C5D94A43}" presName="Name0" presStyleCnt="0">
        <dgm:presLayoutVars>
          <dgm:dir/>
          <dgm:animLvl val="lvl"/>
          <dgm:resizeHandles/>
        </dgm:presLayoutVars>
      </dgm:prSet>
      <dgm:spPr/>
    </dgm:pt>
    <dgm:pt modelId="{A5C1F36C-DD2D-4613-B258-57D26303C8AB}" type="pres">
      <dgm:prSet presAssocID="{1EF3F5D8-BDBA-4C9F-8454-A2CECED6087F}" presName="linNode" presStyleCnt="0"/>
      <dgm:spPr/>
    </dgm:pt>
    <dgm:pt modelId="{8D5BC0BF-2BF5-43B7-970A-6BB2D062B407}" type="pres">
      <dgm:prSet presAssocID="{1EF3F5D8-BDBA-4C9F-8454-A2CECED6087F}" presName="parentShp" presStyleLbl="node1" presStyleIdx="0" presStyleCnt="2">
        <dgm:presLayoutVars>
          <dgm:bulletEnabled val="1"/>
        </dgm:presLayoutVars>
      </dgm:prSet>
      <dgm:spPr/>
    </dgm:pt>
    <dgm:pt modelId="{2D1274DD-13E3-472C-B1B5-B25BE27EA5DD}" type="pres">
      <dgm:prSet presAssocID="{1EF3F5D8-BDBA-4C9F-8454-A2CECED6087F}" presName="childShp" presStyleLbl="bgAccFollowNode1" presStyleIdx="0" presStyleCnt="2">
        <dgm:presLayoutVars>
          <dgm:bulletEnabled val="1"/>
        </dgm:presLayoutVars>
      </dgm:prSet>
      <dgm:spPr/>
    </dgm:pt>
    <dgm:pt modelId="{3E5CD5F1-C7EF-4229-ACBB-B0C189ACF40F}" type="pres">
      <dgm:prSet presAssocID="{46A6261F-6C70-4E58-A1FB-9DB68AB7D352}" presName="spacing" presStyleCnt="0"/>
      <dgm:spPr/>
    </dgm:pt>
    <dgm:pt modelId="{84FA09CE-ECA6-489D-9F5D-572A9FF2E674}" type="pres">
      <dgm:prSet presAssocID="{F93D408F-BBFB-40EE-BEEE-748E8D474C59}" presName="linNode" presStyleCnt="0"/>
      <dgm:spPr/>
    </dgm:pt>
    <dgm:pt modelId="{760EAEB6-48DB-457E-A084-5926430921A9}" type="pres">
      <dgm:prSet presAssocID="{F93D408F-BBFB-40EE-BEEE-748E8D474C59}" presName="parentShp" presStyleLbl="node1" presStyleIdx="1" presStyleCnt="2">
        <dgm:presLayoutVars>
          <dgm:bulletEnabled val="1"/>
        </dgm:presLayoutVars>
      </dgm:prSet>
      <dgm:spPr/>
    </dgm:pt>
    <dgm:pt modelId="{819A4D3D-8013-476C-8100-E059B342A2F5}" type="pres">
      <dgm:prSet presAssocID="{F93D408F-BBFB-40EE-BEEE-748E8D474C59}" presName="childShp" presStyleLbl="bgAccFollowNode1" presStyleIdx="1" presStyleCnt="2">
        <dgm:presLayoutVars>
          <dgm:bulletEnabled val="1"/>
        </dgm:presLayoutVars>
      </dgm:prSet>
      <dgm:spPr/>
    </dgm:pt>
  </dgm:ptLst>
  <dgm:cxnLst>
    <dgm:cxn modelId="{0369C70B-01D3-4C03-9F01-7E6A6796799E}" type="presOf" srcId="{F93D408F-BBFB-40EE-BEEE-748E8D474C59}" destId="{760EAEB6-48DB-457E-A084-5926430921A9}" srcOrd="0" destOrd="0" presId="urn:microsoft.com/office/officeart/2005/8/layout/vList6"/>
    <dgm:cxn modelId="{B300DE2A-7A02-42F3-AFFA-2E537FAF33C6}" srcId="{6AE671B5-337E-4D40-ACAE-A2E4C5D94A43}" destId="{F93D408F-BBFB-40EE-BEEE-748E8D474C59}" srcOrd="1" destOrd="0" parTransId="{F443742C-E4CC-4C39-A503-27C6909014C9}" sibTransId="{08B587D3-7268-48A8-9ABC-F8E8C3B2D8EB}"/>
    <dgm:cxn modelId="{337C982D-59D3-4BD7-8339-EE128DBBDC28}" type="presOf" srcId="{6DE217EC-9895-41AF-BEE0-17A2F5C9C998}" destId="{819A4D3D-8013-476C-8100-E059B342A2F5}" srcOrd="0" destOrd="0" presId="urn:microsoft.com/office/officeart/2005/8/layout/vList6"/>
    <dgm:cxn modelId="{94F10232-3ECF-478A-A209-0E1AA175C8C6}" type="presOf" srcId="{4FEDE259-402E-405E-A21A-438673AF9DAD}" destId="{2D1274DD-13E3-472C-B1B5-B25BE27EA5DD}" srcOrd="0" destOrd="2" presId="urn:microsoft.com/office/officeart/2005/8/layout/vList6"/>
    <dgm:cxn modelId="{6D96A037-07A4-407A-AF58-2A18CFAE6A2D}" type="presOf" srcId="{6112EA8F-520F-408A-BFC4-9B80C85CF413}" destId="{819A4D3D-8013-476C-8100-E059B342A2F5}" srcOrd="0" destOrd="1" presId="urn:microsoft.com/office/officeart/2005/8/layout/vList6"/>
    <dgm:cxn modelId="{1EE9EC45-9757-4994-8CCC-36AE4C7DFAE4}" srcId="{1EF3F5D8-BDBA-4C9F-8454-A2CECED6087F}" destId="{4FEDE259-402E-405E-A21A-438673AF9DAD}" srcOrd="2" destOrd="0" parTransId="{8024AA62-AE2C-40ED-8858-F8A8436DF6EF}" sibTransId="{3E533207-2904-4E48-B74A-B3F73B679DA4}"/>
    <dgm:cxn modelId="{3605914D-4A5F-40C6-8B7E-BB112605C99F}" srcId="{6AE671B5-337E-4D40-ACAE-A2E4C5D94A43}" destId="{1EF3F5D8-BDBA-4C9F-8454-A2CECED6087F}" srcOrd="0" destOrd="0" parTransId="{7591BD5B-03D6-468C-9B0D-4FAB56D9BA0A}" sibTransId="{46A6261F-6C70-4E58-A1FB-9DB68AB7D352}"/>
    <dgm:cxn modelId="{BE5AC04D-5EF8-45EB-B889-7CC6FB2FB956}" srcId="{1EF3F5D8-BDBA-4C9F-8454-A2CECED6087F}" destId="{2C6C0216-67CF-4CE0-AB91-F342DCBA1561}" srcOrd="3" destOrd="0" parTransId="{E6771113-E400-401F-9ACF-96FA7CE1296A}" sibTransId="{2329697B-82E4-4849-88DB-5BB4B8B0B6D2}"/>
    <dgm:cxn modelId="{EB709E73-1AED-4970-908D-A90ABEB0A559}" srcId="{F93D408F-BBFB-40EE-BEEE-748E8D474C59}" destId="{42E52842-F81C-4AFE-92E8-68A8D0B9E3E7}" srcOrd="2" destOrd="0" parTransId="{0E344C23-D0D3-4ADF-93E2-106A009CC760}" sibTransId="{CA392E50-C90B-4214-930D-9F333C4B59FA}"/>
    <dgm:cxn modelId="{6664A989-E33F-45B0-877B-8484778CF459}" srcId="{F93D408F-BBFB-40EE-BEEE-748E8D474C59}" destId="{6DE217EC-9895-41AF-BEE0-17A2F5C9C998}" srcOrd="0" destOrd="0" parTransId="{D55DFC1C-207C-4DD4-B380-15B1048E9219}" sibTransId="{B40F99A8-3A1D-460D-AF7B-D428BC9ED3BA}"/>
    <dgm:cxn modelId="{C6035E8A-66E2-473A-B59D-9FEA570E92EC}" type="presOf" srcId="{6AE671B5-337E-4D40-ACAE-A2E4C5D94A43}" destId="{C100836A-8476-4BF9-B4E9-17D460C3FF9E}" srcOrd="0" destOrd="0" presId="urn:microsoft.com/office/officeart/2005/8/layout/vList6"/>
    <dgm:cxn modelId="{BCCF9D8E-A32A-4993-95F7-B590FB56B0EC}" srcId="{1EF3F5D8-BDBA-4C9F-8454-A2CECED6087F}" destId="{0796519E-63FE-43F9-B115-2853E845C70C}" srcOrd="1" destOrd="0" parTransId="{34D0F031-1F88-4A2D-9E57-930F4E34512B}" sibTransId="{1C65E0AC-C1B1-4AA1-B4FF-1B6AA8DB9CBB}"/>
    <dgm:cxn modelId="{43C01991-7261-4B50-AB35-9B4D3406B815}" type="presOf" srcId="{42E52842-F81C-4AFE-92E8-68A8D0B9E3E7}" destId="{819A4D3D-8013-476C-8100-E059B342A2F5}" srcOrd="0" destOrd="2" presId="urn:microsoft.com/office/officeart/2005/8/layout/vList6"/>
    <dgm:cxn modelId="{FC760896-4416-40BD-99AD-316170C69D31}" type="presOf" srcId="{1EF3F5D8-BDBA-4C9F-8454-A2CECED6087F}" destId="{8D5BC0BF-2BF5-43B7-970A-6BB2D062B407}" srcOrd="0" destOrd="0" presId="urn:microsoft.com/office/officeart/2005/8/layout/vList6"/>
    <dgm:cxn modelId="{A71BC199-B1B8-40F9-A0EB-E71E1DFCB33B}" type="presOf" srcId="{0796519E-63FE-43F9-B115-2853E845C70C}" destId="{2D1274DD-13E3-472C-B1B5-B25BE27EA5DD}" srcOrd="0" destOrd="1" presId="urn:microsoft.com/office/officeart/2005/8/layout/vList6"/>
    <dgm:cxn modelId="{2822BBC0-5B74-4552-9B6D-CC888F383AC0}" srcId="{1EF3F5D8-BDBA-4C9F-8454-A2CECED6087F}" destId="{855A0B55-299A-49AA-8EAC-94F78C71C43F}" srcOrd="0" destOrd="0" parTransId="{7B222058-DEF7-4A5F-9A05-1327EEF0FBF4}" sibTransId="{090EA7F6-7547-45B9-810B-2141ED820CBE}"/>
    <dgm:cxn modelId="{C404C7EB-353C-4563-B0BE-54058CFFBF05}" type="presOf" srcId="{855A0B55-299A-49AA-8EAC-94F78C71C43F}" destId="{2D1274DD-13E3-472C-B1B5-B25BE27EA5DD}" srcOrd="0" destOrd="0" presId="urn:microsoft.com/office/officeart/2005/8/layout/vList6"/>
    <dgm:cxn modelId="{A98F2EF5-1814-495B-96BD-83FD4802D42E}" type="presOf" srcId="{2C6C0216-67CF-4CE0-AB91-F342DCBA1561}" destId="{2D1274DD-13E3-472C-B1B5-B25BE27EA5DD}" srcOrd="0" destOrd="3" presId="urn:microsoft.com/office/officeart/2005/8/layout/vList6"/>
    <dgm:cxn modelId="{953209FE-F6F0-468C-BC10-BA9D0454B57D}" srcId="{F93D408F-BBFB-40EE-BEEE-748E8D474C59}" destId="{6112EA8F-520F-408A-BFC4-9B80C85CF413}" srcOrd="1" destOrd="0" parTransId="{A26044DC-F21D-47DE-B281-36C34836FE75}" sibTransId="{6C5433E5-1F4F-43C7-A526-739C99DCFE0E}"/>
    <dgm:cxn modelId="{51B7A719-10CF-4B1C-8996-40D7BD482831}" type="presParOf" srcId="{C100836A-8476-4BF9-B4E9-17D460C3FF9E}" destId="{A5C1F36C-DD2D-4613-B258-57D26303C8AB}" srcOrd="0" destOrd="0" presId="urn:microsoft.com/office/officeart/2005/8/layout/vList6"/>
    <dgm:cxn modelId="{E5C84821-6804-495D-A3EF-52401CC1E661}" type="presParOf" srcId="{A5C1F36C-DD2D-4613-B258-57D26303C8AB}" destId="{8D5BC0BF-2BF5-43B7-970A-6BB2D062B407}" srcOrd="0" destOrd="0" presId="urn:microsoft.com/office/officeart/2005/8/layout/vList6"/>
    <dgm:cxn modelId="{048B0F4B-6C07-40EC-8FDC-EB8D22CE2174}" type="presParOf" srcId="{A5C1F36C-DD2D-4613-B258-57D26303C8AB}" destId="{2D1274DD-13E3-472C-B1B5-B25BE27EA5DD}" srcOrd="1" destOrd="0" presId="urn:microsoft.com/office/officeart/2005/8/layout/vList6"/>
    <dgm:cxn modelId="{F4B2694D-D055-45F0-89D1-025354876240}" type="presParOf" srcId="{C100836A-8476-4BF9-B4E9-17D460C3FF9E}" destId="{3E5CD5F1-C7EF-4229-ACBB-B0C189ACF40F}" srcOrd="1" destOrd="0" presId="urn:microsoft.com/office/officeart/2005/8/layout/vList6"/>
    <dgm:cxn modelId="{BF4F0E1D-B6BF-4533-A83E-CA6D388A395A}" type="presParOf" srcId="{C100836A-8476-4BF9-B4E9-17D460C3FF9E}" destId="{84FA09CE-ECA6-489D-9F5D-572A9FF2E674}" srcOrd="2" destOrd="0" presId="urn:microsoft.com/office/officeart/2005/8/layout/vList6"/>
    <dgm:cxn modelId="{BB48DB26-2FEA-4324-BD6B-4B4DE9149488}" type="presParOf" srcId="{84FA09CE-ECA6-489D-9F5D-572A9FF2E674}" destId="{760EAEB6-48DB-457E-A084-5926430921A9}" srcOrd="0" destOrd="0" presId="urn:microsoft.com/office/officeart/2005/8/layout/vList6"/>
    <dgm:cxn modelId="{B42B7D9E-1B89-4E61-8878-6B2AD250D6F5}" type="presParOf" srcId="{84FA09CE-ECA6-489D-9F5D-572A9FF2E674}" destId="{819A4D3D-8013-476C-8100-E059B342A2F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BBF82D4-CD62-49D8-B36B-A35D2A45A500}">
      <dgm:prSet phldrT="[Text]"/>
      <dgm:spPr>
        <a:solidFill>
          <a:srgbClr val="40834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228.21 </a:t>
          </a:r>
        </a:p>
        <a:p>
          <a:r>
            <a:rPr lang="en-US"/>
            <a:t>Program Consolidation or Closure</a:t>
          </a:r>
        </a:p>
      </dgm:t>
    </dgm:pt>
    <dgm:pt modelId="{B80D8C73-19C3-45A4-AFF5-3815693B4C26}" type="parTrans" cxnId="{7527EC39-50D6-4338-9351-C68356A556FC}">
      <dgm:prSet/>
      <dgm:spPr/>
      <dgm:t>
        <a:bodyPr/>
        <a:lstStyle/>
        <a:p>
          <a:endParaRPr lang="en-US"/>
        </a:p>
      </dgm:t>
    </dgm:pt>
    <dgm:pt modelId="{034291A7-05BB-4555-902E-C8230B4AC9C0}" type="sibTrans" cxnId="{7527EC39-50D6-4338-9351-C68356A556FC}">
      <dgm:prSet/>
      <dgm:spPr/>
      <dgm:t>
        <a:bodyPr/>
        <a:lstStyle/>
        <a:p>
          <a:endParaRPr lang="en-US"/>
        </a:p>
      </dgm:t>
    </dgm:pt>
    <dgm:pt modelId="{BE205935-D4E4-4F00-985E-694AC0A0248E}">
      <dgm:prSet phldrT="[Text]"/>
      <dgm:spPr>
        <a:solidFill>
          <a:srgbClr val="40834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228.23 </a:t>
          </a:r>
        </a:p>
        <a:p>
          <a:r>
            <a:rPr lang="en-US"/>
            <a:t>Change of Ownership &amp; Name Change</a:t>
          </a:r>
        </a:p>
      </dgm:t>
    </dgm:pt>
    <dgm:pt modelId="{42EA97FB-DCD6-40D3-AC8F-013814B442AF}" type="parTrans" cxnId="{EA720616-4284-46DD-A079-EA92277D1C89}">
      <dgm:prSet/>
      <dgm:spPr/>
      <dgm:t>
        <a:bodyPr/>
        <a:lstStyle/>
        <a:p>
          <a:endParaRPr lang="en-US"/>
        </a:p>
      </dgm:t>
    </dgm:pt>
    <dgm:pt modelId="{24EB2A45-52EC-4F42-BE32-58D16938839C}" type="sibTrans" cxnId="{EA720616-4284-46DD-A079-EA92277D1C89}">
      <dgm:prSet/>
      <dgm:spPr/>
      <dgm:t>
        <a:bodyPr/>
        <a:lstStyle/>
        <a:p>
          <a:endParaRPr lang="en-US"/>
        </a:p>
      </dgm:t>
    </dgm:pt>
    <dgm:pt modelId="{3B348F25-D8C2-4A05-B4E6-044A382BBA53}">
      <dgm:prSet phldrT="[Text]"/>
      <dgm:spPr>
        <a:solidFill>
          <a:srgbClr val="40834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228.25 </a:t>
          </a:r>
        </a:p>
        <a:p>
          <a:r>
            <a:rPr lang="en-US"/>
            <a:t>Governance of EPPs</a:t>
          </a:r>
        </a:p>
      </dgm:t>
    </dgm:pt>
    <dgm:pt modelId="{DF0FF74C-69F4-4DE8-AFE1-03278B332B24}" type="parTrans" cxnId="{BC82E6B9-F1DA-42FF-AFE3-53C157CE962B}">
      <dgm:prSet/>
      <dgm:spPr/>
      <dgm:t>
        <a:bodyPr/>
        <a:lstStyle/>
        <a:p>
          <a:endParaRPr lang="en-US"/>
        </a:p>
      </dgm:t>
    </dgm:pt>
    <dgm:pt modelId="{DCD28554-58CA-4BDA-B934-83F88FEDA174}" type="sibTrans" cxnId="{BC82E6B9-F1DA-42FF-AFE3-53C157CE962B}">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3">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3">
        <dgm:presLayoutVars>
          <dgm:bulletEnabled val="1"/>
        </dgm:presLayoutVars>
      </dgm:prSet>
      <dgm:spPr/>
    </dgm:pt>
    <dgm:pt modelId="{74EB7830-6BAE-49BA-BF74-09BC881B1F7A}" type="pres">
      <dgm:prSet presAssocID="{24EB2A45-52EC-4F42-BE32-58D16938839C}" presName="sibTrans" presStyleCnt="0"/>
      <dgm:spPr/>
    </dgm:pt>
    <dgm:pt modelId="{004A9859-9A54-4234-B6CA-60CD3ED87E8A}" type="pres">
      <dgm:prSet presAssocID="{3B348F25-D8C2-4A05-B4E6-044A382BBA53}" presName="node" presStyleLbl="node1" presStyleIdx="2" presStyleCnt="3">
        <dgm:presLayoutVars>
          <dgm:bulletEnabled val="1"/>
        </dgm:presLayoutVars>
      </dgm:prSet>
      <dgm:spPr/>
    </dgm:pt>
  </dgm:ptLst>
  <dgm:cxnLst>
    <dgm:cxn modelId="{EA720616-4284-46DD-A079-EA92277D1C89}" srcId="{F510AA1C-23EB-4BDE-809B-890DFEF2064B}" destId="{BE205935-D4E4-4F00-985E-694AC0A0248E}" srcOrd="1" destOrd="0" parTransId="{42EA97FB-DCD6-40D3-AC8F-013814B442AF}" sibTransId="{24EB2A45-52EC-4F42-BE32-58D16938839C}"/>
    <dgm:cxn modelId="{7527EC39-50D6-4338-9351-C68356A556FC}" srcId="{F510AA1C-23EB-4BDE-809B-890DFEF2064B}" destId="{5BBF82D4-CD62-49D8-B36B-A35D2A45A500}" srcOrd="0" destOrd="0" parTransId="{B80D8C73-19C3-45A4-AFF5-3815693B4C26}" sibTransId="{034291A7-05BB-4555-902E-C8230B4AC9C0}"/>
    <dgm:cxn modelId="{70E56B66-9043-4B7E-87EB-0B098D8AC1AE}" type="presOf" srcId="{3B348F25-D8C2-4A05-B4E6-044A382BBA53}" destId="{004A9859-9A54-4234-B6CA-60CD3ED87E8A}" srcOrd="0" destOrd="0" presId="urn:microsoft.com/office/officeart/2005/8/layout/default"/>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A95EA897-A7CC-4EB9-BE88-4CC350F3C642}" type="presOf" srcId="{BE205935-D4E4-4F00-985E-694AC0A0248E}" destId="{C8CAB66F-13A3-45D8-BFD0-E6F12695D858}" srcOrd="0" destOrd="0" presId="urn:microsoft.com/office/officeart/2005/8/layout/default"/>
    <dgm:cxn modelId="{BC82E6B9-F1DA-42FF-AFE3-53C157CE962B}" srcId="{F510AA1C-23EB-4BDE-809B-890DFEF2064B}" destId="{3B348F25-D8C2-4A05-B4E6-044A382BBA53}" srcOrd="2" destOrd="0" parTransId="{DF0FF74C-69F4-4DE8-AFE1-03278B332B24}" sibTransId="{DCD28554-58CA-4BDA-B934-83F88FEDA174}"/>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 modelId="{ADB7DC40-8C87-481D-A68B-58345A0A0EC2}" type="presParOf" srcId="{385C8912-1F1D-4918-9218-6693A1203BEC}" destId="{74EB7830-6BAE-49BA-BF74-09BC881B1F7A}" srcOrd="3" destOrd="0" presId="urn:microsoft.com/office/officeart/2005/8/layout/default"/>
    <dgm:cxn modelId="{4649E1CB-8266-4741-A2B7-61EBC7548B12}" type="presParOf" srcId="{385C8912-1F1D-4918-9218-6693A1203BEC}" destId="{004A9859-9A54-4234-B6CA-60CD3ED87E8A}"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E671B5-337E-4D40-ACAE-A2E4C5D94A4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EF3F5D8-BDBA-4C9F-8454-A2CECED6087F}">
      <dgm:prSet phldrT="[Text]"/>
      <dgm:spPr>
        <a:solidFill>
          <a:srgbClr val="40834E"/>
        </a:solidFill>
      </dgm:spPr>
      <dgm:t>
        <a:bodyPr/>
        <a:lstStyle/>
        <a:p>
          <a:r>
            <a:rPr lang="en-US"/>
            <a:t>Can my EPP request a name change if we have rebranded?</a:t>
          </a:r>
        </a:p>
      </dgm:t>
    </dgm:pt>
    <dgm:pt modelId="{7591BD5B-03D6-468C-9B0D-4FAB56D9BA0A}" type="parTrans" cxnId="{3605914D-4A5F-40C6-8B7E-BB112605C99F}">
      <dgm:prSet/>
      <dgm:spPr/>
      <dgm:t>
        <a:bodyPr/>
        <a:lstStyle/>
        <a:p>
          <a:endParaRPr lang="en-US"/>
        </a:p>
      </dgm:t>
    </dgm:pt>
    <dgm:pt modelId="{46A6261F-6C70-4E58-A1FB-9DB68AB7D352}" type="sibTrans" cxnId="{3605914D-4A5F-40C6-8B7E-BB112605C99F}">
      <dgm:prSet/>
      <dgm:spPr/>
      <dgm:t>
        <a:bodyPr/>
        <a:lstStyle/>
        <a:p>
          <a:endParaRPr lang="en-US"/>
        </a:p>
      </dgm:t>
    </dgm:pt>
    <dgm:pt modelId="{855A0B55-299A-49AA-8EAC-94F78C71C43F}">
      <dgm:prSet phldrT="[Text]"/>
      <dgm:spPr/>
      <dgm:t>
        <a:bodyPr/>
        <a:lstStyle/>
        <a:p>
          <a:r>
            <a:rPr lang="en-US"/>
            <a:t>No, however, there is a new requirement for the EPP to report annually the “dba” name which will be reported annually on the TEA website.</a:t>
          </a:r>
        </a:p>
      </dgm:t>
    </dgm:pt>
    <dgm:pt modelId="{7B222058-DEF7-4A5F-9A05-1327EEF0FBF4}" type="parTrans" cxnId="{2822BBC0-5B74-4552-9B6D-CC888F383AC0}">
      <dgm:prSet/>
      <dgm:spPr/>
      <dgm:t>
        <a:bodyPr/>
        <a:lstStyle/>
        <a:p>
          <a:endParaRPr lang="en-US"/>
        </a:p>
      </dgm:t>
    </dgm:pt>
    <dgm:pt modelId="{090EA7F6-7547-45B9-810B-2141ED820CBE}" type="sibTrans" cxnId="{2822BBC0-5B74-4552-9B6D-CC888F383AC0}">
      <dgm:prSet/>
      <dgm:spPr/>
      <dgm:t>
        <a:bodyPr/>
        <a:lstStyle/>
        <a:p>
          <a:endParaRPr lang="en-US"/>
        </a:p>
      </dgm:t>
    </dgm:pt>
    <dgm:pt modelId="{C100836A-8476-4BF9-B4E9-17D460C3FF9E}" type="pres">
      <dgm:prSet presAssocID="{6AE671B5-337E-4D40-ACAE-A2E4C5D94A43}" presName="Name0" presStyleCnt="0">
        <dgm:presLayoutVars>
          <dgm:dir/>
          <dgm:animLvl val="lvl"/>
          <dgm:resizeHandles/>
        </dgm:presLayoutVars>
      </dgm:prSet>
      <dgm:spPr/>
    </dgm:pt>
    <dgm:pt modelId="{A5C1F36C-DD2D-4613-B258-57D26303C8AB}" type="pres">
      <dgm:prSet presAssocID="{1EF3F5D8-BDBA-4C9F-8454-A2CECED6087F}" presName="linNode" presStyleCnt="0"/>
      <dgm:spPr/>
    </dgm:pt>
    <dgm:pt modelId="{8D5BC0BF-2BF5-43B7-970A-6BB2D062B407}" type="pres">
      <dgm:prSet presAssocID="{1EF3F5D8-BDBA-4C9F-8454-A2CECED6087F}" presName="parentShp" presStyleLbl="node1" presStyleIdx="0" presStyleCnt="1">
        <dgm:presLayoutVars>
          <dgm:bulletEnabled val="1"/>
        </dgm:presLayoutVars>
      </dgm:prSet>
      <dgm:spPr/>
    </dgm:pt>
    <dgm:pt modelId="{2D1274DD-13E3-472C-B1B5-B25BE27EA5DD}" type="pres">
      <dgm:prSet presAssocID="{1EF3F5D8-BDBA-4C9F-8454-A2CECED6087F}" presName="childShp" presStyleLbl="bgAccFollowNode1" presStyleIdx="0" presStyleCnt="1">
        <dgm:presLayoutVars>
          <dgm:bulletEnabled val="1"/>
        </dgm:presLayoutVars>
      </dgm:prSet>
      <dgm:spPr/>
    </dgm:pt>
  </dgm:ptLst>
  <dgm:cxnLst>
    <dgm:cxn modelId="{3605914D-4A5F-40C6-8B7E-BB112605C99F}" srcId="{6AE671B5-337E-4D40-ACAE-A2E4C5D94A43}" destId="{1EF3F5D8-BDBA-4C9F-8454-A2CECED6087F}" srcOrd="0" destOrd="0" parTransId="{7591BD5B-03D6-468C-9B0D-4FAB56D9BA0A}" sibTransId="{46A6261F-6C70-4E58-A1FB-9DB68AB7D352}"/>
    <dgm:cxn modelId="{7F9B5372-3EDB-44B9-9A97-5679FBC478F8}" type="presOf" srcId="{1EF3F5D8-BDBA-4C9F-8454-A2CECED6087F}" destId="{8D5BC0BF-2BF5-43B7-970A-6BB2D062B407}" srcOrd="0" destOrd="0" presId="urn:microsoft.com/office/officeart/2005/8/layout/vList6"/>
    <dgm:cxn modelId="{C6035E8A-66E2-473A-B59D-9FEA570E92EC}" type="presOf" srcId="{6AE671B5-337E-4D40-ACAE-A2E4C5D94A43}" destId="{C100836A-8476-4BF9-B4E9-17D460C3FF9E}" srcOrd="0" destOrd="0" presId="urn:microsoft.com/office/officeart/2005/8/layout/vList6"/>
    <dgm:cxn modelId="{81E3EAB5-DD67-40C4-A312-2D3828C12282}" type="presOf" srcId="{855A0B55-299A-49AA-8EAC-94F78C71C43F}" destId="{2D1274DD-13E3-472C-B1B5-B25BE27EA5DD}" srcOrd="0" destOrd="0" presId="urn:microsoft.com/office/officeart/2005/8/layout/vList6"/>
    <dgm:cxn modelId="{2822BBC0-5B74-4552-9B6D-CC888F383AC0}" srcId="{1EF3F5D8-BDBA-4C9F-8454-A2CECED6087F}" destId="{855A0B55-299A-49AA-8EAC-94F78C71C43F}" srcOrd="0" destOrd="0" parTransId="{7B222058-DEF7-4A5F-9A05-1327EEF0FBF4}" sibTransId="{090EA7F6-7547-45B9-810B-2141ED820CBE}"/>
    <dgm:cxn modelId="{FB4FA521-3935-4F80-AD82-1D3DC38C7D3E}" type="presParOf" srcId="{C100836A-8476-4BF9-B4E9-17D460C3FF9E}" destId="{A5C1F36C-DD2D-4613-B258-57D26303C8AB}" srcOrd="0" destOrd="0" presId="urn:microsoft.com/office/officeart/2005/8/layout/vList6"/>
    <dgm:cxn modelId="{0281FD8B-32AA-46DB-A977-604502E7E248}" type="presParOf" srcId="{A5C1F36C-DD2D-4613-B258-57D26303C8AB}" destId="{8D5BC0BF-2BF5-43B7-970A-6BB2D062B407}" srcOrd="0" destOrd="0" presId="urn:microsoft.com/office/officeart/2005/8/layout/vList6"/>
    <dgm:cxn modelId="{C4B0A41C-A3D4-4F32-8A4B-B4FC7E00D9C2}" type="presParOf" srcId="{A5C1F36C-DD2D-4613-B258-57D26303C8AB}" destId="{2D1274DD-13E3-472C-B1B5-B25BE27EA5D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BBF82D4-CD62-49D8-B36B-A35D2A45A500}">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228.31 </a:t>
          </a:r>
        </a:p>
        <a:p>
          <a:r>
            <a:rPr lang="en-US" b="1"/>
            <a:t>Minimum EPP Obligations to All Candidates</a:t>
          </a:r>
        </a:p>
      </dgm:t>
    </dgm:pt>
    <dgm:pt modelId="{B80D8C73-19C3-45A4-AFF5-3815693B4C26}" type="parTrans" cxnId="{7527EC39-50D6-4338-9351-C68356A556FC}">
      <dgm:prSet/>
      <dgm:spPr/>
      <dgm:t>
        <a:bodyPr/>
        <a:lstStyle/>
        <a:p>
          <a:endParaRPr lang="en-US"/>
        </a:p>
      </dgm:t>
    </dgm:pt>
    <dgm:pt modelId="{034291A7-05BB-4555-902E-C8230B4AC9C0}" type="sibTrans" cxnId="{7527EC39-50D6-4338-9351-C68356A556FC}">
      <dgm:prSet/>
      <dgm:spPr/>
      <dgm:t>
        <a:bodyPr/>
        <a:lstStyle/>
        <a:p>
          <a:endParaRPr lang="en-US"/>
        </a:p>
      </dgm:t>
    </dgm:pt>
    <dgm:pt modelId="{BE205935-D4E4-4F00-985E-694AC0A0248E}">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228.33 </a:t>
          </a:r>
        </a:p>
        <a:p>
          <a:r>
            <a:rPr lang="en-US" b="1"/>
            <a:t>Preparation Program Coursework &amp;/or Training for All Certification Classes</a:t>
          </a:r>
        </a:p>
      </dgm:t>
    </dgm:pt>
    <dgm:pt modelId="{42EA97FB-DCD6-40D3-AC8F-013814B442AF}" type="parTrans" cxnId="{EA720616-4284-46DD-A079-EA92277D1C89}">
      <dgm:prSet/>
      <dgm:spPr/>
      <dgm:t>
        <a:bodyPr/>
        <a:lstStyle/>
        <a:p>
          <a:endParaRPr lang="en-US"/>
        </a:p>
      </dgm:t>
    </dgm:pt>
    <dgm:pt modelId="{24EB2A45-52EC-4F42-BE32-58D16938839C}" type="sibTrans" cxnId="{EA720616-4284-46DD-A079-EA92277D1C89}">
      <dgm:prSet/>
      <dgm:spPr/>
      <dgm:t>
        <a:bodyPr/>
        <a:lstStyle/>
        <a:p>
          <a:endParaRPr lang="en-US"/>
        </a:p>
      </dgm:t>
    </dgm:pt>
    <dgm:pt modelId="{3B348F25-D8C2-4A05-B4E6-044A382BBA53}">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228.35 </a:t>
          </a:r>
        </a:p>
        <a:p>
          <a:r>
            <a:rPr lang="en-US" b="1"/>
            <a:t>Substitution of Applicable Experience &amp; Training</a:t>
          </a:r>
        </a:p>
      </dgm:t>
    </dgm:pt>
    <dgm:pt modelId="{DF0FF74C-69F4-4DE8-AFE1-03278B332B24}" type="parTrans" cxnId="{BC82E6B9-F1DA-42FF-AFE3-53C157CE962B}">
      <dgm:prSet/>
      <dgm:spPr/>
      <dgm:t>
        <a:bodyPr/>
        <a:lstStyle/>
        <a:p>
          <a:endParaRPr lang="en-US"/>
        </a:p>
      </dgm:t>
    </dgm:pt>
    <dgm:pt modelId="{DCD28554-58CA-4BDA-B934-83F88FEDA174}" type="sibTrans" cxnId="{BC82E6B9-F1DA-42FF-AFE3-53C157CE962B}">
      <dgm:prSet/>
      <dgm:spPr/>
      <dgm:t>
        <a:bodyPr/>
        <a:lstStyle/>
        <a:p>
          <a:endParaRPr lang="en-US"/>
        </a:p>
      </dgm:t>
    </dgm:pt>
    <dgm:pt modelId="{31D4A818-DDB9-4A9E-A50B-AAE4228A97AC}">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228.37 </a:t>
          </a:r>
        </a:p>
        <a:p>
          <a:r>
            <a:rPr lang="en-US" b="1"/>
            <a:t>Coursework &amp; Training for Classroom Teacher Candidates</a:t>
          </a:r>
        </a:p>
      </dgm:t>
    </dgm:pt>
    <dgm:pt modelId="{3C63D263-8293-4BBB-A1BE-B993387A524C}" type="parTrans" cxnId="{5DE79694-89F1-4F42-B06B-3DD05BFF0BE4}">
      <dgm:prSet/>
      <dgm:spPr/>
      <dgm:t>
        <a:bodyPr/>
        <a:lstStyle/>
        <a:p>
          <a:endParaRPr lang="en-US"/>
        </a:p>
      </dgm:t>
    </dgm:pt>
    <dgm:pt modelId="{27D95D29-01F2-4E0E-B93A-AF7B5FB0072D}" type="sibTrans" cxnId="{5DE79694-89F1-4F42-B06B-3DD05BFF0BE4}">
      <dgm:prSet/>
      <dgm:spPr/>
      <dgm:t>
        <a:bodyPr/>
        <a:lstStyle/>
        <a:p>
          <a:endParaRPr lang="en-US"/>
        </a:p>
      </dgm:t>
    </dgm:pt>
    <dgm:pt modelId="{E0840DF0-2E3C-476C-B516-58435FCAECA0}">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228.39 </a:t>
          </a:r>
        </a:p>
        <a:p>
          <a:r>
            <a:rPr lang="en-US" b="1"/>
            <a:t>Intensive Pre-Service</a:t>
          </a:r>
        </a:p>
      </dgm:t>
    </dgm:pt>
    <dgm:pt modelId="{B4B64AF1-0E07-415A-9498-821625D3E9C0}" type="parTrans" cxnId="{607163B1-1105-421C-966F-115C133DC854}">
      <dgm:prSet/>
      <dgm:spPr/>
      <dgm:t>
        <a:bodyPr/>
        <a:lstStyle/>
        <a:p>
          <a:endParaRPr lang="en-US"/>
        </a:p>
      </dgm:t>
    </dgm:pt>
    <dgm:pt modelId="{F6D8BFC1-4CC2-4A54-AEDB-E3FDC284764B}" type="sibTrans" cxnId="{607163B1-1105-421C-966F-115C133DC854}">
      <dgm:prSet/>
      <dgm:spPr/>
      <dgm:t>
        <a:bodyPr/>
        <a:lstStyle/>
        <a:p>
          <a:endParaRPr lang="en-US"/>
        </a:p>
      </dgm:t>
    </dgm:pt>
    <dgm:pt modelId="{DB92677B-9194-4793-8EAF-991FD510B1DE}">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228.41 </a:t>
          </a:r>
        </a:p>
        <a:p>
          <a:r>
            <a:rPr lang="en-US" b="1"/>
            <a:t>Pre-Service Coursework &amp; Training for Classroom Teacher Candidates</a:t>
          </a:r>
        </a:p>
      </dgm:t>
    </dgm:pt>
    <dgm:pt modelId="{6F2C8025-5E8F-4F7A-B412-8CCDD6E1183C}" type="parTrans" cxnId="{CDD9D37E-3CEE-4284-BF45-1F8F5B80890C}">
      <dgm:prSet/>
      <dgm:spPr/>
      <dgm:t>
        <a:bodyPr/>
        <a:lstStyle/>
        <a:p>
          <a:endParaRPr lang="en-US"/>
        </a:p>
      </dgm:t>
    </dgm:pt>
    <dgm:pt modelId="{27E0E759-7839-4AF4-A91D-36775E67ADAE}" type="sibTrans" cxnId="{CDD9D37E-3CEE-4284-BF45-1F8F5B80890C}">
      <dgm:prSet/>
      <dgm:spPr/>
      <dgm:t>
        <a:bodyPr/>
        <a:lstStyle/>
        <a:p>
          <a:endParaRPr lang="en-US"/>
        </a:p>
      </dgm:t>
    </dgm:pt>
    <dgm:pt modelId="{7A6D59D3-6D83-401D-BCA2-1461EE4AD4CD}">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228.43 </a:t>
          </a:r>
        </a:p>
        <a:p>
          <a:r>
            <a:rPr lang="en-US" b="1"/>
            <a:t>Pre-Service Field-Based Experiences for Classroom Teacher Candidates</a:t>
          </a:r>
        </a:p>
      </dgm:t>
    </dgm:pt>
    <dgm:pt modelId="{9AC8C753-EC0E-4251-93BB-0A6C5C32E9FC}" type="parTrans" cxnId="{25445E8E-D951-45AB-9545-8AB35DDAC1C6}">
      <dgm:prSet/>
      <dgm:spPr/>
      <dgm:t>
        <a:bodyPr/>
        <a:lstStyle/>
        <a:p>
          <a:endParaRPr lang="en-US"/>
        </a:p>
      </dgm:t>
    </dgm:pt>
    <dgm:pt modelId="{131A684A-5627-443D-8AF7-0318BA642961}" type="sibTrans" cxnId="{25445E8E-D951-45AB-9545-8AB35DDAC1C6}">
      <dgm:prSet/>
      <dgm:spPr/>
      <dgm:t>
        <a:bodyPr/>
        <a:lstStyle/>
        <a:p>
          <a:endParaRPr lang="en-US"/>
        </a:p>
      </dgm:t>
    </dgm:pt>
    <dgm:pt modelId="{581FB12A-A005-4771-9C91-94CF38CA5BFF}">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228.53</a:t>
          </a:r>
        </a:p>
        <a:p>
          <a:r>
            <a:rPr lang="en-US" b="1"/>
            <a:t>Coursework &amp; Training for Non-Teacher Candidates</a:t>
          </a:r>
        </a:p>
      </dgm:t>
    </dgm:pt>
    <dgm:pt modelId="{B9E6D6CC-1678-49DD-827F-2EF933077AAF}" type="parTrans" cxnId="{F474D819-464E-4B2D-9028-ABDAF81841D0}">
      <dgm:prSet/>
      <dgm:spPr/>
      <dgm:t>
        <a:bodyPr/>
        <a:lstStyle/>
        <a:p>
          <a:endParaRPr lang="en-US"/>
        </a:p>
      </dgm:t>
    </dgm:pt>
    <dgm:pt modelId="{3CCCA9E0-CF87-410D-9D60-8C24678B8224}" type="sibTrans" cxnId="{F474D819-464E-4B2D-9028-ABDAF81841D0}">
      <dgm:prSet/>
      <dgm:spPr/>
      <dgm:t>
        <a:bodyPr/>
        <a:lstStyle/>
        <a:p>
          <a:endParaRPr lang="en-US"/>
        </a:p>
      </dgm:t>
    </dgm:pt>
    <dgm:pt modelId="{FCB1FEDE-577F-4978-836A-0CC718F1B6E3}">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228.55 </a:t>
          </a:r>
        </a:p>
        <a:p>
          <a:r>
            <a:rPr lang="en-US" b="1"/>
            <a:t>Late Hire Candidates</a:t>
          </a:r>
        </a:p>
      </dgm:t>
    </dgm:pt>
    <dgm:pt modelId="{0E3C522D-3016-4D94-9DDB-6756EAF8397B}" type="parTrans" cxnId="{DBA23D5A-F6D8-4933-8DD8-EAE2EFC8F83E}">
      <dgm:prSet/>
      <dgm:spPr/>
      <dgm:t>
        <a:bodyPr/>
        <a:lstStyle/>
        <a:p>
          <a:endParaRPr lang="en-US"/>
        </a:p>
      </dgm:t>
    </dgm:pt>
    <dgm:pt modelId="{1BC00646-DEE2-40D1-BC0C-FB65F0C59F41}" type="sibTrans" cxnId="{DBA23D5A-F6D8-4933-8DD8-EAE2EFC8F83E}">
      <dgm:prSet/>
      <dgm:spPr/>
      <dgm:t>
        <a:bodyPr/>
        <a:lstStyle/>
        <a:p>
          <a:endParaRPr lang="en-US"/>
        </a:p>
      </dgm:t>
    </dgm:pt>
    <dgm:pt modelId="{63D5C1B6-A881-4DB8-A461-93FFB4EB3450}">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228.57</a:t>
          </a:r>
        </a:p>
        <a:p>
          <a:r>
            <a:rPr lang="en-US" b="1"/>
            <a:t>Educator Preparation Curriculum</a:t>
          </a:r>
        </a:p>
      </dgm:t>
    </dgm:pt>
    <dgm:pt modelId="{857D113B-038F-4A38-BA37-04F93E332B8F}" type="parTrans" cxnId="{78AEDEDB-B3C0-4A31-A3C3-807572CB6C62}">
      <dgm:prSet/>
      <dgm:spPr/>
      <dgm:t>
        <a:bodyPr/>
        <a:lstStyle/>
        <a:p>
          <a:endParaRPr lang="en-US"/>
        </a:p>
      </dgm:t>
    </dgm:pt>
    <dgm:pt modelId="{38579542-21F8-42B8-BEF1-4A14B84E3FCE}" type="sibTrans" cxnId="{78AEDEDB-B3C0-4A31-A3C3-807572CB6C62}">
      <dgm:prSet/>
      <dgm:spPr/>
      <dgm:t>
        <a:bodyPr/>
        <a:lstStyle/>
        <a:p>
          <a:endParaRPr lang="en-US"/>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10">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10">
        <dgm:presLayoutVars>
          <dgm:bulletEnabled val="1"/>
        </dgm:presLayoutVars>
      </dgm:prSet>
      <dgm:spPr/>
    </dgm:pt>
    <dgm:pt modelId="{74EB7830-6BAE-49BA-BF74-09BC881B1F7A}" type="pres">
      <dgm:prSet presAssocID="{24EB2A45-52EC-4F42-BE32-58D16938839C}" presName="sibTrans" presStyleCnt="0"/>
      <dgm:spPr/>
    </dgm:pt>
    <dgm:pt modelId="{004A9859-9A54-4234-B6CA-60CD3ED87E8A}" type="pres">
      <dgm:prSet presAssocID="{3B348F25-D8C2-4A05-B4E6-044A382BBA53}" presName="node" presStyleLbl="node1" presStyleIdx="2" presStyleCnt="10">
        <dgm:presLayoutVars>
          <dgm:bulletEnabled val="1"/>
        </dgm:presLayoutVars>
      </dgm:prSet>
      <dgm:spPr/>
    </dgm:pt>
    <dgm:pt modelId="{4DA1E3D7-2DE6-4EB0-80F3-03D2EF821600}" type="pres">
      <dgm:prSet presAssocID="{DCD28554-58CA-4BDA-B934-83F88FEDA174}" presName="sibTrans" presStyleCnt="0"/>
      <dgm:spPr/>
    </dgm:pt>
    <dgm:pt modelId="{BFFC6160-12D5-4A4E-811D-F6600F8E2270}" type="pres">
      <dgm:prSet presAssocID="{31D4A818-DDB9-4A9E-A50B-AAE4228A97AC}" presName="node" presStyleLbl="node1" presStyleIdx="3" presStyleCnt="10">
        <dgm:presLayoutVars>
          <dgm:bulletEnabled val="1"/>
        </dgm:presLayoutVars>
      </dgm:prSet>
      <dgm:spPr/>
    </dgm:pt>
    <dgm:pt modelId="{843A14C3-6D8F-4A5C-A3CE-95026D6E4BE5}" type="pres">
      <dgm:prSet presAssocID="{27D95D29-01F2-4E0E-B93A-AF7B5FB0072D}" presName="sibTrans" presStyleCnt="0"/>
      <dgm:spPr/>
    </dgm:pt>
    <dgm:pt modelId="{D3331A1E-281E-43B8-8491-EED3BC5B6CB4}" type="pres">
      <dgm:prSet presAssocID="{E0840DF0-2E3C-476C-B516-58435FCAECA0}" presName="node" presStyleLbl="node1" presStyleIdx="4" presStyleCnt="10">
        <dgm:presLayoutVars>
          <dgm:bulletEnabled val="1"/>
        </dgm:presLayoutVars>
      </dgm:prSet>
      <dgm:spPr/>
    </dgm:pt>
    <dgm:pt modelId="{740611E4-6B23-495B-8C53-72BF24FC8A22}" type="pres">
      <dgm:prSet presAssocID="{F6D8BFC1-4CC2-4A54-AEDB-E3FDC284764B}" presName="sibTrans" presStyleCnt="0"/>
      <dgm:spPr/>
    </dgm:pt>
    <dgm:pt modelId="{B8C50A0A-DC40-447D-A647-8726400E543E}" type="pres">
      <dgm:prSet presAssocID="{DB92677B-9194-4793-8EAF-991FD510B1DE}" presName="node" presStyleLbl="node1" presStyleIdx="5" presStyleCnt="10">
        <dgm:presLayoutVars>
          <dgm:bulletEnabled val="1"/>
        </dgm:presLayoutVars>
      </dgm:prSet>
      <dgm:spPr/>
    </dgm:pt>
    <dgm:pt modelId="{86A51AAB-EA88-4244-ACFD-355D91F8EFA9}" type="pres">
      <dgm:prSet presAssocID="{27E0E759-7839-4AF4-A91D-36775E67ADAE}" presName="sibTrans" presStyleCnt="0"/>
      <dgm:spPr/>
    </dgm:pt>
    <dgm:pt modelId="{A142B7F4-B899-44E3-B64B-3AAAC1947CEE}" type="pres">
      <dgm:prSet presAssocID="{7A6D59D3-6D83-401D-BCA2-1461EE4AD4CD}" presName="node" presStyleLbl="node1" presStyleIdx="6" presStyleCnt="10">
        <dgm:presLayoutVars>
          <dgm:bulletEnabled val="1"/>
        </dgm:presLayoutVars>
      </dgm:prSet>
      <dgm:spPr/>
    </dgm:pt>
    <dgm:pt modelId="{3DBBAF9C-A706-4AA9-AC23-016403899C5F}" type="pres">
      <dgm:prSet presAssocID="{131A684A-5627-443D-8AF7-0318BA642961}" presName="sibTrans" presStyleCnt="0"/>
      <dgm:spPr/>
    </dgm:pt>
    <dgm:pt modelId="{D878DF32-EBBE-4648-A802-9BE69553899D}" type="pres">
      <dgm:prSet presAssocID="{581FB12A-A005-4771-9C91-94CF38CA5BFF}" presName="node" presStyleLbl="node1" presStyleIdx="7" presStyleCnt="10">
        <dgm:presLayoutVars>
          <dgm:bulletEnabled val="1"/>
        </dgm:presLayoutVars>
      </dgm:prSet>
      <dgm:spPr/>
    </dgm:pt>
    <dgm:pt modelId="{D0996F1D-AEF2-4937-A7BA-3B127C71FADA}" type="pres">
      <dgm:prSet presAssocID="{3CCCA9E0-CF87-410D-9D60-8C24678B8224}" presName="sibTrans" presStyleCnt="0"/>
      <dgm:spPr/>
    </dgm:pt>
    <dgm:pt modelId="{91B74562-D919-49F1-BA60-12E768DAE8C5}" type="pres">
      <dgm:prSet presAssocID="{FCB1FEDE-577F-4978-836A-0CC718F1B6E3}" presName="node" presStyleLbl="node1" presStyleIdx="8" presStyleCnt="10">
        <dgm:presLayoutVars>
          <dgm:bulletEnabled val="1"/>
        </dgm:presLayoutVars>
      </dgm:prSet>
      <dgm:spPr/>
    </dgm:pt>
    <dgm:pt modelId="{B7CE5D4E-0391-46FF-B4DC-46484BC2795A}" type="pres">
      <dgm:prSet presAssocID="{1BC00646-DEE2-40D1-BC0C-FB65F0C59F41}" presName="sibTrans" presStyleCnt="0"/>
      <dgm:spPr/>
    </dgm:pt>
    <dgm:pt modelId="{FDFF9ABE-28A9-479D-8D66-ED0C376446B8}" type="pres">
      <dgm:prSet presAssocID="{63D5C1B6-A881-4DB8-A461-93FFB4EB3450}" presName="node" presStyleLbl="node1" presStyleIdx="9" presStyleCnt="10">
        <dgm:presLayoutVars>
          <dgm:bulletEnabled val="1"/>
        </dgm:presLayoutVars>
      </dgm:prSet>
      <dgm:spPr/>
    </dgm:pt>
  </dgm:ptLst>
  <dgm:cxnLst>
    <dgm:cxn modelId="{8BCCC114-B10A-46DE-AF3D-C78933C2370B}" type="presOf" srcId="{E0840DF0-2E3C-476C-B516-58435FCAECA0}" destId="{D3331A1E-281E-43B8-8491-EED3BC5B6CB4}" srcOrd="0" destOrd="0" presId="urn:microsoft.com/office/officeart/2005/8/layout/default"/>
    <dgm:cxn modelId="{EA720616-4284-46DD-A079-EA92277D1C89}" srcId="{F510AA1C-23EB-4BDE-809B-890DFEF2064B}" destId="{BE205935-D4E4-4F00-985E-694AC0A0248E}" srcOrd="1" destOrd="0" parTransId="{42EA97FB-DCD6-40D3-AC8F-013814B442AF}" sibTransId="{24EB2A45-52EC-4F42-BE32-58D16938839C}"/>
    <dgm:cxn modelId="{F474D819-464E-4B2D-9028-ABDAF81841D0}" srcId="{F510AA1C-23EB-4BDE-809B-890DFEF2064B}" destId="{581FB12A-A005-4771-9C91-94CF38CA5BFF}" srcOrd="7" destOrd="0" parTransId="{B9E6D6CC-1678-49DD-827F-2EF933077AAF}" sibTransId="{3CCCA9E0-CF87-410D-9D60-8C24678B8224}"/>
    <dgm:cxn modelId="{A4F5A82D-A143-45F2-8534-641EBCBFBDEB}" type="presOf" srcId="{7A6D59D3-6D83-401D-BCA2-1461EE4AD4CD}" destId="{A142B7F4-B899-44E3-B64B-3AAAC1947CEE}" srcOrd="0" destOrd="0" presId="urn:microsoft.com/office/officeart/2005/8/layout/default"/>
    <dgm:cxn modelId="{7527EC39-50D6-4338-9351-C68356A556FC}" srcId="{F510AA1C-23EB-4BDE-809B-890DFEF2064B}" destId="{5BBF82D4-CD62-49D8-B36B-A35D2A45A500}" srcOrd="0" destOrd="0" parTransId="{B80D8C73-19C3-45A4-AFF5-3815693B4C26}" sibTransId="{034291A7-05BB-4555-902E-C8230B4AC9C0}"/>
    <dgm:cxn modelId="{70E56B66-9043-4B7E-87EB-0B098D8AC1AE}" type="presOf" srcId="{3B348F25-D8C2-4A05-B4E6-044A382BBA53}" destId="{004A9859-9A54-4234-B6CA-60CD3ED87E8A}" srcOrd="0" destOrd="0" presId="urn:microsoft.com/office/officeart/2005/8/layout/default"/>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88752559-487F-4994-A329-37EFA7AD5E6A}" type="presOf" srcId="{FCB1FEDE-577F-4978-836A-0CC718F1B6E3}" destId="{91B74562-D919-49F1-BA60-12E768DAE8C5}" srcOrd="0" destOrd="0" presId="urn:microsoft.com/office/officeart/2005/8/layout/default"/>
    <dgm:cxn modelId="{DBA23D5A-F6D8-4933-8DD8-EAE2EFC8F83E}" srcId="{F510AA1C-23EB-4BDE-809B-890DFEF2064B}" destId="{FCB1FEDE-577F-4978-836A-0CC718F1B6E3}" srcOrd="8" destOrd="0" parTransId="{0E3C522D-3016-4D94-9DDB-6756EAF8397B}" sibTransId="{1BC00646-DEE2-40D1-BC0C-FB65F0C59F41}"/>
    <dgm:cxn modelId="{CDD9D37E-3CEE-4284-BF45-1F8F5B80890C}" srcId="{F510AA1C-23EB-4BDE-809B-890DFEF2064B}" destId="{DB92677B-9194-4793-8EAF-991FD510B1DE}" srcOrd="5" destOrd="0" parTransId="{6F2C8025-5E8F-4F7A-B412-8CCDD6E1183C}" sibTransId="{27E0E759-7839-4AF4-A91D-36775E67ADAE}"/>
    <dgm:cxn modelId="{880F9489-4308-4E90-8286-12308EAA2D5A}" type="presOf" srcId="{63D5C1B6-A881-4DB8-A461-93FFB4EB3450}" destId="{FDFF9ABE-28A9-479D-8D66-ED0C376446B8}" srcOrd="0" destOrd="0" presId="urn:microsoft.com/office/officeart/2005/8/layout/default"/>
    <dgm:cxn modelId="{25445E8E-D951-45AB-9545-8AB35DDAC1C6}" srcId="{F510AA1C-23EB-4BDE-809B-890DFEF2064B}" destId="{7A6D59D3-6D83-401D-BCA2-1461EE4AD4CD}" srcOrd="6" destOrd="0" parTransId="{9AC8C753-EC0E-4251-93BB-0A6C5C32E9FC}" sibTransId="{131A684A-5627-443D-8AF7-0318BA642961}"/>
    <dgm:cxn modelId="{5DE79694-89F1-4F42-B06B-3DD05BFF0BE4}" srcId="{F510AA1C-23EB-4BDE-809B-890DFEF2064B}" destId="{31D4A818-DDB9-4A9E-A50B-AAE4228A97AC}" srcOrd="3" destOrd="0" parTransId="{3C63D263-8293-4BBB-A1BE-B993387A524C}" sibTransId="{27D95D29-01F2-4E0E-B93A-AF7B5FB0072D}"/>
    <dgm:cxn modelId="{A95EA897-A7CC-4EB9-BE88-4CC350F3C642}" type="presOf" srcId="{BE205935-D4E4-4F00-985E-694AC0A0248E}" destId="{C8CAB66F-13A3-45D8-BFD0-E6F12695D858}" srcOrd="0" destOrd="0" presId="urn:microsoft.com/office/officeart/2005/8/layout/default"/>
    <dgm:cxn modelId="{93A683AF-3C0E-47D0-8F9B-800E283AAAB7}" type="presOf" srcId="{31D4A818-DDB9-4A9E-A50B-AAE4228A97AC}" destId="{BFFC6160-12D5-4A4E-811D-F6600F8E2270}" srcOrd="0" destOrd="0" presId="urn:microsoft.com/office/officeart/2005/8/layout/default"/>
    <dgm:cxn modelId="{607163B1-1105-421C-966F-115C133DC854}" srcId="{F510AA1C-23EB-4BDE-809B-890DFEF2064B}" destId="{E0840DF0-2E3C-476C-B516-58435FCAECA0}" srcOrd="4" destOrd="0" parTransId="{B4B64AF1-0E07-415A-9498-821625D3E9C0}" sibTransId="{F6D8BFC1-4CC2-4A54-AEDB-E3FDC284764B}"/>
    <dgm:cxn modelId="{BC82E6B9-F1DA-42FF-AFE3-53C157CE962B}" srcId="{F510AA1C-23EB-4BDE-809B-890DFEF2064B}" destId="{3B348F25-D8C2-4A05-B4E6-044A382BBA53}" srcOrd="2" destOrd="0" parTransId="{DF0FF74C-69F4-4DE8-AFE1-03278B332B24}" sibTransId="{DCD28554-58CA-4BDA-B934-83F88FEDA174}"/>
    <dgm:cxn modelId="{3DBA72CB-12DF-4297-9AEA-D2F9E7415722}" type="presOf" srcId="{581FB12A-A005-4771-9C91-94CF38CA5BFF}" destId="{D878DF32-EBBE-4648-A802-9BE69553899D}" srcOrd="0" destOrd="0" presId="urn:microsoft.com/office/officeart/2005/8/layout/default"/>
    <dgm:cxn modelId="{78AEDEDB-B3C0-4A31-A3C3-807572CB6C62}" srcId="{F510AA1C-23EB-4BDE-809B-890DFEF2064B}" destId="{63D5C1B6-A881-4DB8-A461-93FFB4EB3450}" srcOrd="9" destOrd="0" parTransId="{857D113B-038F-4A38-BA37-04F93E332B8F}" sibTransId="{38579542-21F8-42B8-BEF1-4A14B84E3FCE}"/>
    <dgm:cxn modelId="{B14F3FE2-0B76-43E4-AFFA-573974C81263}" type="presOf" srcId="{DB92677B-9194-4793-8EAF-991FD510B1DE}" destId="{B8C50A0A-DC40-447D-A647-8726400E543E}" srcOrd="0" destOrd="0" presId="urn:microsoft.com/office/officeart/2005/8/layout/default"/>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 modelId="{ADB7DC40-8C87-481D-A68B-58345A0A0EC2}" type="presParOf" srcId="{385C8912-1F1D-4918-9218-6693A1203BEC}" destId="{74EB7830-6BAE-49BA-BF74-09BC881B1F7A}" srcOrd="3" destOrd="0" presId="urn:microsoft.com/office/officeart/2005/8/layout/default"/>
    <dgm:cxn modelId="{4649E1CB-8266-4741-A2B7-61EBC7548B12}" type="presParOf" srcId="{385C8912-1F1D-4918-9218-6693A1203BEC}" destId="{004A9859-9A54-4234-B6CA-60CD3ED87E8A}" srcOrd="4" destOrd="0" presId="urn:microsoft.com/office/officeart/2005/8/layout/default"/>
    <dgm:cxn modelId="{84FB338B-D8EB-4676-80F9-BEF4C51053D1}" type="presParOf" srcId="{385C8912-1F1D-4918-9218-6693A1203BEC}" destId="{4DA1E3D7-2DE6-4EB0-80F3-03D2EF821600}" srcOrd="5" destOrd="0" presId="urn:microsoft.com/office/officeart/2005/8/layout/default"/>
    <dgm:cxn modelId="{1F82CC21-21F8-4A70-BD5D-081A9E6CB41B}" type="presParOf" srcId="{385C8912-1F1D-4918-9218-6693A1203BEC}" destId="{BFFC6160-12D5-4A4E-811D-F6600F8E2270}" srcOrd="6" destOrd="0" presId="urn:microsoft.com/office/officeart/2005/8/layout/default"/>
    <dgm:cxn modelId="{5CC48A9D-D725-437C-9F1C-B2F3C83090C9}" type="presParOf" srcId="{385C8912-1F1D-4918-9218-6693A1203BEC}" destId="{843A14C3-6D8F-4A5C-A3CE-95026D6E4BE5}" srcOrd="7" destOrd="0" presId="urn:microsoft.com/office/officeart/2005/8/layout/default"/>
    <dgm:cxn modelId="{04C2A54D-E3CC-43D6-9995-56115902EE5A}" type="presParOf" srcId="{385C8912-1F1D-4918-9218-6693A1203BEC}" destId="{D3331A1E-281E-43B8-8491-EED3BC5B6CB4}" srcOrd="8" destOrd="0" presId="urn:microsoft.com/office/officeart/2005/8/layout/default"/>
    <dgm:cxn modelId="{61A8F2E3-8138-40C5-B0E7-1F4C3A4BC751}" type="presParOf" srcId="{385C8912-1F1D-4918-9218-6693A1203BEC}" destId="{740611E4-6B23-495B-8C53-72BF24FC8A22}" srcOrd="9" destOrd="0" presId="urn:microsoft.com/office/officeart/2005/8/layout/default"/>
    <dgm:cxn modelId="{FA9A8745-FF47-4AEF-B711-508B8A2D5EAD}" type="presParOf" srcId="{385C8912-1F1D-4918-9218-6693A1203BEC}" destId="{B8C50A0A-DC40-447D-A647-8726400E543E}" srcOrd="10" destOrd="0" presId="urn:microsoft.com/office/officeart/2005/8/layout/default"/>
    <dgm:cxn modelId="{C9C085CD-831E-442C-ACD8-9E251A473363}" type="presParOf" srcId="{385C8912-1F1D-4918-9218-6693A1203BEC}" destId="{86A51AAB-EA88-4244-ACFD-355D91F8EFA9}" srcOrd="11" destOrd="0" presId="urn:microsoft.com/office/officeart/2005/8/layout/default"/>
    <dgm:cxn modelId="{F814C7D3-8806-4177-87A3-C2E90DB92A7B}" type="presParOf" srcId="{385C8912-1F1D-4918-9218-6693A1203BEC}" destId="{A142B7F4-B899-44E3-B64B-3AAAC1947CEE}" srcOrd="12" destOrd="0" presId="urn:microsoft.com/office/officeart/2005/8/layout/default"/>
    <dgm:cxn modelId="{AD1CF195-35FE-44FB-816E-A6F4DB00D1CA}" type="presParOf" srcId="{385C8912-1F1D-4918-9218-6693A1203BEC}" destId="{3DBBAF9C-A706-4AA9-AC23-016403899C5F}" srcOrd="13" destOrd="0" presId="urn:microsoft.com/office/officeart/2005/8/layout/default"/>
    <dgm:cxn modelId="{06ED8BD7-2855-4761-8768-EB695748C402}" type="presParOf" srcId="{385C8912-1F1D-4918-9218-6693A1203BEC}" destId="{D878DF32-EBBE-4648-A802-9BE69553899D}" srcOrd="14" destOrd="0" presId="urn:microsoft.com/office/officeart/2005/8/layout/default"/>
    <dgm:cxn modelId="{C0352FF8-4EB4-46AD-AF49-31C579DD5141}" type="presParOf" srcId="{385C8912-1F1D-4918-9218-6693A1203BEC}" destId="{D0996F1D-AEF2-4937-A7BA-3B127C71FADA}" srcOrd="15" destOrd="0" presId="urn:microsoft.com/office/officeart/2005/8/layout/default"/>
    <dgm:cxn modelId="{CD389E99-6ED0-4657-A953-A0DADB6A319A}" type="presParOf" srcId="{385C8912-1F1D-4918-9218-6693A1203BEC}" destId="{91B74562-D919-49F1-BA60-12E768DAE8C5}" srcOrd="16" destOrd="0" presId="urn:microsoft.com/office/officeart/2005/8/layout/default"/>
    <dgm:cxn modelId="{2A7EA885-539D-475C-8DF5-07798D24D860}" type="presParOf" srcId="{385C8912-1F1D-4918-9218-6693A1203BEC}" destId="{B7CE5D4E-0391-46FF-B4DC-46484BC2795A}" srcOrd="17" destOrd="0" presId="urn:microsoft.com/office/officeart/2005/8/layout/default"/>
    <dgm:cxn modelId="{2A377AB4-C645-43C4-921D-70832FF415A7}" type="presParOf" srcId="{385C8912-1F1D-4918-9218-6693A1203BEC}" destId="{FDFF9ABE-28A9-479D-8D66-ED0C376446B8}"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10AA1C-23EB-4BDE-809B-890DFEF2064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BBF82D4-CD62-49D8-B36B-A35D2A45A500}">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228.45 </a:t>
          </a:r>
        </a:p>
        <a:p>
          <a:r>
            <a:rPr lang="en-US" b="1"/>
            <a:t>Coursework &amp; Training Requirements for Early Childhood: PreK-Grade 3 Certification</a:t>
          </a:r>
        </a:p>
      </dgm:t>
    </dgm:pt>
    <dgm:pt modelId="{B80D8C73-19C3-45A4-AFF5-3815693B4C26}" type="parTrans" cxnId="{7527EC39-50D6-4338-9351-C68356A556FC}">
      <dgm:prSet/>
      <dgm:spPr/>
      <dgm:t>
        <a:bodyPr/>
        <a:lstStyle/>
        <a:p>
          <a:endParaRPr lang="en-US" b="1"/>
        </a:p>
      </dgm:t>
    </dgm:pt>
    <dgm:pt modelId="{034291A7-05BB-4555-902E-C8230B4AC9C0}" type="sibTrans" cxnId="{7527EC39-50D6-4338-9351-C68356A556FC}">
      <dgm:prSet/>
      <dgm:spPr/>
      <dgm:t>
        <a:bodyPr/>
        <a:lstStyle/>
        <a:p>
          <a:endParaRPr lang="en-US" b="1"/>
        </a:p>
      </dgm:t>
    </dgm:pt>
    <dgm:pt modelId="{BE205935-D4E4-4F00-985E-694AC0A0248E}">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228.47 </a:t>
          </a:r>
        </a:p>
        <a:p>
          <a:r>
            <a:rPr lang="en-US" b="1"/>
            <a:t>Coursework &amp; Training Requirements for Bilingual Special Education Certification</a:t>
          </a:r>
        </a:p>
      </dgm:t>
    </dgm:pt>
    <dgm:pt modelId="{42EA97FB-DCD6-40D3-AC8F-013814B442AF}" type="parTrans" cxnId="{EA720616-4284-46DD-A079-EA92277D1C89}">
      <dgm:prSet/>
      <dgm:spPr/>
      <dgm:t>
        <a:bodyPr/>
        <a:lstStyle/>
        <a:p>
          <a:endParaRPr lang="en-US" b="1"/>
        </a:p>
      </dgm:t>
    </dgm:pt>
    <dgm:pt modelId="{24EB2A45-52EC-4F42-BE32-58D16938839C}" type="sibTrans" cxnId="{EA720616-4284-46DD-A079-EA92277D1C89}">
      <dgm:prSet/>
      <dgm:spPr/>
      <dgm:t>
        <a:bodyPr/>
        <a:lstStyle/>
        <a:p>
          <a:endParaRPr lang="en-US" b="1"/>
        </a:p>
      </dgm:t>
    </dgm:pt>
    <dgm:pt modelId="{3B348F25-D8C2-4A05-B4E6-044A382BBA53}">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228.49 </a:t>
          </a:r>
        </a:p>
        <a:p>
          <a:r>
            <a:rPr lang="en-US" b="1"/>
            <a:t>Coursework &amp; Training Requirements for a Teacher of Students with Visual Impairments Supplemental: Early Childhood-Grade 12</a:t>
          </a:r>
        </a:p>
      </dgm:t>
    </dgm:pt>
    <dgm:pt modelId="{DF0FF74C-69F4-4DE8-AFE1-03278B332B24}" type="parTrans" cxnId="{BC82E6B9-F1DA-42FF-AFE3-53C157CE962B}">
      <dgm:prSet/>
      <dgm:spPr/>
      <dgm:t>
        <a:bodyPr/>
        <a:lstStyle/>
        <a:p>
          <a:endParaRPr lang="en-US" b="1"/>
        </a:p>
      </dgm:t>
    </dgm:pt>
    <dgm:pt modelId="{DCD28554-58CA-4BDA-B934-83F88FEDA174}" type="sibTrans" cxnId="{BC82E6B9-F1DA-42FF-AFE3-53C157CE962B}">
      <dgm:prSet/>
      <dgm:spPr/>
      <dgm:t>
        <a:bodyPr/>
        <a:lstStyle/>
        <a:p>
          <a:endParaRPr lang="en-US" b="1"/>
        </a:p>
      </dgm:t>
    </dgm:pt>
    <dgm:pt modelId="{31D4A818-DDB9-4A9E-A50B-AAE4228A97AC}">
      <dgm:prSet phldrT="[Text]"/>
      <dgm:spPr>
        <a:scene3d>
          <a:camera prst="orthographicFront">
            <a:rot lat="0" lon="0" rev="0"/>
          </a:camera>
          <a:lightRig rig="contrasting" dir="t">
            <a:rot lat="0" lon="0" rev="1500000"/>
          </a:lightRig>
        </a:scene3d>
        <a:sp3d prstMaterial="metal">
          <a:bevelT w="88900" h="88900"/>
        </a:sp3d>
      </dgm:spPr>
      <dgm:t>
        <a:bodyPr/>
        <a:lstStyle/>
        <a:p>
          <a:r>
            <a:rPr lang="en-US" b="1"/>
            <a:t>228.51 </a:t>
          </a:r>
        </a:p>
        <a:p>
          <a:r>
            <a:rPr lang="en-US" b="1"/>
            <a:t>Coursework &amp; Training Requirements for a Deafblind Supplemental: Early Childhood-Grade 12</a:t>
          </a:r>
        </a:p>
      </dgm:t>
    </dgm:pt>
    <dgm:pt modelId="{3C63D263-8293-4BBB-A1BE-B993387A524C}" type="parTrans" cxnId="{5DE79694-89F1-4F42-B06B-3DD05BFF0BE4}">
      <dgm:prSet/>
      <dgm:spPr/>
      <dgm:t>
        <a:bodyPr/>
        <a:lstStyle/>
        <a:p>
          <a:endParaRPr lang="en-US" b="1"/>
        </a:p>
      </dgm:t>
    </dgm:pt>
    <dgm:pt modelId="{27D95D29-01F2-4E0E-B93A-AF7B5FB0072D}" type="sibTrans" cxnId="{5DE79694-89F1-4F42-B06B-3DD05BFF0BE4}">
      <dgm:prSet/>
      <dgm:spPr/>
      <dgm:t>
        <a:bodyPr/>
        <a:lstStyle/>
        <a:p>
          <a:endParaRPr lang="en-US" b="1"/>
        </a:p>
      </dgm:t>
    </dgm:pt>
    <dgm:pt modelId="{385C8912-1F1D-4918-9218-6693A1203BEC}" type="pres">
      <dgm:prSet presAssocID="{F510AA1C-23EB-4BDE-809B-890DFEF2064B}" presName="diagram" presStyleCnt="0">
        <dgm:presLayoutVars>
          <dgm:dir/>
          <dgm:resizeHandles val="exact"/>
        </dgm:presLayoutVars>
      </dgm:prSet>
      <dgm:spPr/>
    </dgm:pt>
    <dgm:pt modelId="{421238E6-3CEC-494E-AAA6-E836A8E04B8A}" type="pres">
      <dgm:prSet presAssocID="{5BBF82D4-CD62-49D8-B36B-A35D2A45A500}" presName="node" presStyleLbl="node1" presStyleIdx="0" presStyleCnt="4">
        <dgm:presLayoutVars>
          <dgm:bulletEnabled val="1"/>
        </dgm:presLayoutVars>
      </dgm:prSet>
      <dgm:spPr/>
    </dgm:pt>
    <dgm:pt modelId="{516FF7E4-2B15-46D8-A6C8-EEBDAE6B267E}" type="pres">
      <dgm:prSet presAssocID="{034291A7-05BB-4555-902E-C8230B4AC9C0}" presName="sibTrans" presStyleCnt="0"/>
      <dgm:spPr/>
    </dgm:pt>
    <dgm:pt modelId="{C8CAB66F-13A3-45D8-BFD0-E6F12695D858}" type="pres">
      <dgm:prSet presAssocID="{BE205935-D4E4-4F00-985E-694AC0A0248E}" presName="node" presStyleLbl="node1" presStyleIdx="1" presStyleCnt="4">
        <dgm:presLayoutVars>
          <dgm:bulletEnabled val="1"/>
        </dgm:presLayoutVars>
      </dgm:prSet>
      <dgm:spPr/>
    </dgm:pt>
    <dgm:pt modelId="{74EB7830-6BAE-49BA-BF74-09BC881B1F7A}" type="pres">
      <dgm:prSet presAssocID="{24EB2A45-52EC-4F42-BE32-58D16938839C}" presName="sibTrans" presStyleCnt="0"/>
      <dgm:spPr/>
    </dgm:pt>
    <dgm:pt modelId="{004A9859-9A54-4234-B6CA-60CD3ED87E8A}" type="pres">
      <dgm:prSet presAssocID="{3B348F25-D8C2-4A05-B4E6-044A382BBA53}" presName="node" presStyleLbl="node1" presStyleIdx="2" presStyleCnt="4">
        <dgm:presLayoutVars>
          <dgm:bulletEnabled val="1"/>
        </dgm:presLayoutVars>
      </dgm:prSet>
      <dgm:spPr/>
    </dgm:pt>
    <dgm:pt modelId="{4DA1E3D7-2DE6-4EB0-80F3-03D2EF821600}" type="pres">
      <dgm:prSet presAssocID="{DCD28554-58CA-4BDA-B934-83F88FEDA174}" presName="sibTrans" presStyleCnt="0"/>
      <dgm:spPr/>
    </dgm:pt>
    <dgm:pt modelId="{BFFC6160-12D5-4A4E-811D-F6600F8E2270}" type="pres">
      <dgm:prSet presAssocID="{31D4A818-DDB9-4A9E-A50B-AAE4228A97AC}" presName="node" presStyleLbl="node1" presStyleIdx="3" presStyleCnt="4">
        <dgm:presLayoutVars>
          <dgm:bulletEnabled val="1"/>
        </dgm:presLayoutVars>
      </dgm:prSet>
      <dgm:spPr/>
    </dgm:pt>
  </dgm:ptLst>
  <dgm:cxnLst>
    <dgm:cxn modelId="{EA720616-4284-46DD-A079-EA92277D1C89}" srcId="{F510AA1C-23EB-4BDE-809B-890DFEF2064B}" destId="{BE205935-D4E4-4F00-985E-694AC0A0248E}" srcOrd="1" destOrd="0" parTransId="{42EA97FB-DCD6-40D3-AC8F-013814B442AF}" sibTransId="{24EB2A45-52EC-4F42-BE32-58D16938839C}"/>
    <dgm:cxn modelId="{7527EC39-50D6-4338-9351-C68356A556FC}" srcId="{F510AA1C-23EB-4BDE-809B-890DFEF2064B}" destId="{5BBF82D4-CD62-49D8-B36B-A35D2A45A500}" srcOrd="0" destOrd="0" parTransId="{B80D8C73-19C3-45A4-AFF5-3815693B4C26}" sibTransId="{034291A7-05BB-4555-902E-C8230B4AC9C0}"/>
    <dgm:cxn modelId="{70E56B66-9043-4B7E-87EB-0B098D8AC1AE}" type="presOf" srcId="{3B348F25-D8C2-4A05-B4E6-044A382BBA53}" destId="{004A9859-9A54-4234-B6CA-60CD3ED87E8A}" srcOrd="0" destOrd="0" presId="urn:microsoft.com/office/officeart/2005/8/layout/default"/>
    <dgm:cxn modelId="{CF3F0A68-1A34-4D58-B306-2D21D626230E}" type="presOf" srcId="{5BBF82D4-CD62-49D8-B36B-A35D2A45A500}" destId="{421238E6-3CEC-494E-AAA6-E836A8E04B8A}" srcOrd="0" destOrd="0" presId="urn:microsoft.com/office/officeart/2005/8/layout/default"/>
    <dgm:cxn modelId="{CDBFD94A-D183-468B-B801-91BF1C0DBE0D}" type="presOf" srcId="{F510AA1C-23EB-4BDE-809B-890DFEF2064B}" destId="{385C8912-1F1D-4918-9218-6693A1203BEC}" srcOrd="0" destOrd="0" presId="urn:microsoft.com/office/officeart/2005/8/layout/default"/>
    <dgm:cxn modelId="{5DE79694-89F1-4F42-B06B-3DD05BFF0BE4}" srcId="{F510AA1C-23EB-4BDE-809B-890DFEF2064B}" destId="{31D4A818-DDB9-4A9E-A50B-AAE4228A97AC}" srcOrd="3" destOrd="0" parTransId="{3C63D263-8293-4BBB-A1BE-B993387A524C}" sibTransId="{27D95D29-01F2-4E0E-B93A-AF7B5FB0072D}"/>
    <dgm:cxn modelId="{A95EA897-A7CC-4EB9-BE88-4CC350F3C642}" type="presOf" srcId="{BE205935-D4E4-4F00-985E-694AC0A0248E}" destId="{C8CAB66F-13A3-45D8-BFD0-E6F12695D858}" srcOrd="0" destOrd="0" presId="urn:microsoft.com/office/officeart/2005/8/layout/default"/>
    <dgm:cxn modelId="{93A683AF-3C0E-47D0-8F9B-800E283AAAB7}" type="presOf" srcId="{31D4A818-DDB9-4A9E-A50B-AAE4228A97AC}" destId="{BFFC6160-12D5-4A4E-811D-F6600F8E2270}" srcOrd="0" destOrd="0" presId="urn:microsoft.com/office/officeart/2005/8/layout/default"/>
    <dgm:cxn modelId="{BC82E6B9-F1DA-42FF-AFE3-53C157CE962B}" srcId="{F510AA1C-23EB-4BDE-809B-890DFEF2064B}" destId="{3B348F25-D8C2-4A05-B4E6-044A382BBA53}" srcOrd="2" destOrd="0" parTransId="{DF0FF74C-69F4-4DE8-AFE1-03278B332B24}" sibTransId="{DCD28554-58CA-4BDA-B934-83F88FEDA174}"/>
    <dgm:cxn modelId="{5FEBD9B0-9918-4BA5-A398-76F3CBB8F359}" type="presParOf" srcId="{385C8912-1F1D-4918-9218-6693A1203BEC}" destId="{421238E6-3CEC-494E-AAA6-E836A8E04B8A}" srcOrd="0" destOrd="0" presId="urn:microsoft.com/office/officeart/2005/8/layout/default"/>
    <dgm:cxn modelId="{6F4CE0F7-4C34-4439-817D-8B6222D5CEA9}" type="presParOf" srcId="{385C8912-1F1D-4918-9218-6693A1203BEC}" destId="{516FF7E4-2B15-46D8-A6C8-EEBDAE6B267E}" srcOrd="1" destOrd="0" presId="urn:microsoft.com/office/officeart/2005/8/layout/default"/>
    <dgm:cxn modelId="{B5DECB57-7875-48E8-A853-38AA12592E48}" type="presParOf" srcId="{385C8912-1F1D-4918-9218-6693A1203BEC}" destId="{C8CAB66F-13A3-45D8-BFD0-E6F12695D858}" srcOrd="2" destOrd="0" presId="urn:microsoft.com/office/officeart/2005/8/layout/default"/>
    <dgm:cxn modelId="{ADB7DC40-8C87-481D-A68B-58345A0A0EC2}" type="presParOf" srcId="{385C8912-1F1D-4918-9218-6693A1203BEC}" destId="{74EB7830-6BAE-49BA-BF74-09BC881B1F7A}" srcOrd="3" destOrd="0" presId="urn:microsoft.com/office/officeart/2005/8/layout/default"/>
    <dgm:cxn modelId="{4649E1CB-8266-4741-A2B7-61EBC7548B12}" type="presParOf" srcId="{385C8912-1F1D-4918-9218-6693A1203BEC}" destId="{004A9859-9A54-4234-B6CA-60CD3ED87E8A}" srcOrd="4" destOrd="0" presId="urn:microsoft.com/office/officeart/2005/8/layout/default"/>
    <dgm:cxn modelId="{84FB338B-D8EB-4676-80F9-BEF4C51053D1}" type="presParOf" srcId="{385C8912-1F1D-4918-9218-6693A1203BEC}" destId="{4DA1E3D7-2DE6-4EB0-80F3-03D2EF821600}" srcOrd="5" destOrd="0" presId="urn:microsoft.com/office/officeart/2005/8/layout/default"/>
    <dgm:cxn modelId="{1F82CC21-21F8-4A70-BD5D-081A9E6CB41B}" type="presParOf" srcId="{385C8912-1F1D-4918-9218-6693A1203BEC}" destId="{BFFC6160-12D5-4A4E-811D-F6600F8E2270}"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5546B-6B2E-43C1-A428-524C5A09A4EB}">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BD822-A7B1-4ABF-A468-6462980E5486}">
      <dsp:nvSpPr>
        <dsp:cNvPr id="0" name=""/>
        <dsp:cNvSpPr/>
      </dsp:nvSpPr>
      <dsp:spPr>
        <a:xfrm>
          <a:off x="312405" y="178430"/>
          <a:ext cx="8625088" cy="3954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General Guidance</a:t>
          </a:r>
        </a:p>
      </dsp:txBody>
      <dsp:txXfrm>
        <a:off x="312405" y="178430"/>
        <a:ext cx="8625088" cy="395449"/>
      </dsp:txXfrm>
    </dsp:sp>
    <dsp:sp modelId="{E134B681-FB6B-418A-8C2A-E01A3A48EF1F}">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5D73F8-5467-4CF7-99D7-7A3118F3B883}">
      <dsp:nvSpPr>
        <dsp:cNvPr id="0" name=""/>
        <dsp:cNvSpPr/>
      </dsp:nvSpPr>
      <dsp:spPr>
        <a:xfrm>
          <a:off x="663361" y="791334"/>
          <a:ext cx="8266973" cy="395449"/>
        </a:xfrm>
        <a:prstGeom prst="rect">
          <a:avLst/>
        </a:prstGeom>
        <a:solidFill>
          <a:schemeClr val="accent5">
            <a:hueOff val="1707683"/>
            <a:satOff val="16352"/>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Approval of EPPs</a:t>
          </a:r>
        </a:p>
      </dsp:txBody>
      <dsp:txXfrm>
        <a:off x="663361" y="791334"/>
        <a:ext cx="8266973" cy="395449"/>
      </dsp:txXfrm>
    </dsp:sp>
    <dsp:sp modelId="{2B736A18-82FC-4616-90F7-15A401EBD409}">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5">
              <a:hueOff val="1707683"/>
              <a:satOff val="16352"/>
              <a:lumOff val="1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480FED-DF3A-4648-AB2F-C583154F3237}">
      <dsp:nvSpPr>
        <dsp:cNvPr id="0" name=""/>
        <dsp:cNvSpPr/>
      </dsp:nvSpPr>
      <dsp:spPr>
        <a:xfrm>
          <a:off x="859606" y="1384421"/>
          <a:ext cx="8070727" cy="395449"/>
        </a:xfrm>
        <a:prstGeom prst="rect">
          <a:avLst/>
        </a:prstGeom>
        <a:solidFill>
          <a:schemeClr val="accent5">
            <a:hueOff val="3415367"/>
            <a:satOff val="32704"/>
            <a:lumOff val="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Administration &amp; Governance of EPPs</a:t>
          </a:r>
        </a:p>
      </dsp:txBody>
      <dsp:txXfrm>
        <a:off x="859606" y="1384421"/>
        <a:ext cx="8070727" cy="395449"/>
      </dsp:txXfrm>
    </dsp:sp>
    <dsp:sp modelId="{1544B76E-E1CA-474A-8866-94FE19DC3869}">
      <dsp:nvSpPr>
        <dsp:cNvPr id="0" name=""/>
        <dsp:cNvSpPr/>
      </dsp:nvSpPr>
      <dsp:spPr>
        <a:xfrm>
          <a:off x="603864" y="1328010"/>
          <a:ext cx="494311" cy="494311"/>
        </a:xfrm>
        <a:prstGeom prst="ellipse">
          <a:avLst/>
        </a:prstGeom>
        <a:solidFill>
          <a:schemeClr val="lt1">
            <a:hueOff val="0"/>
            <a:satOff val="0"/>
            <a:lumOff val="0"/>
            <a:alphaOff val="0"/>
          </a:schemeClr>
        </a:solidFill>
        <a:ln w="12700" cap="flat" cmpd="sng" algn="ctr">
          <a:solidFill>
            <a:schemeClr val="accent5">
              <a:hueOff val="3415367"/>
              <a:satOff val="32704"/>
              <a:lumOff val="2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072A64-1975-4219-B391-DEF3B8FE07CD}">
      <dsp:nvSpPr>
        <dsp:cNvPr id="0" name=""/>
        <dsp:cNvSpPr/>
      </dsp:nvSpPr>
      <dsp:spPr>
        <a:xfrm>
          <a:off x="922266" y="1977944"/>
          <a:ext cx="8008068" cy="395449"/>
        </a:xfrm>
        <a:prstGeom prst="rect">
          <a:avLst/>
        </a:prstGeom>
        <a:solidFill>
          <a:schemeClr val="accent5">
            <a:hueOff val="5123050"/>
            <a:satOff val="49057"/>
            <a:lumOff val="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Required Educator Coursework &amp; Training</a:t>
          </a:r>
        </a:p>
      </dsp:txBody>
      <dsp:txXfrm>
        <a:off x="922266" y="1977944"/>
        <a:ext cx="8008068" cy="395449"/>
      </dsp:txXfrm>
    </dsp:sp>
    <dsp:sp modelId="{D1B59145-49FC-4C6D-990C-15EFE51F460F}">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5">
              <a:hueOff val="5123050"/>
              <a:satOff val="49057"/>
              <a:lumOff val="3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1AE8BA-DB20-4B25-868B-47B5F308D6B8}">
      <dsp:nvSpPr>
        <dsp:cNvPr id="0" name=""/>
        <dsp:cNvSpPr/>
      </dsp:nvSpPr>
      <dsp:spPr>
        <a:xfrm>
          <a:off x="843384" y="2581206"/>
          <a:ext cx="8070727" cy="395449"/>
        </a:xfrm>
        <a:prstGeom prst="rect">
          <a:avLst/>
        </a:prstGeom>
        <a:solidFill>
          <a:schemeClr val="accent5">
            <a:hueOff val="6830734"/>
            <a:satOff val="65409"/>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Educator Candidate Clinical Experiences</a:t>
          </a:r>
        </a:p>
      </dsp:txBody>
      <dsp:txXfrm>
        <a:off x="843384" y="2581206"/>
        <a:ext cx="8070727" cy="395449"/>
      </dsp:txXfrm>
    </dsp:sp>
    <dsp:sp modelId="{55AB8634-B6E0-40D6-89B8-8ADBFBF28466}">
      <dsp:nvSpPr>
        <dsp:cNvPr id="0" name=""/>
        <dsp:cNvSpPr/>
      </dsp:nvSpPr>
      <dsp:spPr>
        <a:xfrm>
          <a:off x="606682" y="2533088"/>
          <a:ext cx="494311" cy="494311"/>
        </a:xfrm>
        <a:prstGeom prst="ellipse">
          <a:avLst/>
        </a:prstGeom>
        <a:solidFill>
          <a:schemeClr val="lt1">
            <a:hueOff val="0"/>
            <a:satOff val="0"/>
            <a:lumOff val="0"/>
            <a:alphaOff val="0"/>
          </a:schemeClr>
        </a:solidFill>
        <a:ln w="12700" cap="flat" cmpd="sng" algn="ctr">
          <a:solidFill>
            <a:schemeClr val="accent5">
              <a:hueOff val="6830734"/>
              <a:satOff val="65409"/>
              <a:lumOff val="5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DE9E92-7B59-4FD2-98F9-E2997F4FB300}">
      <dsp:nvSpPr>
        <dsp:cNvPr id="0" name=""/>
        <dsp:cNvSpPr/>
      </dsp:nvSpPr>
      <dsp:spPr>
        <a:xfrm>
          <a:off x="663361" y="3164554"/>
          <a:ext cx="8266973" cy="395449"/>
        </a:xfrm>
        <a:prstGeom prst="rect">
          <a:avLst/>
        </a:prstGeom>
        <a:solidFill>
          <a:schemeClr val="accent5">
            <a:hueOff val="8538417"/>
            <a:satOff val="81761"/>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Support for Candidates During Required Clinical Experiences</a:t>
          </a:r>
        </a:p>
      </dsp:txBody>
      <dsp:txXfrm>
        <a:off x="663361" y="3164554"/>
        <a:ext cx="8266973" cy="395449"/>
      </dsp:txXfrm>
    </dsp:sp>
    <dsp:sp modelId="{2BBFCF78-D021-4327-A78E-CD0B6A413EFF}">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5">
              <a:hueOff val="8538417"/>
              <a:satOff val="81761"/>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D4737A-DF7C-4E90-B9DC-D22FE51C9E0A}">
      <dsp:nvSpPr>
        <dsp:cNvPr id="0" name=""/>
        <dsp:cNvSpPr/>
      </dsp:nvSpPr>
      <dsp:spPr>
        <a:xfrm>
          <a:off x="305246" y="3758076"/>
          <a:ext cx="8625088" cy="395449"/>
        </a:xfrm>
        <a:prstGeom prst="rect">
          <a:avLst/>
        </a:prstGeom>
        <a:solidFill>
          <a:schemeClr val="accent5">
            <a:hueOff val="10246100"/>
            <a:satOff val="98113"/>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Complaints &amp; Investigations</a:t>
          </a:r>
        </a:p>
      </dsp:txBody>
      <dsp:txXfrm>
        <a:off x="305246" y="3758076"/>
        <a:ext cx="8625088" cy="395449"/>
      </dsp:txXfrm>
    </dsp:sp>
    <dsp:sp modelId="{7E873BB1-B673-45A2-8D76-A204F3DA63DC}">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5">
              <a:hueOff val="10246100"/>
              <a:satOff val="98113"/>
              <a:lumOff val="7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274DD-13E3-472C-B1B5-B25BE27EA5DD}">
      <dsp:nvSpPr>
        <dsp:cNvPr id="0" name=""/>
        <dsp:cNvSpPr/>
      </dsp:nvSpPr>
      <dsp:spPr>
        <a:xfrm>
          <a:off x="3595369" y="3545128"/>
          <a:ext cx="5393055" cy="164948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In-class observation</a:t>
          </a:r>
        </a:p>
        <a:p>
          <a:pPr marL="114300" lvl="1" indent="-114300" algn="l" defTabSz="622300">
            <a:lnSpc>
              <a:spcPct val="90000"/>
            </a:lnSpc>
            <a:spcBef>
              <a:spcPct val="0"/>
            </a:spcBef>
            <a:spcAft>
              <a:spcPct val="15000"/>
            </a:spcAft>
            <a:buChar char="•"/>
          </a:pPr>
          <a:r>
            <a:rPr lang="en-US" sz="1400" kern="1200"/>
            <a:t>Electronic transmission, video, other technology</a:t>
          </a:r>
        </a:p>
        <a:p>
          <a:pPr marL="114300" lvl="1" indent="-114300" algn="l" defTabSz="622300">
            <a:lnSpc>
              <a:spcPct val="90000"/>
            </a:lnSpc>
            <a:spcBef>
              <a:spcPct val="0"/>
            </a:spcBef>
            <a:spcAft>
              <a:spcPct val="15000"/>
            </a:spcAft>
            <a:buChar char="•"/>
          </a:pPr>
          <a:r>
            <a:rPr lang="en-US" sz="1400" kern="1200"/>
            <a:t>Service as a Teacher of Record </a:t>
          </a:r>
          <a:r>
            <a:rPr lang="en-US" sz="1400" b="1" kern="1200"/>
            <a:t>(NEW)</a:t>
          </a:r>
        </a:p>
        <a:p>
          <a:pPr marL="114300" lvl="1" indent="-114300" algn="l" defTabSz="622300">
            <a:lnSpc>
              <a:spcPct val="90000"/>
            </a:lnSpc>
            <a:spcBef>
              <a:spcPct val="0"/>
            </a:spcBef>
            <a:spcAft>
              <a:spcPct val="15000"/>
            </a:spcAft>
            <a:buChar char="•"/>
          </a:pPr>
          <a:r>
            <a:rPr lang="en-US" sz="1400" kern="1200"/>
            <a:t>Service as an Educational Aide </a:t>
          </a:r>
          <a:r>
            <a:rPr lang="en-US" sz="1400" b="1" kern="1200"/>
            <a:t>(NEW)</a:t>
          </a:r>
        </a:p>
        <a:p>
          <a:pPr marL="114300" lvl="1" indent="-114300" algn="l" defTabSz="622300">
            <a:lnSpc>
              <a:spcPct val="90000"/>
            </a:lnSpc>
            <a:spcBef>
              <a:spcPct val="0"/>
            </a:spcBef>
            <a:spcAft>
              <a:spcPct val="15000"/>
            </a:spcAft>
            <a:buChar char="•"/>
          </a:pPr>
          <a:r>
            <a:rPr lang="en-US" sz="1400" kern="1200"/>
            <a:t>Service as a Substitute Teacher </a:t>
          </a:r>
          <a:r>
            <a:rPr lang="en-US" sz="1400" b="1" kern="1200"/>
            <a:t>(NEW)</a:t>
          </a:r>
        </a:p>
      </dsp:txBody>
      <dsp:txXfrm>
        <a:off x="3595369" y="3751314"/>
        <a:ext cx="4774497" cy="1237115"/>
      </dsp:txXfrm>
    </dsp:sp>
    <dsp:sp modelId="{8D5BC0BF-2BF5-43B7-970A-6BB2D062B407}">
      <dsp:nvSpPr>
        <dsp:cNvPr id="0" name=""/>
        <dsp:cNvSpPr/>
      </dsp:nvSpPr>
      <dsp:spPr>
        <a:xfrm>
          <a:off x="0" y="3520683"/>
          <a:ext cx="3595370" cy="16494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What counts as non-interactive or flexible FBE activities?</a:t>
          </a:r>
        </a:p>
      </dsp:txBody>
      <dsp:txXfrm>
        <a:off x="80521" y="3601204"/>
        <a:ext cx="3434328" cy="1488445"/>
      </dsp:txXfrm>
    </dsp:sp>
    <dsp:sp modelId="{819A4D3D-8013-476C-8100-E059B342A2F5}">
      <dsp:nvSpPr>
        <dsp:cNvPr id="0" name=""/>
        <dsp:cNvSpPr/>
      </dsp:nvSpPr>
      <dsp:spPr>
        <a:xfrm>
          <a:off x="3595369" y="0"/>
          <a:ext cx="5393055" cy="1649487"/>
        </a:xfrm>
        <a:prstGeom prst="rightArrow">
          <a:avLst>
            <a:gd name="adj1" fmla="val 75000"/>
            <a:gd name="adj2" fmla="val 50000"/>
          </a:avLst>
        </a:prstGeom>
        <a:solidFill>
          <a:schemeClr val="accent5">
            <a:tint val="40000"/>
            <a:alpha val="90000"/>
            <a:hueOff val="5556846"/>
            <a:satOff val="4789"/>
            <a:lumOff val="478"/>
            <a:alphaOff val="0"/>
          </a:schemeClr>
        </a:solidFill>
        <a:ln w="12700" cap="flat" cmpd="sng" algn="ctr">
          <a:solidFill>
            <a:schemeClr val="accent5">
              <a:tint val="40000"/>
              <a:alpha val="90000"/>
              <a:hueOff val="5556846"/>
              <a:satOff val="4789"/>
              <a:lumOff val="4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During the school day and school year, </a:t>
          </a:r>
          <a:r>
            <a:rPr lang="en-US" sz="1400" u="sng" kern="1200"/>
            <a:t>including summer school</a:t>
          </a:r>
          <a:r>
            <a:rPr lang="en-US" sz="1400" kern="1200"/>
            <a:t> </a:t>
          </a:r>
          <a:r>
            <a:rPr lang="en-US" sz="1400" b="1" kern="1200"/>
            <a:t>(NEW)</a:t>
          </a:r>
        </a:p>
        <a:p>
          <a:pPr marL="114300" lvl="1" indent="-114300" algn="l" defTabSz="622300">
            <a:lnSpc>
              <a:spcPct val="90000"/>
            </a:lnSpc>
            <a:spcBef>
              <a:spcPct val="0"/>
            </a:spcBef>
            <a:spcAft>
              <a:spcPct val="15000"/>
            </a:spcAft>
            <a:buChar char="•"/>
          </a:pPr>
          <a:r>
            <a:rPr lang="en-US" sz="1400" kern="1200"/>
            <a:t>Does not include Professional Development, extracurricular activities, workdays when students are not present, before- or after-school childcare or tutoring</a:t>
          </a:r>
        </a:p>
      </dsp:txBody>
      <dsp:txXfrm>
        <a:off x="3595369" y="206186"/>
        <a:ext cx="4774497" cy="1237115"/>
      </dsp:txXfrm>
    </dsp:sp>
    <dsp:sp modelId="{760EAEB6-48DB-457E-A084-5926430921A9}">
      <dsp:nvSpPr>
        <dsp:cNvPr id="0" name=""/>
        <dsp:cNvSpPr/>
      </dsp:nvSpPr>
      <dsp:spPr>
        <a:xfrm>
          <a:off x="0" y="36536"/>
          <a:ext cx="3595370" cy="1649487"/>
        </a:xfrm>
        <a:prstGeom prst="roundRect">
          <a:avLst/>
        </a:prstGeom>
        <a:solidFill>
          <a:schemeClr val="accent5">
            <a:hueOff val="5123050"/>
            <a:satOff val="49057"/>
            <a:lumOff val="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What is meant by an “authentic” school setting for FBE?</a:t>
          </a:r>
        </a:p>
      </dsp:txBody>
      <dsp:txXfrm>
        <a:off x="80521" y="117057"/>
        <a:ext cx="3434328" cy="1488445"/>
      </dsp:txXfrm>
    </dsp:sp>
    <dsp:sp modelId="{9E93D1E6-A93E-43FE-9F47-A221330BDCB2}">
      <dsp:nvSpPr>
        <dsp:cNvPr id="0" name=""/>
        <dsp:cNvSpPr/>
      </dsp:nvSpPr>
      <dsp:spPr>
        <a:xfrm>
          <a:off x="3595369" y="1721834"/>
          <a:ext cx="5393055" cy="1649487"/>
        </a:xfrm>
        <a:prstGeom prst="rightArrow">
          <a:avLst>
            <a:gd name="adj1" fmla="val 75000"/>
            <a:gd name="adj2" fmla="val 50000"/>
          </a:avLst>
        </a:prstGeom>
        <a:solidFill>
          <a:schemeClr val="accent5">
            <a:tint val="40000"/>
            <a:alpha val="90000"/>
            <a:hueOff val="11113693"/>
            <a:satOff val="9577"/>
            <a:lumOff val="955"/>
            <a:alphaOff val="0"/>
          </a:schemeClr>
        </a:solidFill>
        <a:ln w="12700" cap="flat" cmpd="sng" algn="ctr">
          <a:solidFill>
            <a:schemeClr val="accent5">
              <a:tint val="40000"/>
              <a:alpha val="90000"/>
              <a:hueOff val="11113693"/>
              <a:satOff val="9577"/>
              <a:lumOff val="9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No, the activities listed are examples of interactive activities but not an exhaustive list. </a:t>
          </a:r>
          <a:endParaRPr lang="en-US" sz="1400" b="1" kern="1200"/>
        </a:p>
        <a:p>
          <a:pPr marL="114300" lvl="1" indent="-114300" algn="l" defTabSz="622300">
            <a:lnSpc>
              <a:spcPct val="90000"/>
            </a:lnSpc>
            <a:spcBef>
              <a:spcPct val="0"/>
            </a:spcBef>
            <a:spcAft>
              <a:spcPct val="15000"/>
            </a:spcAft>
            <a:buChar char="•"/>
          </a:pPr>
          <a:r>
            <a:rPr lang="en-US" sz="1400" b="1" kern="1200"/>
            <a:t>(NEW) </a:t>
          </a:r>
          <a:r>
            <a:rPr lang="en-US" sz="1400" kern="1200"/>
            <a:t>Examples include small group instruction, tutoring, presenting whole class instruction, and one-on-one student support, practicing classroom management skills, supporting lead teacher instruction, and coteaching.</a:t>
          </a:r>
          <a:endParaRPr lang="en-US" sz="1400" b="1" kern="1200"/>
        </a:p>
      </dsp:txBody>
      <dsp:txXfrm>
        <a:off x="3595369" y="1928020"/>
        <a:ext cx="4774497" cy="1237115"/>
      </dsp:txXfrm>
    </dsp:sp>
    <dsp:sp modelId="{1ACE3D58-988D-4F8A-8E96-A95868E0AAF0}">
      <dsp:nvSpPr>
        <dsp:cNvPr id="0" name=""/>
        <dsp:cNvSpPr/>
      </dsp:nvSpPr>
      <dsp:spPr>
        <a:xfrm>
          <a:off x="0" y="1772424"/>
          <a:ext cx="3595370" cy="1649487"/>
        </a:xfrm>
        <a:prstGeom prst="roundRect">
          <a:avLst/>
        </a:prstGeom>
        <a:solidFill>
          <a:schemeClr val="accent5">
            <a:hueOff val="10246100"/>
            <a:satOff val="98113"/>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For the 25 hours of interactive FBE, are we limited to the activities listed?</a:t>
          </a:r>
        </a:p>
      </dsp:txBody>
      <dsp:txXfrm>
        <a:off x="80521" y="1852945"/>
        <a:ext cx="3434328" cy="14884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505598" y="3574"/>
          <a:ext cx="2492883" cy="14957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228.61 </a:t>
          </a:r>
        </a:p>
        <a:p>
          <a:pPr marL="0" lvl="0" indent="0" algn="ctr" defTabSz="755650">
            <a:lnSpc>
              <a:spcPct val="90000"/>
            </a:lnSpc>
            <a:spcBef>
              <a:spcPct val="0"/>
            </a:spcBef>
            <a:spcAft>
              <a:spcPct val="35000"/>
            </a:spcAft>
            <a:buNone/>
          </a:pPr>
          <a:r>
            <a:rPr lang="en-US" sz="1700" b="1" kern="1200"/>
            <a:t>Required Clinical Experiences</a:t>
          </a:r>
        </a:p>
      </dsp:txBody>
      <dsp:txXfrm>
        <a:off x="505598" y="3574"/>
        <a:ext cx="2492883" cy="1495730"/>
      </dsp:txXfrm>
    </dsp:sp>
    <dsp:sp modelId="{C8CAB66F-13A3-45D8-BFD0-E6F12695D858}">
      <dsp:nvSpPr>
        <dsp:cNvPr id="0" name=""/>
        <dsp:cNvSpPr/>
      </dsp:nvSpPr>
      <dsp:spPr>
        <a:xfrm>
          <a:off x="3247770" y="3574"/>
          <a:ext cx="2492883" cy="1495730"/>
        </a:xfrm>
        <a:prstGeom prst="rect">
          <a:avLst/>
        </a:prstGeom>
        <a:solidFill>
          <a:schemeClr val="accent4">
            <a:hueOff val="-1916430"/>
            <a:satOff val="-3801"/>
            <a:lumOff val="-2108"/>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228.63 </a:t>
          </a:r>
        </a:p>
        <a:p>
          <a:pPr marL="0" lvl="0" indent="0" algn="ctr" defTabSz="755650">
            <a:lnSpc>
              <a:spcPct val="90000"/>
            </a:lnSpc>
            <a:spcBef>
              <a:spcPct val="0"/>
            </a:spcBef>
            <a:spcAft>
              <a:spcPct val="35000"/>
            </a:spcAft>
            <a:buNone/>
          </a:pPr>
          <a:r>
            <a:rPr lang="en-US" sz="1700" b="1" kern="1200"/>
            <a:t>Locations for Required Clinical Experiences</a:t>
          </a:r>
        </a:p>
      </dsp:txBody>
      <dsp:txXfrm>
        <a:off x="3247770" y="3574"/>
        <a:ext cx="2492883" cy="1495730"/>
      </dsp:txXfrm>
    </dsp:sp>
    <dsp:sp modelId="{004A9859-9A54-4234-B6CA-60CD3ED87E8A}">
      <dsp:nvSpPr>
        <dsp:cNvPr id="0" name=""/>
        <dsp:cNvSpPr/>
      </dsp:nvSpPr>
      <dsp:spPr>
        <a:xfrm>
          <a:off x="5989942" y="3574"/>
          <a:ext cx="2492883" cy="1495730"/>
        </a:xfrm>
        <a:prstGeom prst="rect">
          <a:avLst/>
        </a:prstGeom>
        <a:solidFill>
          <a:schemeClr val="accent4">
            <a:hueOff val="-3832860"/>
            <a:satOff val="-7601"/>
            <a:lumOff val="-4216"/>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228.65 </a:t>
          </a:r>
        </a:p>
        <a:p>
          <a:pPr marL="0" lvl="0" indent="0" algn="ctr" defTabSz="755650">
            <a:lnSpc>
              <a:spcPct val="90000"/>
            </a:lnSpc>
            <a:spcBef>
              <a:spcPct val="0"/>
            </a:spcBef>
            <a:spcAft>
              <a:spcPct val="35000"/>
            </a:spcAft>
            <a:buNone/>
          </a:pPr>
          <a:r>
            <a:rPr lang="en-US" sz="1700" b="1" kern="1200"/>
            <a:t>Residency</a:t>
          </a:r>
        </a:p>
      </dsp:txBody>
      <dsp:txXfrm>
        <a:off x="5989942" y="3574"/>
        <a:ext cx="2492883" cy="1495730"/>
      </dsp:txXfrm>
    </dsp:sp>
    <dsp:sp modelId="{BFFC6160-12D5-4A4E-811D-F6600F8E2270}">
      <dsp:nvSpPr>
        <dsp:cNvPr id="0" name=""/>
        <dsp:cNvSpPr/>
      </dsp:nvSpPr>
      <dsp:spPr>
        <a:xfrm>
          <a:off x="505598" y="1748592"/>
          <a:ext cx="2492883" cy="1495730"/>
        </a:xfrm>
        <a:prstGeom prst="rect">
          <a:avLst/>
        </a:prstGeom>
        <a:solidFill>
          <a:schemeClr val="accent4">
            <a:hueOff val="-5749290"/>
            <a:satOff val="-11402"/>
            <a:lumOff val="-6324"/>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228.67 </a:t>
          </a:r>
        </a:p>
        <a:p>
          <a:pPr marL="0" lvl="0" indent="0" algn="ctr" defTabSz="755650">
            <a:lnSpc>
              <a:spcPct val="90000"/>
            </a:lnSpc>
            <a:spcBef>
              <a:spcPct val="0"/>
            </a:spcBef>
            <a:spcAft>
              <a:spcPct val="35000"/>
            </a:spcAft>
            <a:buNone/>
          </a:pPr>
          <a:r>
            <a:rPr lang="en-US" sz="1700" b="1" kern="1200"/>
            <a:t>Clinical Teaching</a:t>
          </a:r>
        </a:p>
      </dsp:txBody>
      <dsp:txXfrm>
        <a:off x="505598" y="1748592"/>
        <a:ext cx="2492883" cy="1495730"/>
      </dsp:txXfrm>
    </dsp:sp>
    <dsp:sp modelId="{D3331A1E-281E-43B8-8491-EED3BC5B6CB4}">
      <dsp:nvSpPr>
        <dsp:cNvPr id="0" name=""/>
        <dsp:cNvSpPr/>
      </dsp:nvSpPr>
      <dsp:spPr>
        <a:xfrm>
          <a:off x="3247770" y="1748592"/>
          <a:ext cx="2492883" cy="1495730"/>
        </a:xfrm>
        <a:prstGeom prst="rect">
          <a:avLst/>
        </a:prstGeom>
        <a:solidFill>
          <a:schemeClr val="accent4">
            <a:hueOff val="-7665720"/>
            <a:satOff val="-15202"/>
            <a:lumOff val="-8432"/>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228.69 </a:t>
          </a:r>
        </a:p>
        <a:p>
          <a:pPr marL="0" lvl="0" indent="0" algn="ctr" defTabSz="755650">
            <a:lnSpc>
              <a:spcPct val="90000"/>
            </a:lnSpc>
            <a:spcBef>
              <a:spcPct val="0"/>
            </a:spcBef>
            <a:spcAft>
              <a:spcPct val="35000"/>
            </a:spcAft>
            <a:buNone/>
          </a:pPr>
          <a:r>
            <a:rPr lang="en-US" sz="1700" b="1" kern="1200" dirty="0"/>
            <a:t>Clinical Teaching while Employed as Educational Aide</a:t>
          </a:r>
        </a:p>
      </dsp:txBody>
      <dsp:txXfrm>
        <a:off x="3247770" y="1748592"/>
        <a:ext cx="2492883" cy="1495730"/>
      </dsp:txXfrm>
    </dsp:sp>
    <dsp:sp modelId="{7550B632-9DFF-4EEF-B7F4-0CD9AC0DB7C5}">
      <dsp:nvSpPr>
        <dsp:cNvPr id="0" name=""/>
        <dsp:cNvSpPr/>
      </dsp:nvSpPr>
      <dsp:spPr>
        <a:xfrm>
          <a:off x="5989942" y="1748592"/>
          <a:ext cx="2492883" cy="1495730"/>
        </a:xfrm>
        <a:prstGeom prst="rect">
          <a:avLst/>
        </a:prstGeom>
        <a:solidFill>
          <a:schemeClr val="accent4">
            <a:hueOff val="-9582149"/>
            <a:satOff val="-19003"/>
            <a:lumOff val="-10539"/>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228.71 </a:t>
          </a:r>
        </a:p>
        <a:p>
          <a:pPr marL="0" lvl="0" indent="0" algn="ctr" defTabSz="755650">
            <a:lnSpc>
              <a:spcPct val="90000"/>
            </a:lnSpc>
            <a:spcBef>
              <a:spcPct val="0"/>
            </a:spcBef>
            <a:spcAft>
              <a:spcPct val="35000"/>
            </a:spcAft>
            <a:buNone/>
          </a:pPr>
          <a:r>
            <a:rPr lang="en-US" sz="1700" b="1" kern="1200"/>
            <a:t>Exceptions to Clinical Teaching Requirement</a:t>
          </a:r>
        </a:p>
      </dsp:txBody>
      <dsp:txXfrm>
        <a:off x="5989942" y="1748592"/>
        <a:ext cx="2492883" cy="1495730"/>
      </dsp:txXfrm>
    </dsp:sp>
    <dsp:sp modelId="{E057FB34-58FC-40B2-B1E9-8C424C7DE772}">
      <dsp:nvSpPr>
        <dsp:cNvPr id="0" name=""/>
        <dsp:cNvSpPr/>
      </dsp:nvSpPr>
      <dsp:spPr>
        <a:xfrm>
          <a:off x="505598" y="3493610"/>
          <a:ext cx="2492883" cy="1495730"/>
        </a:xfrm>
        <a:prstGeom prst="rect">
          <a:avLst/>
        </a:prstGeom>
        <a:solidFill>
          <a:schemeClr val="accent4">
            <a:hueOff val="-11498579"/>
            <a:satOff val="-22804"/>
            <a:lumOff val="-12647"/>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228.73 </a:t>
          </a:r>
        </a:p>
        <a:p>
          <a:pPr marL="0" lvl="0" indent="0" algn="ctr" defTabSz="755650">
            <a:lnSpc>
              <a:spcPct val="90000"/>
            </a:lnSpc>
            <a:spcBef>
              <a:spcPct val="0"/>
            </a:spcBef>
            <a:spcAft>
              <a:spcPct val="35000"/>
            </a:spcAft>
            <a:buNone/>
          </a:pPr>
          <a:r>
            <a:rPr lang="en-US" sz="1700" b="1" kern="1200"/>
            <a:t>Internship</a:t>
          </a:r>
        </a:p>
      </dsp:txBody>
      <dsp:txXfrm>
        <a:off x="505598" y="3493610"/>
        <a:ext cx="2492883" cy="1495730"/>
      </dsp:txXfrm>
    </dsp:sp>
    <dsp:sp modelId="{DEB0C3F2-5380-4FAD-863B-FD904E9B7464}">
      <dsp:nvSpPr>
        <dsp:cNvPr id="0" name=""/>
        <dsp:cNvSpPr/>
      </dsp:nvSpPr>
      <dsp:spPr>
        <a:xfrm>
          <a:off x="3247770" y="3493610"/>
          <a:ext cx="2492883" cy="1495730"/>
        </a:xfrm>
        <a:prstGeom prst="rect">
          <a:avLst/>
        </a:prstGeom>
        <a:solidFill>
          <a:schemeClr val="accent4">
            <a:hueOff val="-13415010"/>
            <a:satOff val="-26604"/>
            <a:lumOff val="-14755"/>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228.79 </a:t>
          </a:r>
        </a:p>
        <a:p>
          <a:pPr marL="0" lvl="0" indent="0" algn="ctr" defTabSz="755650">
            <a:lnSpc>
              <a:spcPct val="90000"/>
            </a:lnSpc>
            <a:spcBef>
              <a:spcPct val="0"/>
            </a:spcBef>
            <a:spcAft>
              <a:spcPct val="35000"/>
            </a:spcAft>
            <a:buNone/>
          </a:pPr>
          <a:r>
            <a:rPr lang="en-US" sz="1700" b="1" kern="1200"/>
            <a:t>Exemptions from Required Clinical Experiences for Classroom Teacher Candidates</a:t>
          </a:r>
        </a:p>
      </dsp:txBody>
      <dsp:txXfrm>
        <a:off x="3247770" y="3493610"/>
        <a:ext cx="2492883" cy="1495730"/>
      </dsp:txXfrm>
    </dsp:sp>
    <dsp:sp modelId="{85CF3B2F-209E-4A45-B1FF-BE1CD7299499}">
      <dsp:nvSpPr>
        <dsp:cNvPr id="0" name=""/>
        <dsp:cNvSpPr/>
      </dsp:nvSpPr>
      <dsp:spPr>
        <a:xfrm>
          <a:off x="5989942" y="3493610"/>
          <a:ext cx="2492883" cy="1495730"/>
        </a:xfrm>
        <a:prstGeom prst="rect">
          <a:avLst/>
        </a:prstGeom>
        <a:solidFill>
          <a:schemeClr val="accent4">
            <a:hueOff val="-15331439"/>
            <a:satOff val="-30405"/>
            <a:lumOff val="-1686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228.81 </a:t>
          </a:r>
        </a:p>
        <a:p>
          <a:pPr marL="0" lvl="0" indent="0" algn="ctr" defTabSz="755650">
            <a:lnSpc>
              <a:spcPct val="90000"/>
            </a:lnSpc>
            <a:spcBef>
              <a:spcPct val="0"/>
            </a:spcBef>
            <a:spcAft>
              <a:spcPct val="35000"/>
            </a:spcAft>
            <a:buNone/>
          </a:pPr>
          <a:r>
            <a:rPr lang="en-US" sz="1700" b="1" kern="1200"/>
            <a:t>Clinical Experience for Certification Other than Classroom Teacher</a:t>
          </a:r>
        </a:p>
      </dsp:txBody>
      <dsp:txXfrm>
        <a:off x="5989942" y="3493610"/>
        <a:ext cx="2492883" cy="14957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A9859-9A54-4234-B6CA-60CD3ED87E8A}">
      <dsp:nvSpPr>
        <dsp:cNvPr id="0" name=""/>
        <dsp:cNvSpPr/>
      </dsp:nvSpPr>
      <dsp:spPr>
        <a:xfrm>
          <a:off x="1097" y="891921"/>
          <a:ext cx="4279157" cy="25674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228.75 </a:t>
          </a:r>
        </a:p>
        <a:p>
          <a:pPr marL="0" lvl="0" indent="0" algn="ctr" defTabSz="1022350">
            <a:lnSpc>
              <a:spcPct val="90000"/>
            </a:lnSpc>
            <a:spcBef>
              <a:spcPct val="0"/>
            </a:spcBef>
            <a:spcAft>
              <a:spcPct val="35000"/>
            </a:spcAft>
            <a:buNone/>
          </a:pPr>
          <a:r>
            <a:rPr lang="en-US" sz="2300" b="1" kern="1200"/>
            <a:t>Clinical Experience for Candidate Seeking Certification as a Teacher of Students with Visual Impairments Supplemental: Early Childhood-Grade 12</a:t>
          </a:r>
        </a:p>
      </dsp:txBody>
      <dsp:txXfrm>
        <a:off x="1097" y="891921"/>
        <a:ext cx="4279157" cy="2567494"/>
      </dsp:txXfrm>
    </dsp:sp>
    <dsp:sp modelId="{BFFC6160-12D5-4A4E-811D-F6600F8E2270}">
      <dsp:nvSpPr>
        <dsp:cNvPr id="0" name=""/>
        <dsp:cNvSpPr/>
      </dsp:nvSpPr>
      <dsp:spPr>
        <a:xfrm>
          <a:off x="4708170" y="891921"/>
          <a:ext cx="4279157" cy="2567494"/>
        </a:xfrm>
        <a:prstGeom prst="rect">
          <a:avLst/>
        </a:prstGeom>
        <a:solidFill>
          <a:schemeClr val="accent4">
            <a:hueOff val="-15331439"/>
            <a:satOff val="-30405"/>
            <a:lumOff val="-1686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228.77 </a:t>
          </a:r>
        </a:p>
        <a:p>
          <a:pPr marL="0" lvl="0" indent="0" algn="ctr" defTabSz="1022350">
            <a:lnSpc>
              <a:spcPct val="90000"/>
            </a:lnSpc>
            <a:spcBef>
              <a:spcPct val="0"/>
            </a:spcBef>
            <a:spcAft>
              <a:spcPct val="35000"/>
            </a:spcAft>
            <a:buNone/>
          </a:pPr>
          <a:r>
            <a:rPr lang="en-US" sz="2300" b="1" kern="1200"/>
            <a:t>Clinical Experience for Candidate Seeking Certification as Deafblind Supplemental: Early Childhood-Grade 12</a:t>
          </a:r>
        </a:p>
      </dsp:txBody>
      <dsp:txXfrm>
        <a:off x="4708170" y="891921"/>
        <a:ext cx="4279157" cy="25674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A4D3D-8013-476C-8100-E059B342A2F5}">
      <dsp:nvSpPr>
        <dsp:cNvPr id="0" name=""/>
        <dsp:cNvSpPr/>
      </dsp:nvSpPr>
      <dsp:spPr>
        <a:xfrm>
          <a:off x="3595369" y="0"/>
          <a:ext cx="5393055" cy="1729619"/>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Previously candidates completed 70 full days or 140 half days. EPPs asked for flexibility due to changing school schedules in districts and to accommodate candidate need. </a:t>
          </a:r>
          <a:r>
            <a:rPr lang="en-US" sz="1400" b="0" kern="1200"/>
            <a:t>The candidate must still complete at least an average of 4 hours per day in the subject area and grade level of the certificate sought.</a:t>
          </a:r>
          <a:endParaRPr lang="en-US" sz="1400" b="1" kern="1200"/>
        </a:p>
      </dsp:txBody>
      <dsp:txXfrm>
        <a:off x="3595369" y="216202"/>
        <a:ext cx="4744448" cy="1297215"/>
      </dsp:txXfrm>
    </dsp:sp>
    <dsp:sp modelId="{760EAEB6-48DB-457E-A084-5926430921A9}">
      <dsp:nvSpPr>
        <dsp:cNvPr id="0" name=""/>
        <dsp:cNvSpPr/>
      </dsp:nvSpPr>
      <dsp:spPr>
        <a:xfrm>
          <a:off x="0" y="0"/>
          <a:ext cx="3595370" cy="17296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t>Why was the clinical teaching duration changed to hours?</a:t>
          </a:r>
        </a:p>
      </dsp:txBody>
      <dsp:txXfrm>
        <a:off x="84433" y="84433"/>
        <a:ext cx="3426504" cy="1560753"/>
      </dsp:txXfrm>
    </dsp:sp>
    <dsp:sp modelId="{CBF415DF-44A8-42F1-AA44-E9ADDE3AAFDA}">
      <dsp:nvSpPr>
        <dsp:cNvPr id="0" name=""/>
        <dsp:cNvSpPr/>
      </dsp:nvSpPr>
      <dsp:spPr>
        <a:xfrm>
          <a:off x="3595369" y="1902580"/>
          <a:ext cx="5393055" cy="1729619"/>
        </a:xfrm>
        <a:prstGeom prst="rightArrow">
          <a:avLst>
            <a:gd name="adj1" fmla="val 75000"/>
            <a:gd name="adj2" fmla="val 50000"/>
          </a:avLst>
        </a:prstGeom>
        <a:solidFill>
          <a:schemeClr val="accent4">
            <a:tint val="40000"/>
            <a:alpha val="90000"/>
            <a:hueOff val="-7561555"/>
            <a:satOff val="-5150"/>
            <a:lumOff val="-1099"/>
            <a:alphaOff val="0"/>
          </a:schemeClr>
        </a:solidFill>
        <a:ln w="12700" cap="flat" cmpd="sng" algn="ctr">
          <a:solidFill>
            <a:schemeClr val="accent4">
              <a:tint val="40000"/>
              <a:alpha val="90000"/>
              <a:hueOff val="-7561555"/>
              <a:satOff val="-5150"/>
              <a:lumOff val="-10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effectLst/>
              <a:ea typeface="Times New Roman" panose="02020603050405020304" pitchFamily="18" charset="0"/>
              <a:cs typeface="Times New Roman" panose="02020603050405020304" pitchFamily="18" charset="0"/>
            </a:rPr>
            <a:t>The best way to document hours completed in clinical teaching, residency, or practicum is using a log. </a:t>
          </a:r>
          <a:endParaRPr lang="en-US" sz="1400" kern="1200" dirty="0"/>
        </a:p>
      </dsp:txBody>
      <dsp:txXfrm>
        <a:off x="3595369" y="2118782"/>
        <a:ext cx="4744448" cy="1297215"/>
      </dsp:txXfrm>
    </dsp:sp>
    <dsp:sp modelId="{0B9BB4B1-26CC-426F-B9C8-861E608812EC}">
      <dsp:nvSpPr>
        <dsp:cNvPr id="0" name=""/>
        <dsp:cNvSpPr/>
      </dsp:nvSpPr>
      <dsp:spPr>
        <a:xfrm>
          <a:off x="0" y="1902580"/>
          <a:ext cx="3595370" cy="1729619"/>
        </a:xfrm>
        <a:prstGeom prst="roundRect">
          <a:avLst/>
        </a:prstGeom>
        <a:solidFill>
          <a:schemeClr val="accent4">
            <a:hueOff val="-7665720"/>
            <a:satOff val="-1520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effectLst/>
              <a:ea typeface="Times New Roman" panose="02020603050405020304" pitchFamily="18" charset="0"/>
              <a:cs typeface="Times New Roman" panose="02020603050405020304" pitchFamily="18" charset="0"/>
            </a:rPr>
            <a:t>How should an EPP document that a clinical teacher is meeting the required number of hours for a clinical teaching experience?</a:t>
          </a:r>
        </a:p>
      </dsp:txBody>
      <dsp:txXfrm>
        <a:off x="84433" y="1987013"/>
        <a:ext cx="3426504" cy="1560753"/>
      </dsp:txXfrm>
    </dsp:sp>
    <dsp:sp modelId="{9E93D1E6-A93E-43FE-9F47-A221330BDCB2}">
      <dsp:nvSpPr>
        <dsp:cNvPr id="0" name=""/>
        <dsp:cNvSpPr/>
      </dsp:nvSpPr>
      <dsp:spPr>
        <a:xfrm>
          <a:off x="3595369" y="3805161"/>
          <a:ext cx="5393055" cy="1729619"/>
        </a:xfrm>
        <a:prstGeom prst="rightArrow">
          <a:avLst>
            <a:gd name="adj1" fmla="val 75000"/>
            <a:gd name="adj2" fmla="val 50000"/>
          </a:avLst>
        </a:prstGeom>
        <a:solidFill>
          <a:schemeClr val="accent4">
            <a:tint val="40000"/>
            <a:alpha val="90000"/>
            <a:hueOff val="-15123109"/>
            <a:satOff val="-10301"/>
            <a:lumOff val="-2198"/>
            <a:alphaOff val="0"/>
          </a:schemeClr>
        </a:solidFill>
        <a:ln w="12700" cap="flat" cmpd="sng" algn="ctr">
          <a:solidFill>
            <a:schemeClr val="accent4">
              <a:tint val="40000"/>
              <a:alpha val="90000"/>
              <a:hueOff val="-15123109"/>
              <a:satOff val="-10301"/>
              <a:lumOff val="-21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Ensures district has a qualified teacher in the classroom.</a:t>
          </a:r>
          <a:endParaRPr lang="en-US" sz="1400" b="1" kern="1200"/>
        </a:p>
        <a:p>
          <a:pPr marL="114300" lvl="1" indent="-114300" algn="l" defTabSz="622300">
            <a:lnSpc>
              <a:spcPct val="90000"/>
            </a:lnSpc>
            <a:spcBef>
              <a:spcPct val="0"/>
            </a:spcBef>
            <a:spcAft>
              <a:spcPct val="15000"/>
            </a:spcAft>
            <a:buChar char="•"/>
          </a:pPr>
          <a:r>
            <a:rPr lang="en-US" sz="1400" b="0" kern="1200"/>
            <a:t>Protects students in the intern’s classroom.</a:t>
          </a:r>
        </a:p>
        <a:p>
          <a:pPr marL="114300" lvl="1" indent="-114300" algn="l" defTabSz="622300">
            <a:lnSpc>
              <a:spcPct val="90000"/>
            </a:lnSpc>
            <a:spcBef>
              <a:spcPct val="0"/>
            </a:spcBef>
            <a:spcAft>
              <a:spcPct val="15000"/>
            </a:spcAft>
            <a:buChar char="•"/>
          </a:pPr>
          <a:r>
            <a:rPr lang="en-US" sz="1400" b="0" kern="1200"/>
            <a:t>Ensures candidate meets requirements for an internship.</a:t>
          </a:r>
        </a:p>
      </dsp:txBody>
      <dsp:txXfrm>
        <a:off x="3595369" y="4021363"/>
        <a:ext cx="4744448" cy="1297215"/>
      </dsp:txXfrm>
    </dsp:sp>
    <dsp:sp modelId="{1ACE3D58-988D-4F8A-8E96-A95868E0AAF0}">
      <dsp:nvSpPr>
        <dsp:cNvPr id="0" name=""/>
        <dsp:cNvSpPr/>
      </dsp:nvSpPr>
      <dsp:spPr>
        <a:xfrm>
          <a:off x="0" y="3805161"/>
          <a:ext cx="3595370" cy="1729619"/>
        </a:xfrm>
        <a:prstGeom prst="roundRect">
          <a:avLst/>
        </a:prstGeom>
        <a:solidFill>
          <a:schemeClr val="accent4">
            <a:hueOff val="-15331439"/>
            <a:satOff val="-30405"/>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t>Why do we have to verify the INT/PRO has issued prior to internship?</a:t>
          </a:r>
        </a:p>
      </dsp:txBody>
      <dsp:txXfrm>
        <a:off x="84433" y="3889594"/>
        <a:ext cx="3426504" cy="15607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274DD-13E3-472C-B1B5-B25BE27EA5DD}">
      <dsp:nvSpPr>
        <dsp:cNvPr id="0" name=""/>
        <dsp:cNvSpPr/>
      </dsp:nvSpPr>
      <dsp:spPr>
        <a:xfrm>
          <a:off x="3595369" y="1891"/>
          <a:ext cx="5393055" cy="1024258"/>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Yes, planning periods may be included in clinical teaching hours. This is new flexibility.</a:t>
          </a:r>
        </a:p>
      </dsp:txBody>
      <dsp:txXfrm>
        <a:off x="3595369" y="129923"/>
        <a:ext cx="5008958" cy="768194"/>
      </dsp:txXfrm>
    </dsp:sp>
    <dsp:sp modelId="{8D5BC0BF-2BF5-43B7-970A-6BB2D062B407}">
      <dsp:nvSpPr>
        <dsp:cNvPr id="0" name=""/>
        <dsp:cNvSpPr/>
      </dsp:nvSpPr>
      <dsp:spPr>
        <a:xfrm>
          <a:off x="0" y="1891"/>
          <a:ext cx="3595370" cy="102425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t>Can planning periods be included in clinical teaching hours?</a:t>
          </a:r>
        </a:p>
      </dsp:txBody>
      <dsp:txXfrm>
        <a:off x="50000" y="51891"/>
        <a:ext cx="3495370" cy="924258"/>
      </dsp:txXfrm>
    </dsp:sp>
    <dsp:sp modelId="{EBB670F7-D325-4545-BBD9-AB826A34148E}">
      <dsp:nvSpPr>
        <dsp:cNvPr id="0" name=""/>
        <dsp:cNvSpPr/>
      </dsp:nvSpPr>
      <dsp:spPr>
        <a:xfrm>
          <a:off x="3595369" y="1128576"/>
          <a:ext cx="5393055" cy="1024258"/>
        </a:xfrm>
        <a:prstGeom prst="rightArrow">
          <a:avLst>
            <a:gd name="adj1" fmla="val 75000"/>
            <a:gd name="adj2" fmla="val 50000"/>
          </a:avLst>
        </a:prstGeom>
        <a:solidFill>
          <a:schemeClr val="accent4">
            <a:tint val="40000"/>
            <a:alpha val="90000"/>
            <a:hueOff val="-3780777"/>
            <a:satOff val="-2575"/>
            <a:lumOff val="-550"/>
            <a:alphaOff val="0"/>
          </a:schemeClr>
        </a:solidFill>
        <a:ln w="12700" cap="flat" cmpd="sng" algn="ctr">
          <a:solidFill>
            <a:schemeClr val="accent4">
              <a:tint val="40000"/>
              <a:alpha val="90000"/>
              <a:hueOff val="-3780777"/>
              <a:satOff val="-2575"/>
              <a:lumOff val="-5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Yes, if the professional development occurs during the assignment and does not count as part of the protected average of 4 hours per day in the subject area/grade level of the certificate sought.</a:t>
          </a:r>
        </a:p>
      </dsp:txBody>
      <dsp:txXfrm>
        <a:off x="3595369" y="1256608"/>
        <a:ext cx="5008958" cy="768194"/>
      </dsp:txXfrm>
    </dsp:sp>
    <dsp:sp modelId="{BE5CA9F9-858E-41F6-8F1D-6D2D96568119}">
      <dsp:nvSpPr>
        <dsp:cNvPr id="0" name=""/>
        <dsp:cNvSpPr/>
      </dsp:nvSpPr>
      <dsp:spPr>
        <a:xfrm>
          <a:off x="0" y="1128576"/>
          <a:ext cx="3595370" cy="1024258"/>
        </a:xfrm>
        <a:prstGeom prst="roundRect">
          <a:avLst/>
        </a:prstGeom>
        <a:solidFill>
          <a:schemeClr val="accent4">
            <a:hueOff val="-3832860"/>
            <a:satOff val="-7601"/>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t>Can professional development be included in clinical teaching hours?</a:t>
          </a:r>
        </a:p>
      </dsp:txBody>
      <dsp:txXfrm>
        <a:off x="50000" y="1178576"/>
        <a:ext cx="3495370" cy="924258"/>
      </dsp:txXfrm>
    </dsp:sp>
    <dsp:sp modelId="{819A4D3D-8013-476C-8100-E059B342A2F5}">
      <dsp:nvSpPr>
        <dsp:cNvPr id="0" name=""/>
        <dsp:cNvSpPr/>
      </dsp:nvSpPr>
      <dsp:spPr>
        <a:xfrm>
          <a:off x="3595369" y="2255261"/>
          <a:ext cx="5393055" cy="1024258"/>
        </a:xfrm>
        <a:prstGeom prst="rightArrow">
          <a:avLst>
            <a:gd name="adj1" fmla="val 75000"/>
            <a:gd name="adj2" fmla="val 50000"/>
          </a:avLst>
        </a:prstGeom>
        <a:solidFill>
          <a:schemeClr val="accent4">
            <a:tint val="40000"/>
            <a:alpha val="90000"/>
            <a:hueOff val="-7561555"/>
            <a:satOff val="-5150"/>
            <a:lumOff val="-1099"/>
            <a:alphaOff val="0"/>
          </a:schemeClr>
        </a:solidFill>
        <a:ln w="12700" cap="flat" cmpd="sng" algn="ctr">
          <a:solidFill>
            <a:schemeClr val="accent4">
              <a:tint val="40000"/>
              <a:alpha val="90000"/>
              <a:hueOff val="-7561555"/>
              <a:satOff val="-5150"/>
              <a:lumOff val="-10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Yes</a:t>
          </a:r>
          <a:endParaRPr lang="en-US" sz="1400" b="1" kern="1200"/>
        </a:p>
      </dsp:txBody>
      <dsp:txXfrm>
        <a:off x="3595369" y="2383293"/>
        <a:ext cx="5008958" cy="768194"/>
      </dsp:txXfrm>
    </dsp:sp>
    <dsp:sp modelId="{760EAEB6-48DB-457E-A084-5926430921A9}">
      <dsp:nvSpPr>
        <dsp:cNvPr id="0" name=""/>
        <dsp:cNvSpPr/>
      </dsp:nvSpPr>
      <dsp:spPr>
        <a:xfrm>
          <a:off x="0" y="2255261"/>
          <a:ext cx="3595370" cy="1024258"/>
        </a:xfrm>
        <a:prstGeom prst="roundRect">
          <a:avLst/>
        </a:prstGeom>
        <a:solidFill>
          <a:schemeClr val="accent4">
            <a:hueOff val="-7665720"/>
            <a:satOff val="-1520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t>Does the 21 hours/week for residency have to be completed with the host teacher?</a:t>
          </a:r>
        </a:p>
      </dsp:txBody>
      <dsp:txXfrm>
        <a:off x="50000" y="2305261"/>
        <a:ext cx="3495370" cy="924258"/>
      </dsp:txXfrm>
    </dsp:sp>
    <dsp:sp modelId="{F4463761-3851-4E9E-872D-79B229C51F4C}">
      <dsp:nvSpPr>
        <dsp:cNvPr id="0" name=""/>
        <dsp:cNvSpPr/>
      </dsp:nvSpPr>
      <dsp:spPr>
        <a:xfrm>
          <a:off x="3595369" y="3381945"/>
          <a:ext cx="5393055" cy="1024258"/>
        </a:xfrm>
        <a:prstGeom prst="rightArrow">
          <a:avLst>
            <a:gd name="adj1" fmla="val 75000"/>
            <a:gd name="adj2" fmla="val 50000"/>
          </a:avLst>
        </a:prstGeom>
        <a:solidFill>
          <a:schemeClr val="accent4">
            <a:tint val="40000"/>
            <a:alpha val="90000"/>
            <a:hueOff val="-11342332"/>
            <a:satOff val="-7726"/>
            <a:lumOff val="-1649"/>
            <a:alphaOff val="0"/>
          </a:schemeClr>
        </a:solidFill>
        <a:ln w="12700" cap="flat" cmpd="sng" algn="ctr">
          <a:solidFill>
            <a:schemeClr val="accent4">
              <a:tint val="40000"/>
              <a:alpha val="90000"/>
              <a:hueOff val="-11342332"/>
              <a:satOff val="-7726"/>
              <a:lumOff val="-16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b="0" kern="1200"/>
            <a:t>Residents begin on the students’ first instructional day and end on the students’ last instructional day.</a:t>
          </a:r>
        </a:p>
      </dsp:txBody>
      <dsp:txXfrm>
        <a:off x="3595369" y="3509977"/>
        <a:ext cx="5008958" cy="768194"/>
      </dsp:txXfrm>
    </dsp:sp>
    <dsp:sp modelId="{6F3BD16E-0C81-4962-B927-9A1B2D059465}">
      <dsp:nvSpPr>
        <dsp:cNvPr id="0" name=""/>
        <dsp:cNvSpPr/>
      </dsp:nvSpPr>
      <dsp:spPr>
        <a:xfrm>
          <a:off x="0" y="3381945"/>
          <a:ext cx="3595370" cy="1024258"/>
        </a:xfrm>
        <a:prstGeom prst="roundRect">
          <a:avLst/>
        </a:prstGeom>
        <a:solidFill>
          <a:schemeClr val="accent4">
            <a:hueOff val="-11498579"/>
            <a:satOff val="-22804"/>
            <a:lumOff val="-1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t>What are the assignment start and end dates for a residency?</a:t>
          </a:r>
        </a:p>
      </dsp:txBody>
      <dsp:txXfrm>
        <a:off x="50000" y="3431945"/>
        <a:ext cx="3495370" cy="924258"/>
      </dsp:txXfrm>
    </dsp:sp>
    <dsp:sp modelId="{CBF415DF-44A8-42F1-AA44-E9ADDE3AAFDA}">
      <dsp:nvSpPr>
        <dsp:cNvPr id="0" name=""/>
        <dsp:cNvSpPr/>
      </dsp:nvSpPr>
      <dsp:spPr>
        <a:xfrm>
          <a:off x="3595369" y="4508630"/>
          <a:ext cx="5393055" cy="1024258"/>
        </a:xfrm>
        <a:prstGeom prst="rightArrow">
          <a:avLst>
            <a:gd name="adj1" fmla="val 75000"/>
            <a:gd name="adj2" fmla="val 50000"/>
          </a:avLst>
        </a:prstGeom>
        <a:solidFill>
          <a:schemeClr val="accent4">
            <a:tint val="40000"/>
            <a:alpha val="90000"/>
            <a:hueOff val="-15123109"/>
            <a:satOff val="-10301"/>
            <a:lumOff val="-2198"/>
            <a:alphaOff val="0"/>
          </a:schemeClr>
        </a:solidFill>
        <a:ln w="12700" cap="flat" cmpd="sng" algn="ctr">
          <a:solidFill>
            <a:schemeClr val="accent4">
              <a:tint val="40000"/>
              <a:alpha val="90000"/>
              <a:hueOff val="-15123109"/>
              <a:satOff val="-10301"/>
              <a:lumOff val="-21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effectLst/>
              <a:ea typeface="Times New Roman" panose="02020603050405020304" pitchFamily="18" charset="0"/>
              <a:cs typeface="Times New Roman" panose="02020603050405020304" pitchFamily="18" charset="0"/>
            </a:rPr>
            <a:t>The best way to document hours completed in residency, clinical teaching or practicum is through a log. </a:t>
          </a:r>
          <a:endParaRPr lang="en-US" sz="1400" kern="1200"/>
        </a:p>
      </dsp:txBody>
      <dsp:txXfrm>
        <a:off x="3595369" y="4636662"/>
        <a:ext cx="5008958" cy="768194"/>
      </dsp:txXfrm>
    </dsp:sp>
    <dsp:sp modelId="{0B9BB4B1-26CC-426F-B9C8-861E608812EC}">
      <dsp:nvSpPr>
        <dsp:cNvPr id="0" name=""/>
        <dsp:cNvSpPr/>
      </dsp:nvSpPr>
      <dsp:spPr>
        <a:xfrm>
          <a:off x="0" y="4508630"/>
          <a:ext cx="3595370" cy="1024258"/>
        </a:xfrm>
        <a:prstGeom prst="roundRect">
          <a:avLst/>
        </a:prstGeom>
        <a:solidFill>
          <a:schemeClr val="accent4">
            <a:hueOff val="-15331439"/>
            <a:satOff val="-30405"/>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effectLst/>
              <a:ea typeface="Times New Roman" panose="02020603050405020304" pitchFamily="18" charset="0"/>
              <a:cs typeface="Times New Roman" panose="02020603050405020304" pitchFamily="18" charset="0"/>
            </a:rPr>
            <a:t>How should an EPP document that a clinical teacher is meeting the required number of hours for a clinical teaching experience?</a:t>
          </a:r>
        </a:p>
      </dsp:txBody>
      <dsp:txXfrm>
        <a:off x="50000" y="4558630"/>
        <a:ext cx="3495370" cy="9242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0" y="349895"/>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228.91 </a:t>
          </a:r>
        </a:p>
        <a:p>
          <a:pPr marL="0" lvl="0" indent="0" algn="ctr" defTabSz="889000">
            <a:lnSpc>
              <a:spcPct val="90000"/>
            </a:lnSpc>
            <a:spcBef>
              <a:spcPct val="0"/>
            </a:spcBef>
            <a:spcAft>
              <a:spcPct val="35000"/>
            </a:spcAft>
            <a:buNone/>
          </a:pPr>
          <a:r>
            <a:rPr lang="en-US" sz="2000" b="1" kern="1200"/>
            <a:t>Mentors, Cooperating Teachers, Host Teachers, &amp; Site Supervisors</a:t>
          </a:r>
        </a:p>
      </dsp:txBody>
      <dsp:txXfrm>
        <a:off x="0" y="349895"/>
        <a:ext cx="2808882" cy="1685329"/>
      </dsp:txXfrm>
    </dsp:sp>
    <dsp:sp modelId="{C8CAB66F-13A3-45D8-BFD0-E6F12695D858}">
      <dsp:nvSpPr>
        <dsp:cNvPr id="0" name=""/>
        <dsp:cNvSpPr/>
      </dsp:nvSpPr>
      <dsp:spPr>
        <a:xfrm>
          <a:off x="3089771" y="349895"/>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228.93 </a:t>
          </a:r>
        </a:p>
        <a:p>
          <a:pPr marL="0" lvl="0" indent="0" algn="ctr" defTabSz="889000">
            <a:lnSpc>
              <a:spcPct val="90000"/>
            </a:lnSpc>
            <a:spcBef>
              <a:spcPct val="0"/>
            </a:spcBef>
            <a:spcAft>
              <a:spcPct val="35000"/>
            </a:spcAft>
            <a:buNone/>
          </a:pPr>
          <a:r>
            <a:rPr lang="en-US" sz="2000" b="1" kern="1200"/>
            <a:t>Cooperating Teacher Qualifications &amp; Responsibilities</a:t>
          </a:r>
        </a:p>
      </dsp:txBody>
      <dsp:txXfrm>
        <a:off x="3089771" y="349895"/>
        <a:ext cx="2808882" cy="1685329"/>
      </dsp:txXfrm>
    </dsp:sp>
    <dsp:sp modelId="{004A9859-9A54-4234-B6CA-60CD3ED87E8A}">
      <dsp:nvSpPr>
        <dsp:cNvPr id="0" name=""/>
        <dsp:cNvSpPr/>
      </dsp:nvSpPr>
      <dsp:spPr>
        <a:xfrm>
          <a:off x="6179542" y="349895"/>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228.95 </a:t>
          </a:r>
        </a:p>
        <a:p>
          <a:pPr marL="0" lvl="0" indent="0" algn="ctr" defTabSz="889000">
            <a:lnSpc>
              <a:spcPct val="90000"/>
            </a:lnSpc>
            <a:spcBef>
              <a:spcPct val="0"/>
            </a:spcBef>
            <a:spcAft>
              <a:spcPct val="35000"/>
            </a:spcAft>
            <a:buNone/>
          </a:pPr>
          <a:r>
            <a:rPr lang="en-US" sz="2000" b="1" kern="1200"/>
            <a:t>Host Teacher Qualifications &amp; Responsibilities</a:t>
          </a:r>
        </a:p>
      </dsp:txBody>
      <dsp:txXfrm>
        <a:off x="6179542" y="349895"/>
        <a:ext cx="2808882" cy="1685329"/>
      </dsp:txXfrm>
    </dsp:sp>
    <dsp:sp modelId="{BFFC6160-12D5-4A4E-811D-F6600F8E2270}">
      <dsp:nvSpPr>
        <dsp:cNvPr id="0" name=""/>
        <dsp:cNvSpPr/>
      </dsp:nvSpPr>
      <dsp:spPr>
        <a:xfrm>
          <a:off x="0" y="2316113"/>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228.97 </a:t>
          </a:r>
        </a:p>
        <a:p>
          <a:pPr marL="0" lvl="0" indent="0" algn="ctr" defTabSz="889000">
            <a:lnSpc>
              <a:spcPct val="90000"/>
            </a:lnSpc>
            <a:spcBef>
              <a:spcPct val="0"/>
            </a:spcBef>
            <a:spcAft>
              <a:spcPct val="35000"/>
            </a:spcAft>
            <a:buNone/>
          </a:pPr>
          <a:r>
            <a:rPr lang="en-US" sz="2000" b="1" kern="1200"/>
            <a:t>Mentor Qualifications &amp; Responsibilities</a:t>
          </a:r>
        </a:p>
      </dsp:txBody>
      <dsp:txXfrm>
        <a:off x="0" y="2316113"/>
        <a:ext cx="2808882" cy="1685329"/>
      </dsp:txXfrm>
    </dsp:sp>
    <dsp:sp modelId="{D3331A1E-281E-43B8-8491-EED3BC5B6CB4}">
      <dsp:nvSpPr>
        <dsp:cNvPr id="0" name=""/>
        <dsp:cNvSpPr/>
      </dsp:nvSpPr>
      <dsp:spPr>
        <a:xfrm>
          <a:off x="3089771" y="2316113"/>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228.99 </a:t>
          </a:r>
        </a:p>
        <a:p>
          <a:pPr marL="0" lvl="0" indent="0" algn="ctr" defTabSz="889000">
            <a:lnSpc>
              <a:spcPct val="90000"/>
            </a:lnSpc>
            <a:spcBef>
              <a:spcPct val="0"/>
            </a:spcBef>
            <a:spcAft>
              <a:spcPct val="35000"/>
            </a:spcAft>
            <a:buNone/>
          </a:pPr>
          <a:r>
            <a:rPr lang="en-US" sz="2000" b="1" kern="1200"/>
            <a:t>Site Supervisor Qualifications &amp; Responsibilities</a:t>
          </a:r>
        </a:p>
      </dsp:txBody>
      <dsp:txXfrm>
        <a:off x="3089771" y="2316113"/>
        <a:ext cx="2808882" cy="1685329"/>
      </dsp:txXfrm>
    </dsp:sp>
    <dsp:sp modelId="{14A5FC31-F01D-4AD2-9334-E47674268700}">
      <dsp:nvSpPr>
        <dsp:cNvPr id="0" name=""/>
        <dsp:cNvSpPr/>
      </dsp:nvSpPr>
      <dsp:spPr>
        <a:xfrm>
          <a:off x="6179542" y="2316113"/>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228.101 </a:t>
          </a:r>
        </a:p>
        <a:p>
          <a:pPr marL="0" lvl="0" indent="0" algn="ctr" defTabSz="889000">
            <a:lnSpc>
              <a:spcPct val="90000"/>
            </a:lnSpc>
            <a:spcBef>
              <a:spcPct val="0"/>
            </a:spcBef>
            <a:spcAft>
              <a:spcPct val="35000"/>
            </a:spcAft>
            <a:buNone/>
          </a:pPr>
          <a:r>
            <a:rPr lang="en-US" sz="2000" b="1" kern="1200"/>
            <a:t>Field Supervisor Qualifications &amp; Responsibilities</a:t>
          </a:r>
        </a:p>
      </dsp:txBody>
      <dsp:txXfrm>
        <a:off x="6179542" y="2316113"/>
        <a:ext cx="2808882" cy="16853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0" y="349895"/>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228.103 </a:t>
          </a:r>
        </a:p>
        <a:p>
          <a:pPr marL="0" lvl="0" indent="0" algn="ctr" defTabSz="889000">
            <a:lnSpc>
              <a:spcPct val="90000"/>
            </a:lnSpc>
            <a:spcBef>
              <a:spcPct val="0"/>
            </a:spcBef>
            <a:spcAft>
              <a:spcPct val="35000"/>
            </a:spcAft>
            <a:buNone/>
          </a:pPr>
          <a:r>
            <a:rPr lang="en-US" sz="2000" b="1" kern="1200"/>
            <a:t>Formal Observations for Candidates in Residency Assignments</a:t>
          </a:r>
        </a:p>
      </dsp:txBody>
      <dsp:txXfrm>
        <a:off x="0" y="349895"/>
        <a:ext cx="2808882" cy="1685329"/>
      </dsp:txXfrm>
    </dsp:sp>
    <dsp:sp modelId="{C8CAB66F-13A3-45D8-BFD0-E6F12695D858}">
      <dsp:nvSpPr>
        <dsp:cNvPr id="0" name=""/>
        <dsp:cNvSpPr/>
      </dsp:nvSpPr>
      <dsp:spPr>
        <a:xfrm>
          <a:off x="3089771" y="349895"/>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228.105 </a:t>
          </a:r>
        </a:p>
        <a:p>
          <a:pPr marL="0" lvl="0" indent="0" algn="ctr" defTabSz="889000">
            <a:lnSpc>
              <a:spcPct val="90000"/>
            </a:lnSpc>
            <a:spcBef>
              <a:spcPct val="0"/>
            </a:spcBef>
            <a:spcAft>
              <a:spcPct val="35000"/>
            </a:spcAft>
            <a:buNone/>
          </a:pPr>
          <a:r>
            <a:rPr lang="en-US" sz="2000" b="1" kern="1200"/>
            <a:t>Formal Observations for All Candidates for Initial Classroom Teacher Certification</a:t>
          </a:r>
        </a:p>
      </dsp:txBody>
      <dsp:txXfrm>
        <a:off x="3089771" y="349895"/>
        <a:ext cx="2808882" cy="1685329"/>
      </dsp:txXfrm>
    </dsp:sp>
    <dsp:sp modelId="{004A9859-9A54-4234-B6CA-60CD3ED87E8A}">
      <dsp:nvSpPr>
        <dsp:cNvPr id="0" name=""/>
        <dsp:cNvSpPr/>
      </dsp:nvSpPr>
      <dsp:spPr>
        <a:xfrm>
          <a:off x="6179542" y="349895"/>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228.107 </a:t>
          </a:r>
        </a:p>
        <a:p>
          <a:pPr marL="0" lvl="0" indent="0" algn="ctr" defTabSz="889000">
            <a:lnSpc>
              <a:spcPct val="90000"/>
            </a:lnSpc>
            <a:spcBef>
              <a:spcPct val="0"/>
            </a:spcBef>
            <a:spcAft>
              <a:spcPct val="35000"/>
            </a:spcAft>
            <a:buNone/>
          </a:pPr>
          <a:r>
            <a:rPr lang="en-US" sz="2000" b="1" kern="1200"/>
            <a:t>Formal Observations for Candidates in Clinical Teaching Assignments</a:t>
          </a:r>
        </a:p>
      </dsp:txBody>
      <dsp:txXfrm>
        <a:off x="6179542" y="349895"/>
        <a:ext cx="2808882" cy="1685329"/>
      </dsp:txXfrm>
    </dsp:sp>
    <dsp:sp modelId="{BFFC6160-12D5-4A4E-811D-F6600F8E2270}">
      <dsp:nvSpPr>
        <dsp:cNvPr id="0" name=""/>
        <dsp:cNvSpPr/>
      </dsp:nvSpPr>
      <dsp:spPr>
        <a:xfrm>
          <a:off x="0" y="2316113"/>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228.109 </a:t>
          </a:r>
        </a:p>
        <a:p>
          <a:pPr marL="0" lvl="0" indent="0" algn="ctr" defTabSz="889000">
            <a:lnSpc>
              <a:spcPct val="90000"/>
            </a:lnSpc>
            <a:spcBef>
              <a:spcPct val="0"/>
            </a:spcBef>
            <a:spcAft>
              <a:spcPct val="35000"/>
            </a:spcAft>
            <a:buNone/>
          </a:pPr>
          <a:r>
            <a:rPr lang="en-US" sz="2000" b="1" kern="1200"/>
            <a:t>Formal Observations for Candidates in Internship Assignments</a:t>
          </a:r>
        </a:p>
      </dsp:txBody>
      <dsp:txXfrm>
        <a:off x="0" y="2316113"/>
        <a:ext cx="2808882" cy="1685329"/>
      </dsp:txXfrm>
    </dsp:sp>
    <dsp:sp modelId="{D3331A1E-281E-43B8-8491-EED3BC5B6CB4}">
      <dsp:nvSpPr>
        <dsp:cNvPr id="0" name=""/>
        <dsp:cNvSpPr/>
      </dsp:nvSpPr>
      <dsp:spPr>
        <a:xfrm>
          <a:off x="3089771" y="2316113"/>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228.111</a:t>
          </a:r>
        </a:p>
        <a:p>
          <a:pPr marL="0" lvl="0" indent="0" algn="ctr" defTabSz="889000">
            <a:lnSpc>
              <a:spcPct val="90000"/>
            </a:lnSpc>
            <a:spcBef>
              <a:spcPct val="0"/>
            </a:spcBef>
            <a:spcAft>
              <a:spcPct val="35000"/>
            </a:spcAft>
            <a:buNone/>
          </a:pPr>
          <a:r>
            <a:rPr lang="en-US" sz="2000" b="1" kern="1200"/>
            <a:t>Formal Observations for Candidates Employed as Educational Aides</a:t>
          </a:r>
        </a:p>
      </dsp:txBody>
      <dsp:txXfrm>
        <a:off x="3089771" y="2316113"/>
        <a:ext cx="2808882" cy="1685329"/>
      </dsp:txXfrm>
    </dsp:sp>
    <dsp:sp modelId="{14A5FC31-F01D-4AD2-9334-E47674268700}">
      <dsp:nvSpPr>
        <dsp:cNvPr id="0" name=""/>
        <dsp:cNvSpPr/>
      </dsp:nvSpPr>
      <dsp:spPr>
        <a:xfrm>
          <a:off x="6179542" y="2316113"/>
          <a:ext cx="2808882" cy="1685329"/>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228.113 </a:t>
          </a:r>
        </a:p>
        <a:p>
          <a:pPr marL="0" lvl="0" indent="0" algn="ctr" defTabSz="889000">
            <a:lnSpc>
              <a:spcPct val="90000"/>
            </a:lnSpc>
            <a:spcBef>
              <a:spcPct val="0"/>
            </a:spcBef>
            <a:spcAft>
              <a:spcPct val="35000"/>
            </a:spcAft>
            <a:buNone/>
          </a:pPr>
          <a:r>
            <a:rPr lang="en-US" sz="2000" b="1" kern="1200"/>
            <a:t>Support &amp; Formal Observations for Candidates Other Than Classroom Teacher</a:t>
          </a:r>
        </a:p>
      </dsp:txBody>
      <dsp:txXfrm>
        <a:off x="6179542" y="2316113"/>
        <a:ext cx="2808882" cy="16853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1097" y="891921"/>
          <a:ext cx="4279157" cy="2567494"/>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228.113 </a:t>
          </a:r>
        </a:p>
        <a:p>
          <a:pPr marL="0" lvl="0" indent="0" algn="ctr" defTabSz="1022350">
            <a:lnSpc>
              <a:spcPct val="90000"/>
            </a:lnSpc>
            <a:spcBef>
              <a:spcPct val="0"/>
            </a:spcBef>
            <a:spcAft>
              <a:spcPct val="35000"/>
            </a:spcAft>
            <a:buNone/>
          </a:pPr>
          <a:r>
            <a:rPr lang="en-US" sz="2300" b="1" kern="1200"/>
            <a:t>Support &amp; Formal Observations for Candidates Seeking Certification as Teacher of Students with Visual Impairments Supplemental: Early Childhood-Grade 12</a:t>
          </a:r>
        </a:p>
      </dsp:txBody>
      <dsp:txXfrm>
        <a:off x="1097" y="891921"/>
        <a:ext cx="4279157" cy="2567494"/>
      </dsp:txXfrm>
    </dsp:sp>
    <dsp:sp modelId="{C8CAB66F-13A3-45D8-BFD0-E6F12695D858}">
      <dsp:nvSpPr>
        <dsp:cNvPr id="0" name=""/>
        <dsp:cNvSpPr/>
      </dsp:nvSpPr>
      <dsp:spPr>
        <a:xfrm>
          <a:off x="4708170" y="891921"/>
          <a:ext cx="4279157" cy="2567494"/>
        </a:xfrm>
        <a:prstGeom prst="rect">
          <a:avLst/>
        </a:prstGeom>
        <a:solidFill>
          <a:srgbClr val="D8563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228.115 </a:t>
          </a:r>
        </a:p>
        <a:p>
          <a:pPr marL="0" lvl="0" indent="0" algn="ctr" defTabSz="1022350">
            <a:lnSpc>
              <a:spcPct val="90000"/>
            </a:lnSpc>
            <a:spcBef>
              <a:spcPct val="0"/>
            </a:spcBef>
            <a:spcAft>
              <a:spcPct val="35000"/>
            </a:spcAft>
            <a:buNone/>
          </a:pPr>
          <a:r>
            <a:rPr lang="en-US" sz="2300" b="1" kern="1200"/>
            <a:t>Support &amp; Formal Observations for Candidates Seeking Deafblind Supplemental: Early Childhood-Grade 12 Certification</a:t>
          </a:r>
        </a:p>
      </dsp:txBody>
      <dsp:txXfrm>
        <a:off x="4708170" y="891921"/>
        <a:ext cx="4279157" cy="25674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274DD-13E3-472C-B1B5-B25BE27EA5DD}">
      <dsp:nvSpPr>
        <dsp:cNvPr id="0" name=""/>
        <dsp:cNvSpPr/>
      </dsp:nvSpPr>
      <dsp:spPr>
        <a:xfrm>
          <a:off x="3595369" y="1891"/>
          <a:ext cx="5393055" cy="102425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The informal observation requirement was existing in the repealed version of 228. Requirement was clarified to ensure equitable, high-quality experiences for candidates.</a:t>
          </a:r>
        </a:p>
      </dsp:txBody>
      <dsp:txXfrm>
        <a:off x="3595369" y="129923"/>
        <a:ext cx="5008958" cy="768194"/>
      </dsp:txXfrm>
    </dsp:sp>
    <dsp:sp modelId="{8D5BC0BF-2BF5-43B7-970A-6BB2D062B407}">
      <dsp:nvSpPr>
        <dsp:cNvPr id="0" name=""/>
        <dsp:cNvSpPr/>
      </dsp:nvSpPr>
      <dsp:spPr>
        <a:xfrm>
          <a:off x="0" y="1891"/>
          <a:ext cx="3595370" cy="1024258"/>
        </a:xfrm>
        <a:prstGeom prst="roundRect">
          <a:avLst/>
        </a:prstGeom>
        <a:solidFill>
          <a:srgbClr val="D856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t>Why was the requirement for informal observations added?</a:t>
          </a:r>
        </a:p>
      </dsp:txBody>
      <dsp:txXfrm>
        <a:off x="50000" y="51891"/>
        <a:ext cx="3495370" cy="924258"/>
      </dsp:txXfrm>
    </dsp:sp>
    <dsp:sp modelId="{17F84409-9EA5-49FA-B50A-0ECA0D577284}">
      <dsp:nvSpPr>
        <dsp:cNvPr id="0" name=""/>
        <dsp:cNvSpPr/>
      </dsp:nvSpPr>
      <dsp:spPr>
        <a:xfrm>
          <a:off x="3595369" y="1128576"/>
          <a:ext cx="5393055" cy="102425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 </a:t>
          </a:r>
          <a:r>
            <a:rPr lang="en-US" sz="1400" u="sng" kern="1200" dirty="0"/>
            <a:t>informal </a:t>
          </a:r>
          <a:r>
            <a:rPr lang="en-US" sz="1400" kern="1200" dirty="0"/>
            <a:t>observations are not reported in ASEP. Only formal observations are required to be reported in ASEP.</a:t>
          </a:r>
        </a:p>
      </dsp:txBody>
      <dsp:txXfrm>
        <a:off x="3595369" y="1256608"/>
        <a:ext cx="5008958" cy="768194"/>
      </dsp:txXfrm>
    </dsp:sp>
    <dsp:sp modelId="{51BD5B84-A6F9-43E8-8928-8F91E66C9B6D}">
      <dsp:nvSpPr>
        <dsp:cNvPr id="0" name=""/>
        <dsp:cNvSpPr/>
      </dsp:nvSpPr>
      <dsp:spPr>
        <a:xfrm>
          <a:off x="0" y="1128576"/>
          <a:ext cx="3595370" cy="1024258"/>
        </a:xfrm>
        <a:prstGeom prst="roundRect">
          <a:avLst/>
        </a:prstGeom>
        <a:solidFill>
          <a:srgbClr val="D856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Are </a:t>
          </a:r>
          <a:r>
            <a:rPr lang="en-US" sz="1600" b="1" u="sng" kern="1200" dirty="0"/>
            <a:t>informal </a:t>
          </a:r>
          <a:r>
            <a:rPr lang="en-US" sz="1600" b="1" kern="1200" dirty="0"/>
            <a:t>observations reported in ASEP?</a:t>
          </a:r>
        </a:p>
      </dsp:txBody>
      <dsp:txXfrm>
        <a:off x="50000" y="1178576"/>
        <a:ext cx="3495370" cy="924258"/>
      </dsp:txXfrm>
    </dsp:sp>
    <dsp:sp modelId="{819A4D3D-8013-476C-8100-E059B342A2F5}">
      <dsp:nvSpPr>
        <dsp:cNvPr id="0" name=""/>
        <dsp:cNvSpPr/>
      </dsp:nvSpPr>
      <dsp:spPr>
        <a:xfrm>
          <a:off x="3595369" y="2255261"/>
          <a:ext cx="5393055" cy="102425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The collaboration requirement was existing in the repealed version of 228. Requirement was clarified to ensure equitable, high-quality experiences for candidates.</a:t>
          </a:r>
          <a:endParaRPr lang="en-US" sz="1400" b="1" kern="1200"/>
        </a:p>
      </dsp:txBody>
      <dsp:txXfrm>
        <a:off x="3595369" y="2383293"/>
        <a:ext cx="5008958" cy="768194"/>
      </dsp:txXfrm>
    </dsp:sp>
    <dsp:sp modelId="{760EAEB6-48DB-457E-A084-5926430921A9}">
      <dsp:nvSpPr>
        <dsp:cNvPr id="0" name=""/>
        <dsp:cNvSpPr/>
      </dsp:nvSpPr>
      <dsp:spPr>
        <a:xfrm>
          <a:off x="0" y="2255261"/>
          <a:ext cx="3595370" cy="1024258"/>
        </a:xfrm>
        <a:prstGeom prst="roundRect">
          <a:avLst/>
        </a:prstGeom>
        <a:solidFill>
          <a:srgbClr val="D856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t>Why was the requirement added that FS must collaborate with campus personnel supporting candidates?</a:t>
          </a:r>
        </a:p>
      </dsp:txBody>
      <dsp:txXfrm>
        <a:off x="50000" y="2305261"/>
        <a:ext cx="3495370" cy="924258"/>
      </dsp:txXfrm>
    </dsp:sp>
    <dsp:sp modelId="{5D70D70D-EDA0-43EE-8471-5E0220CFFD07}">
      <dsp:nvSpPr>
        <dsp:cNvPr id="0" name=""/>
        <dsp:cNvSpPr/>
      </dsp:nvSpPr>
      <dsp:spPr>
        <a:xfrm>
          <a:off x="3595369" y="3381945"/>
          <a:ext cx="5393055" cy="102425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Candidates in internships are novice teachers so should be provided support as early as possible so that students receive appropriate instruction</a:t>
          </a:r>
          <a:r>
            <a:rPr lang="en-US" sz="1400" b="1" kern="1200"/>
            <a:t>.  </a:t>
          </a:r>
          <a:r>
            <a:rPr lang="en-US" sz="1400" b="0" kern="1200"/>
            <a:t>Goal-Positive impact on student achievement. </a:t>
          </a:r>
          <a:r>
            <a:rPr lang="en-US" sz="1400" b="1" kern="1200"/>
            <a:t>[Stakeholder Feedback] </a:t>
          </a:r>
        </a:p>
      </dsp:txBody>
      <dsp:txXfrm>
        <a:off x="3595369" y="3509977"/>
        <a:ext cx="5008958" cy="768194"/>
      </dsp:txXfrm>
    </dsp:sp>
    <dsp:sp modelId="{B9A50740-F39C-4121-AA61-AB2957E7E54A}">
      <dsp:nvSpPr>
        <dsp:cNvPr id="0" name=""/>
        <dsp:cNvSpPr/>
      </dsp:nvSpPr>
      <dsp:spPr>
        <a:xfrm>
          <a:off x="0" y="3381945"/>
          <a:ext cx="3595370" cy="1024258"/>
        </a:xfrm>
        <a:prstGeom prst="roundRect">
          <a:avLst/>
        </a:prstGeom>
        <a:solidFill>
          <a:srgbClr val="D856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t>Why is the first observation for Intern teachers required at 4 weeks instead of 6 weeks</a:t>
          </a:r>
        </a:p>
      </dsp:txBody>
      <dsp:txXfrm>
        <a:off x="50000" y="3431945"/>
        <a:ext cx="3495370" cy="924258"/>
      </dsp:txXfrm>
    </dsp:sp>
    <dsp:sp modelId="{9E93D1E6-A93E-43FE-9F47-A221330BDCB2}">
      <dsp:nvSpPr>
        <dsp:cNvPr id="0" name=""/>
        <dsp:cNvSpPr/>
      </dsp:nvSpPr>
      <dsp:spPr>
        <a:xfrm>
          <a:off x="3595369" y="4508630"/>
          <a:ext cx="5393055" cy="102425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Candidates who hold a PRO are novice teachers like candidates who hold an INT so should be provided the same support. Goal-Positive impact on student achievement. </a:t>
          </a:r>
          <a:r>
            <a:rPr lang="en-US" sz="1400" b="1" kern="1200"/>
            <a:t>[Stakeholder feedback]</a:t>
          </a:r>
        </a:p>
      </dsp:txBody>
      <dsp:txXfrm>
        <a:off x="3595369" y="4636662"/>
        <a:ext cx="5008958" cy="768194"/>
      </dsp:txXfrm>
    </dsp:sp>
    <dsp:sp modelId="{1ACE3D58-988D-4F8A-8E96-A95868E0AAF0}">
      <dsp:nvSpPr>
        <dsp:cNvPr id="0" name=""/>
        <dsp:cNvSpPr/>
      </dsp:nvSpPr>
      <dsp:spPr>
        <a:xfrm>
          <a:off x="0" y="4508630"/>
          <a:ext cx="3595370" cy="1024258"/>
        </a:xfrm>
        <a:prstGeom prst="roundRect">
          <a:avLst/>
        </a:prstGeom>
        <a:solidFill>
          <a:srgbClr val="D856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t>Why were the number of observations increased for candidates holding a PRO certificate?</a:t>
          </a:r>
        </a:p>
      </dsp:txBody>
      <dsp:txXfrm>
        <a:off x="50000" y="4558630"/>
        <a:ext cx="3495370" cy="9242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274DD-13E3-472C-B1B5-B25BE27EA5DD}">
      <dsp:nvSpPr>
        <dsp:cNvPr id="0" name=""/>
        <dsp:cNvSpPr/>
      </dsp:nvSpPr>
      <dsp:spPr>
        <a:xfrm>
          <a:off x="3595369" y="0"/>
          <a:ext cx="5393055" cy="180207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a:t>Four observations, two in the first half of the assignment and two in the second half of the assignment unless they are in an assignment that places them in two different locations/LEA’s.</a:t>
          </a:r>
        </a:p>
      </dsp:txBody>
      <dsp:txXfrm>
        <a:off x="3595369" y="225260"/>
        <a:ext cx="4717276" cy="1351558"/>
      </dsp:txXfrm>
    </dsp:sp>
    <dsp:sp modelId="{8D5BC0BF-2BF5-43B7-970A-6BB2D062B407}">
      <dsp:nvSpPr>
        <dsp:cNvPr id="0" name=""/>
        <dsp:cNvSpPr/>
      </dsp:nvSpPr>
      <dsp:spPr>
        <a:xfrm>
          <a:off x="0" y="0"/>
          <a:ext cx="3595370" cy="1802078"/>
        </a:xfrm>
        <a:prstGeom prst="roundRect">
          <a:avLst/>
        </a:prstGeom>
        <a:solidFill>
          <a:srgbClr val="D856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What is the actual formal observation requirement for my all- level clinical teachers?</a:t>
          </a:r>
        </a:p>
      </dsp:txBody>
      <dsp:txXfrm>
        <a:off x="87970" y="87970"/>
        <a:ext cx="3419430" cy="1626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982670" y="1857"/>
          <a:ext cx="3344326" cy="2006595"/>
        </a:xfrm>
        <a:prstGeom prst="rect">
          <a:avLst/>
        </a:prstGeom>
        <a:solidFill>
          <a:srgbClr val="257A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228.1 </a:t>
          </a:r>
        </a:p>
        <a:p>
          <a:pPr marL="0" lvl="0" indent="0" algn="ctr" defTabSz="1600200">
            <a:lnSpc>
              <a:spcPct val="90000"/>
            </a:lnSpc>
            <a:spcBef>
              <a:spcPct val="0"/>
            </a:spcBef>
            <a:spcAft>
              <a:spcPct val="35000"/>
            </a:spcAft>
            <a:buNone/>
          </a:pPr>
          <a:r>
            <a:rPr lang="en-US" sz="3600" kern="1200"/>
            <a:t>General Provisions</a:t>
          </a:r>
        </a:p>
      </dsp:txBody>
      <dsp:txXfrm>
        <a:off x="982670" y="1857"/>
        <a:ext cx="3344326" cy="2006595"/>
      </dsp:txXfrm>
    </dsp:sp>
    <dsp:sp modelId="{C8CAB66F-13A3-45D8-BFD0-E6F12695D858}">
      <dsp:nvSpPr>
        <dsp:cNvPr id="0" name=""/>
        <dsp:cNvSpPr/>
      </dsp:nvSpPr>
      <dsp:spPr>
        <a:xfrm>
          <a:off x="4661428" y="1857"/>
          <a:ext cx="3344326" cy="2006595"/>
        </a:xfrm>
        <a:prstGeom prst="rect">
          <a:avLst/>
        </a:prstGeom>
        <a:solidFill>
          <a:srgbClr val="257A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228.2 Definitions</a:t>
          </a:r>
        </a:p>
      </dsp:txBody>
      <dsp:txXfrm>
        <a:off x="4661428" y="1857"/>
        <a:ext cx="3344326" cy="2006595"/>
      </dsp:txXfrm>
    </dsp:sp>
    <dsp:sp modelId="{004A9859-9A54-4234-B6CA-60CD3ED87E8A}">
      <dsp:nvSpPr>
        <dsp:cNvPr id="0" name=""/>
        <dsp:cNvSpPr/>
      </dsp:nvSpPr>
      <dsp:spPr>
        <a:xfrm>
          <a:off x="982670" y="2342885"/>
          <a:ext cx="3344326" cy="2006595"/>
        </a:xfrm>
        <a:prstGeom prst="rect">
          <a:avLst/>
        </a:prstGeom>
        <a:solidFill>
          <a:srgbClr val="257A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228.4 </a:t>
          </a:r>
        </a:p>
        <a:p>
          <a:pPr marL="0" lvl="0" indent="0" algn="ctr" defTabSz="1600200">
            <a:lnSpc>
              <a:spcPct val="90000"/>
            </a:lnSpc>
            <a:spcBef>
              <a:spcPct val="0"/>
            </a:spcBef>
            <a:spcAft>
              <a:spcPct val="35000"/>
            </a:spcAft>
            <a:buNone/>
          </a:pPr>
          <a:r>
            <a:rPr lang="en-US" sz="3600" kern="1200"/>
            <a:t>Declared State of Disaster</a:t>
          </a:r>
        </a:p>
      </dsp:txBody>
      <dsp:txXfrm>
        <a:off x="982670" y="2342885"/>
        <a:ext cx="3344326" cy="2006595"/>
      </dsp:txXfrm>
    </dsp:sp>
    <dsp:sp modelId="{BFFC6160-12D5-4A4E-811D-F6600F8E2270}">
      <dsp:nvSpPr>
        <dsp:cNvPr id="0" name=""/>
        <dsp:cNvSpPr/>
      </dsp:nvSpPr>
      <dsp:spPr>
        <a:xfrm>
          <a:off x="4661428" y="2342885"/>
          <a:ext cx="3344326" cy="2006595"/>
        </a:xfrm>
        <a:prstGeom prst="rect">
          <a:avLst/>
        </a:prstGeom>
        <a:solidFill>
          <a:srgbClr val="257AC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228.6 Implementation Date</a:t>
          </a:r>
        </a:p>
      </dsp:txBody>
      <dsp:txXfrm>
        <a:off x="4661428" y="2342885"/>
        <a:ext cx="3344326" cy="20065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1097" y="891921"/>
          <a:ext cx="4279157" cy="2567494"/>
        </a:xfrm>
        <a:prstGeom prst="rect">
          <a:avLst/>
        </a:prstGeom>
        <a:solidFill>
          <a:srgbClr val="5A6267"/>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228.121 </a:t>
          </a:r>
        </a:p>
        <a:p>
          <a:pPr marL="0" lvl="0" indent="0" algn="ctr" defTabSz="1377950">
            <a:lnSpc>
              <a:spcPct val="90000"/>
            </a:lnSpc>
            <a:spcBef>
              <a:spcPct val="0"/>
            </a:spcBef>
            <a:spcAft>
              <a:spcPct val="35000"/>
            </a:spcAft>
            <a:buNone/>
          </a:pPr>
          <a:r>
            <a:rPr lang="en-US" sz="3100" kern="1200"/>
            <a:t>Complaints &amp; Investigations Procedures</a:t>
          </a:r>
        </a:p>
      </dsp:txBody>
      <dsp:txXfrm>
        <a:off x="1097" y="891921"/>
        <a:ext cx="4279157" cy="2567494"/>
      </dsp:txXfrm>
    </dsp:sp>
    <dsp:sp modelId="{C8CAB66F-13A3-45D8-BFD0-E6F12695D858}">
      <dsp:nvSpPr>
        <dsp:cNvPr id="0" name=""/>
        <dsp:cNvSpPr/>
      </dsp:nvSpPr>
      <dsp:spPr>
        <a:xfrm>
          <a:off x="4708170" y="891921"/>
          <a:ext cx="4279157" cy="2567494"/>
        </a:xfrm>
        <a:prstGeom prst="rect">
          <a:avLst/>
        </a:prstGeom>
        <a:solidFill>
          <a:srgbClr val="5A6267"/>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228.123 </a:t>
          </a:r>
        </a:p>
        <a:p>
          <a:pPr marL="0" lvl="0" indent="0" algn="ctr" defTabSz="1377950">
            <a:lnSpc>
              <a:spcPct val="90000"/>
            </a:lnSpc>
            <a:spcBef>
              <a:spcPct val="0"/>
            </a:spcBef>
            <a:spcAft>
              <a:spcPct val="35000"/>
            </a:spcAft>
            <a:buNone/>
          </a:pPr>
          <a:r>
            <a:rPr lang="en-US" sz="3100" kern="1200"/>
            <a:t>Educator Preparation Program Responsibilities for Candidate Complaints</a:t>
          </a:r>
        </a:p>
      </dsp:txBody>
      <dsp:txXfrm>
        <a:off x="4708170" y="891921"/>
        <a:ext cx="4279157" cy="25674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274DD-13E3-472C-B1B5-B25BE27EA5DD}">
      <dsp:nvSpPr>
        <dsp:cNvPr id="0" name=""/>
        <dsp:cNvSpPr/>
      </dsp:nvSpPr>
      <dsp:spPr>
        <a:xfrm>
          <a:off x="3595369" y="378338"/>
          <a:ext cx="5393055" cy="188010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a:t>The time was reduced to improve the efficiency of investigating complaints. Because of the records retention requirements, EPPs have ready access to requested documentation and most EPPs respond to TEA in less than 21 days.</a:t>
          </a:r>
        </a:p>
      </dsp:txBody>
      <dsp:txXfrm>
        <a:off x="3595369" y="613351"/>
        <a:ext cx="4688016" cy="1410078"/>
      </dsp:txXfrm>
    </dsp:sp>
    <dsp:sp modelId="{8D5BC0BF-2BF5-43B7-970A-6BB2D062B407}">
      <dsp:nvSpPr>
        <dsp:cNvPr id="0" name=""/>
        <dsp:cNvSpPr/>
      </dsp:nvSpPr>
      <dsp:spPr>
        <a:xfrm>
          <a:off x="0" y="0"/>
          <a:ext cx="3595370" cy="2636781"/>
        </a:xfrm>
        <a:prstGeom prst="roundRect">
          <a:avLst/>
        </a:prstGeom>
        <a:solidFill>
          <a:srgbClr val="5A62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Why was the time for EPP response to TEA reduced?</a:t>
          </a:r>
        </a:p>
      </dsp:txBody>
      <dsp:txXfrm>
        <a:off x="128717" y="128717"/>
        <a:ext cx="3337936" cy="2379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274DD-13E3-472C-B1B5-B25BE27EA5DD}">
      <dsp:nvSpPr>
        <dsp:cNvPr id="0" name=""/>
        <dsp:cNvSpPr/>
      </dsp:nvSpPr>
      <dsp:spPr>
        <a:xfrm>
          <a:off x="3595369" y="0"/>
          <a:ext cx="5393055" cy="162587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Definition is related to </a:t>
          </a:r>
          <a:r>
            <a:rPr lang="en-US" sz="1600" u="sng" kern="1200" dirty="0"/>
            <a:t>field-based experiences (FBE) </a:t>
          </a:r>
          <a:r>
            <a:rPr lang="en-US" sz="1600" kern="1200" dirty="0"/>
            <a:t>– Pre-service requirement for Teacher candidates.</a:t>
          </a:r>
        </a:p>
        <a:p>
          <a:pPr marL="171450" lvl="1" indent="-171450" algn="l" defTabSz="711200">
            <a:lnSpc>
              <a:spcPct val="90000"/>
            </a:lnSpc>
            <a:spcBef>
              <a:spcPct val="0"/>
            </a:spcBef>
            <a:spcAft>
              <a:spcPct val="15000"/>
            </a:spcAft>
            <a:buChar char="•"/>
          </a:pPr>
          <a:r>
            <a:rPr lang="en-US" sz="1600" kern="1200"/>
            <a:t>Not related to “actual” school setting which </a:t>
          </a:r>
          <a:r>
            <a:rPr lang="en-US" sz="1600" u="sng" kern="1200"/>
            <a:t>was</a:t>
          </a:r>
          <a:r>
            <a:rPr lang="en-US" sz="1600" u="none" kern="1200"/>
            <a:t> a descriptor for a </a:t>
          </a:r>
          <a:r>
            <a:rPr lang="en-US" sz="1600" kern="1200"/>
            <a:t>clinical teaching, internship, or practicum placement but has been removed</a:t>
          </a:r>
        </a:p>
      </dsp:txBody>
      <dsp:txXfrm>
        <a:off x="3595369" y="203234"/>
        <a:ext cx="4783353" cy="1219403"/>
      </dsp:txXfrm>
    </dsp:sp>
    <dsp:sp modelId="{8D5BC0BF-2BF5-43B7-970A-6BB2D062B407}">
      <dsp:nvSpPr>
        <dsp:cNvPr id="0" name=""/>
        <dsp:cNvSpPr/>
      </dsp:nvSpPr>
      <dsp:spPr>
        <a:xfrm>
          <a:off x="0" y="0"/>
          <a:ext cx="3595370" cy="1625871"/>
        </a:xfrm>
        <a:prstGeom prst="roundRect">
          <a:avLst/>
        </a:prstGeom>
        <a:solidFill>
          <a:srgbClr val="257A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Authentic School Setting</a:t>
          </a:r>
        </a:p>
      </dsp:txBody>
      <dsp:txXfrm>
        <a:off x="79368" y="79368"/>
        <a:ext cx="3436634" cy="1467135"/>
      </dsp:txXfrm>
    </dsp:sp>
    <dsp:sp modelId="{1B37A406-AAF2-4042-B4AA-62EEA54EED84}">
      <dsp:nvSpPr>
        <dsp:cNvPr id="0" name=""/>
        <dsp:cNvSpPr/>
      </dsp:nvSpPr>
      <dsp:spPr>
        <a:xfrm>
          <a:off x="3595369" y="1788459"/>
          <a:ext cx="5393055" cy="162587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a:t>Definitions related to flexibilities for completing FBE hours</a:t>
          </a:r>
        </a:p>
        <a:p>
          <a:pPr marL="171450" lvl="1" indent="-171450" algn="l" defTabSz="711200">
            <a:lnSpc>
              <a:spcPct val="90000"/>
            </a:lnSpc>
            <a:spcBef>
              <a:spcPct val="0"/>
            </a:spcBef>
            <a:spcAft>
              <a:spcPct val="15000"/>
            </a:spcAft>
            <a:buChar char="•"/>
          </a:pPr>
          <a:r>
            <a:rPr lang="en-US" sz="1600" kern="1200"/>
            <a:t>Permanent Substitute = Existing Statutory flexibility</a:t>
          </a:r>
        </a:p>
        <a:p>
          <a:pPr marL="171450" lvl="1" indent="-171450" algn="l" defTabSz="711200">
            <a:lnSpc>
              <a:spcPct val="90000"/>
            </a:lnSpc>
            <a:spcBef>
              <a:spcPct val="0"/>
            </a:spcBef>
            <a:spcAft>
              <a:spcPct val="15000"/>
            </a:spcAft>
            <a:buChar char="•"/>
          </a:pPr>
          <a:r>
            <a:rPr lang="en-US" sz="1600" kern="1200"/>
            <a:t>Substitute Teacher = Added flexibility that parallels the statutory flexibility</a:t>
          </a:r>
        </a:p>
      </dsp:txBody>
      <dsp:txXfrm>
        <a:off x="3595369" y="1991693"/>
        <a:ext cx="4783353" cy="1219403"/>
      </dsp:txXfrm>
    </dsp:sp>
    <dsp:sp modelId="{29526715-E099-4CB2-BB9A-371EA581EBBE}">
      <dsp:nvSpPr>
        <dsp:cNvPr id="0" name=""/>
        <dsp:cNvSpPr/>
      </dsp:nvSpPr>
      <dsp:spPr>
        <a:xfrm>
          <a:off x="0" y="1788459"/>
          <a:ext cx="3595370" cy="1625871"/>
        </a:xfrm>
        <a:prstGeom prst="roundRect">
          <a:avLst/>
        </a:prstGeom>
        <a:solidFill>
          <a:srgbClr val="257A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Permanent Substitute vs. Substitute Teacher</a:t>
          </a:r>
        </a:p>
      </dsp:txBody>
      <dsp:txXfrm>
        <a:off x="79368" y="1867827"/>
        <a:ext cx="3436634" cy="1467135"/>
      </dsp:txXfrm>
    </dsp:sp>
    <dsp:sp modelId="{6E941966-42CB-42DB-B794-3E21FB7944F1}">
      <dsp:nvSpPr>
        <dsp:cNvPr id="0" name=""/>
        <dsp:cNvSpPr/>
      </dsp:nvSpPr>
      <dsp:spPr>
        <a:xfrm>
          <a:off x="3595369" y="3576918"/>
          <a:ext cx="5393055" cy="162587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The implementation date is 9/1/2024. The updated 228 rules are not applicable to candidates who have already completed those specific requirement(s) under the current rules.</a:t>
          </a:r>
          <a:r>
            <a:rPr lang="en-US" sz="1600" kern="1200" dirty="0">
              <a:latin typeface="Calibri Light" panose="020F0302020204030204"/>
            </a:rPr>
            <a:t> </a:t>
          </a:r>
          <a:endParaRPr lang="en-US" sz="1600" kern="1200" dirty="0"/>
        </a:p>
      </dsp:txBody>
      <dsp:txXfrm>
        <a:off x="3595369" y="3780152"/>
        <a:ext cx="4783353" cy="1219403"/>
      </dsp:txXfrm>
    </dsp:sp>
    <dsp:sp modelId="{9267A880-8495-4984-9DC1-BA73478C022D}">
      <dsp:nvSpPr>
        <dsp:cNvPr id="0" name=""/>
        <dsp:cNvSpPr/>
      </dsp:nvSpPr>
      <dsp:spPr>
        <a:xfrm>
          <a:off x="0" y="3576918"/>
          <a:ext cx="3595370" cy="16258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Do the new requirements impact existing candidates?</a:t>
          </a:r>
        </a:p>
      </dsp:txBody>
      <dsp:txXfrm>
        <a:off x="79368" y="3656286"/>
        <a:ext cx="3436634" cy="1467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0" y="349895"/>
          <a:ext cx="2808882" cy="1685329"/>
        </a:xfrm>
        <a:prstGeom prst="rect">
          <a:avLst/>
        </a:prstGeom>
        <a:solidFill>
          <a:srgbClr val="00848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228.11 </a:t>
          </a:r>
        </a:p>
        <a:p>
          <a:pPr marL="0" lvl="0" indent="0" algn="ctr" defTabSz="1244600">
            <a:lnSpc>
              <a:spcPct val="90000"/>
            </a:lnSpc>
            <a:spcBef>
              <a:spcPct val="0"/>
            </a:spcBef>
            <a:spcAft>
              <a:spcPct val="35000"/>
            </a:spcAft>
            <a:buNone/>
          </a:pPr>
          <a:r>
            <a:rPr lang="en-US" sz="2800" kern="1200"/>
            <a:t>New Entity Approval</a:t>
          </a:r>
        </a:p>
      </dsp:txBody>
      <dsp:txXfrm>
        <a:off x="0" y="349895"/>
        <a:ext cx="2808882" cy="1685329"/>
      </dsp:txXfrm>
    </dsp:sp>
    <dsp:sp modelId="{C8CAB66F-13A3-45D8-BFD0-E6F12695D858}">
      <dsp:nvSpPr>
        <dsp:cNvPr id="0" name=""/>
        <dsp:cNvSpPr/>
      </dsp:nvSpPr>
      <dsp:spPr>
        <a:xfrm>
          <a:off x="3089771" y="349895"/>
          <a:ext cx="2808882" cy="1685329"/>
        </a:xfrm>
        <a:prstGeom prst="rect">
          <a:avLst/>
        </a:prstGeom>
        <a:solidFill>
          <a:srgbClr val="00848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228.13 Continuing EPP Approval</a:t>
          </a:r>
        </a:p>
      </dsp:txBody>
      <dsp:txXfrm>
        <a:off x="3089771" y="349895"/>
        <a:ext cx="2808882" cy="1685329"/>
      </dsp:txXfrm>
    </dsp:sp>
    <dsp:sp modelId="{004A9859-9A54-4234-B6CA-60CD3ED87E8A}">
      <dsp:nvSpPr>
        <dsp:cNvPr id="0" name=""/>
        <dsp:cNvSpPr/>
      </dsp:nvSpPr>
      <dsp:spPr>
        <a:xfrm>
          <a:off x="6179542" y="349895"/>
          <a:ext cx="2808882" cy="1685329"/>
        </a:xfrm>
        <a:prstGeom prst="rect">
          <a:avLst/>
        </a:prstGeom>
        <a:solidFill>
          <a:srgbClr val="00848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228.15 </a:t>
          </a:r>
        </a:p>
        <a:p>
          <a:pPr marL="0" lvl="0" indent="0" algn="ctr" defTabSz="1244600">
            <a:lnSpc>
              <a:spcPct val="90000"/>
            </a:lnSpc>
            <a:spcBef>
              <a:spcPct val="0"/>
            </a:spcBef>
            <a:spcAft>
              <a:spcPct val="35000"/>
            </a:spcAft>
            <a:buNone/>
          </a:pPr>
          <a:r>
            <a:rPr lang="en-US" sz="2800" kern="1200"/>
            <a:t>Additional Approval</a:t>
          </a:r>
        </a:p>
      </dsp:txBody>
      <dsp:txXfrm>
        <a:off x="6179542" y="349895"/>
        <a:ext cx="2808882" cy="1685329"/>
      </dsp:txXfrm>
    </dsp:sp>
    <dsp:sp modelId="{BFFC6160-12D5-4A4E-811D-F6600F8E2270}">
      <dsp:nvSpPr>
        <dsp:cNvPr id="0" name=""/>
        <dsp:cNvSpPr/>
      </dsp:nvSpPr>
      <dsp:spPr>
        <a:xfrm>
          <a:off x="1544885" y="2316113"/>
          <a:ext cx="2808882" cy="1685329"/>
        </a:xfrm>
        <a:prstGeom prst="rect">
          <a:avLst/>
        </a:prstGeom>
        <a:solidFill>
          <a:srgbClr val="00848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228.17 Limitations on EPP Amendments</a:t>
          </a:r>
        </a:p>
      </dsp:txBody>
      <dsp:txXfrm>
        <a:off x="1544885" y="2316113"/>
        <a:ext cx="2808882" cy="1685329"/>
      </dsp:txXfrm>
    </dsp:sp>
    <dsp:sp modelId="{D3331A1E-281E-43B8-8491-EED3BC5B6CB4}">
      <dsp:nvSpPr>
        <dsp:cNvPr id="0" name=""/>
        <dsp:cNvSpPr/>
      </dsp:nvSpPr>
      <dsp:spPr>
        <a:xfrm>
          <a:off x="4634656" y="2316113"/>
          <a:ext cx="2808882" cy="1685329"/>
        </a:xfrm>
        <a:prstGeom prst="rect">
          <a:avLst/>
        </a:prstGeom>
        <a:solidFill>
          <a:srgbClr val="00848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228.19 Contingency of Approval</a:t>
          </a:r>
        </a:p>
      </dsp:txBody>
      <dsp:txXfrm>
        <a:off x="4634656" y="2316113"/>
        <a:ext cx="2808882" cy="16853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274DD-13E3-472C-B1B5-B25BE27EA5DD}">
      <dsp:nvSpPr>
        <dsp:cNvPr id="0" name=""/>
        <dsp:cNvSpPr/>
      </dsp:nvSpPr>
      <dsp:spPr>
        <a:xfrm>
          <a:off x="3595369" y="531"/>
          <a:ext cx="5393055"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rtl="0">
            <a:lnSpc>
              <a:spcPct val="90000"/>
            </a:lnSpc>
            <a:spcBef>
              <a:spcPct val="0"/>
            </a:spcBef>
            <a:spcAft>
              <a:spcPct val="15000"/>
            </a:spcAft>
            <a:buChar char="•"/>
          </a:pPr>
          <a:r>
            <a:rPr lang="en-US" sz="1500" kern="1200"/>
            <a:t>New Route</a:t>
          </a:r>
          <a:r>
            <a:rPr lang="en-US" sz="1500" kern="1200">
              <a:latin typeface="Calibri Light" panose="020F0302020204030204"/>
            </a:rPr>
            <a:t> </a:t>
          </a:r>
          <a:endParaRPr lang="en-US" sz="1500" kern="1200"/>
        </a:p>
        <a:p>
          <a:pPr marL="114300" lvl="1" indent="-114300" algn="l" defTabSz="666750">
            <a:lnSpc>
              <a:spcPct val="90000"/>
            </a:lnSpc>
            <a:spcBef>
              <a:spcPct val="0"/>
            </a:spcBef>
            <a:spcAft>
              <a:spcPct val="15000"/>
            </a:spcAft>
            <a:buChar char="•"/>
          </a:pPr>
          <a:r>
            <a:rPr lang="en-US" sz="1500" kern="1200"/>
            <a:t>Optional-</a:t>
          </a:r>
          <a:r>
            <a:rPr lang="en-US" sz="1500" b="1" u="sng" kern="1200"/>
            <a:t>Not required </a:t>
          </a:r>
          <a:r>
            <a:rPr lang="en-US" sz="1500" kern="1200"/>
            <a:t>for EPPs</a:t>
          </a:r>
        </a:p>
        <a:p>
          <a:pPr marL="114300" lvl="1" indent="-114300" algn="l" defTabSz="666750">
            <a:lnSpc>
              <a:spcPct val="90000"/>
            </a:lnSpc>
            <a:spcBef>
              <a:spcPct val="0"/>
            </a:spcBef>
            <a:spcAft>
              <a:spcPct val="15000"/>
            </a:spcAft>
            <a:buChar char="•"/>
          </a:pPr>
          <a:r>
            <a:rPr lang="en-US" sz="1500" kern="1200"/>
            <a:t>Requires an application and SBEC approval</a:t>
          </a:r>
        </a:p>
        <a:p>
          <a:pPr marL="114300" lvl="1" indent="-114300" algn="l" defTabSz="666750">
            <a:lnSpc>
              <a:spcPct val="90000"/>
            </a:lnSpc>
            <a:spcBef>
              <a:spcPct val="0"/>
            </a:spcBef>
            <a:spcAft>
              <a:spcPct val="15000"/>
            </a:spcAft>
            <a:buChar char="•"/>
          </a:pPr>
          <a:r>
            <a:rPr lang="en-US" sz="1500" kern="1200"/>
            <a:t>Some modifications in ECOS Entities screens for EPPs approved for a residency route</a:t>
          </a:r>
        </a:p>
      </dsp:txBody>
      <dsp:txXfrm>
        <a:off x="3595369" y="259476"/>
        <a:ext cx="4616220" cy="1553669"/>
      </dsp:txXfrm>
    </dsp:sp>
    <dsp:sp modelId="{8D5BC0BF-2BF5-43B7-970A-6BB2D062B407}">
      <dsp:nvSpPr>
        <dsp:cNvPr id="0" name=""/>
        <dsp:cNvSpPr/>
      </dsp:nvSpPr>
      <dsp:spPr>
        <a:xfrm>
          <a:off x="0" y="531"/>
          <a:ext cx="3595370" cy="2071559"/>
        </a:xfrm>
        <a:prstGeom prst="roundRect">
          <a:avLst/>
        </a:prstGeom>
        <a:solidFill>
          <a:srgbClr val="0084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Residency Route</a:t>
          </a:r>
        </a:p>
      </dsp:txBody>
      <dsp:txXfrm>
        <a:off x="101125" y="101656"/>
        <a:ext cx="3393120" cy="1869309"/>
      </dsp:txXfrm>
    </dsp:sp>
    <dsp:sp modelId="{819A4D3D-8013-476C-8100-E059B342A2F5}">
      <dsp:nvSpPr>
        <dsp:cNvPr id="0" name=""/>
        <dsp:cNvSpPr/>
      </dsp:nvSpPr>
      <dsp:spPr>
        <a:xfrm>
          <a:off x="3595369" y="2279246"/>
          <a:ext cx="5393055"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a:t>See Figure 19 TAC §228.13(f)</a:t>
          </a:r>
        </a:p>
        <a:p>
          <a:pPr marL="114300" lvl="1" indent="-114300" algn="l" defTabSz="666750" rtl="0">
            <a:lnSpc>
              <a:spcPct val="90000"/>
            </a:lnSpc>
            <a:spcBef>
              <a:spcPct val="0"/>
            </a:spcBef>
            <a:spcAft>
              <a:spcPct val="15000"/>
            </a:spcAft>
            <a:buChar char="•"/>
          </a:pPr>
          <a:r>
            <a:rPr lang="en-US" sz="1500" kern="1200"/>
            <a:t>Completed observation instrument/rubric reflecting level of proficiency and educational practices observed with date, start and stop time, subject, and grade level</a:t>
          </a:r>
          <a:r>
            <a:rPr lang="en-US" sz="1500" kern="1200">
              <a:latin typeface="Calibri Light" panose="020F0302020204030204"/>
            </a:rPr>
            <a:t> </a:t>
          </a:r>
        </a:p>
        <a:p>
          <a:pPr marL="114300" lvl="1" indent="-114300" algn="l" defTabSz="666750" rtl="0">
            <a:lnSpc>
              <a:spcPct val="90000"/>
            </a:lnSpc>
            <a:spcBef>
              <a:spcPct val="0"/>
            </a:spcBef>
            <a:spcAft>
              <a:spcPct val="15000"/>
            </a:spcAft>
            <a:buChar char="•"/>
          </a:pPr>
          <a:r>
            <a:rPr lang="en-US" sz="1500" kern="1200">
              <a:latin typeface="+mn-lt"/>
            </a:rPr>
            <a:t>No change to requirements for reporting observations into ECOS</a:t>
          </a:r>
        </a:p>
      </dsp:txBody>
      <dsp:txXfrm>
        <a:off x="3595369" y="2538191"/>
        <a:ext cx="4616220" cy="1553669"/>
      </dsp:txXfrm>
    </dsp:sp>
    <dsp:sp modelId="{760EAEB6-48DB-457E-A084-5926430921A9}">
      <dsp:nvSpPr>
        <dsp:cNvPr id="0" name=""/>
        <dsp:cNvSpPr/>
      </dsp:nvSpPr>
      <dsp:spPr>
        <a:xfrm>
          <a:off x="0" y="2279246"/>
          <a:ext cx="3595370" cy="2071559"/>
        </a:xfrm>
        <a:prstGeom prst="roundRect">
          <a:avLst/>
        </a:prstGeom>
        <a:solidFill>
          <a:srgbClr val="0084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What type of compliance evidence is required for observations?</a:t>
          </a:r>
        </a:p>
      </dsp:txBody>
      <dsp:txXfrm>
        <a:off x="101125" y="2380371"/>
        <a:ext cx="3393120" cy="18693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982670" y="1857"/>
          <a:ext cx="3344326" cy="2006595"/>
        </a:xfrm>
        <a:prstGeom prst="rect">
          <a:avLst/>
        </a:prstGeom>
        <a:solidFill>
          <a:srgbClr val="40834E"/>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228.21 </a:t>
          </a:r>
        </a:p>
        <a:p>
          <a:pPr marL="0" lvl="0" indent="0" algn="ctr" defTabSz="1289050">
            <a:lnSpc>
              <a:spcPct val="90000"/>
            </a:lnSpc>
            <a:spcBef>
              <a:spcPct val="0"/>
            </a:spcBef>
            <a:spcAft>
              <a:spcPct val="35000"/>
            </a:spcAft>
            <a:buNone/>
          </a:pPr>
          <a:r>
            <a:rPr lang="en-US" sz="2900" kern="1200"/>
            <a:t>Program Consolidation or Closure</a:t>
          </a:r>
        </a:p>
      </dsp:txBody>
      <dsp:txXfrm>
        <a:off x="982670" y="1857"/>
        <a:ext cx="3344326" cy="2006595"/>
      </dsp:txXfrm>
    </dsp:sp>
    <dsp:sp modelId="{C8CAB66F-13A3-45D8-BFD0-E6F12695D858}">
      <dsp:nvSpPr>
        <dsp:cNvPr id="0" name=""/>
        <dsp:cNvSpPr/>
      </dsp:nvSpPr>
      <dsp:spPr>
        <a:xfrm>
          <a:off x="4661428" y="1857"/>
          <a:ext cx="3344326" cy="2006595"/>
        </a:xfrm>
        <a:prstGeom prst="rect">
          <a:avLst/>
        </a:prstGeom>
        <a:solidFill>
          <a:srgbClr val="40834E"/>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228.23 </a:t>
          </a:r>
        </a:p>
        <a:p>
          <a:pPr marL="0" lvl="0" indent="0" algn="ctr" defTabSz="1289050">
            <a:lnSpc>
              <a:spcPct val="90000"/>
            </a:lnSpc>
            <a:spcBef>
              <a:spcPct val="0"/>
            </a:spcBef>
            <a:spcAft>
              <a:spcPct val="35000"/>
            </a:spcAft>
            <a:buNone/>
          </a:pPr>
          <a:r>
            <a:rPr lang="en-US" sz="2900" kern="1200"/>
            <a:t>Change of Ownership &amp; Name Change</a:t>
          </a:r>
        </a:p>
      </dsp:txBody>
      <dsp:txXfrm>
        <a:off x="4661428" y="1857"/>
        <a:ext cx="3344326" cy="2006595"/>
      </dsp:txXfrm>
    </dsp:sp>
    <dsp:sp modelId="{004A9859-9A54-4234-B6CA-60CD3ED87E8A}">
      <dsp:nvSpPr>
        <dsp:cNvPr id="0" name=""/>
        <dsp:cNvSpPr/>
      </dsp:nvSpPr>
      <dsp:spPr>
        <a:xfrm>
          <a:off x="2822049" y="2342885"/>
          <a:ext cx="3344326" cy="2006595"/>
        </a:xfrm>
        <a:prstGeom prst="rect">
          <a:avLst/>
        </a:prstGeom>
        <a:solidFill>
          <a:srgbClr val="40834E"/>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228.25 </a:t>
          </a:r>
        </a:p>
        <a:p>
          <a:pPr marL="0" lvl="0" indent="0" algn="ctr" defTabSz="1289050">
            <a:lnSpc>
              <a:spcPct val="90000"/>
            </a:lnSpc>
            <a:spcBef>
              <a:spcPct val="0"/>
            </a:spcBef>
            <a:spcAft>
              <a:spcPct val="35000"/>
            </a:spcAft>
            <a:buNone/>
          </a:pPr>
          <a:r>
            <a:rPr lang="en-US" sz="2900" kern="1200"/>
            <a:t>Governance of EPPs</a:t>
          </a:r>
        </a:p>
      </dsp:txBody>
      <dsp:txXfrm>
        <a:off x="2822049" y="2342885"/>
        <a:ext cx="3344326" cy="20065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274DD-13E3-472C-B1B5-B25BE27EA5DD}">
      <dsp:nvSpPr>
        <dsp:cNvPr id="0" name=""/>
        <dsp:cNvSpPr/>
      </dsp:nvSpPr>
      <dsp:spPr>
        <a:xfrm>
          <a:off x="3595369" y="0"/>
          <a:ext cx="5393055" cy="282826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a:t>No, however, there is a new requirement for the EPP to report annually the “dba” name which will be reported annually on the TEA website.</a:t>
          </a:r>
        </a:p>
      </dsp:txBody>
      <dsp:txXfrm>
        <a:off x="3595369" y="353534"/>
        <a:ext cx="4332455" cy="2121201"/>
      </dsp:txXfrm>
    </dsp:sp>
    <dsp:sp modelId="{8D5BC0BF-2BF5-43B7-970A-6BB2D062B407}">
      <dsp:nvSpPr>
        <dsp:cNvPr id="0" name=""/>
        <dsp:cNvSpPr/>
      </dsp:nvSpPr>
      <dsp:spPr>
        <a:xfrm>
          <a:off x="0" y="0"/>
          <a:ext cx="3595370" cy="2828268"/>
        </a:xfrm>
        <a:prstGeom prst="roundRect">
          <a:avLst/>
        </a:prstGeom>
        <a:solidFill>
          <a:srgbClr val="4083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Can my EPP request a name change if we have rebranded?</a:t>
          </a:r>
        </a:p>
      </dsp:txBody>
      <dsp:txXfrm>
        <a:off x="138065" y="138065"/>
        <a:ext cx="3319240" cy="25521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2633" y="455731"/>
          <a:ext cx="2089106" cy="12534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228.31 </a:t>
          </a:r>
        </a:p>
        <a:p>
          <a:pPr marL="0" lvl="0" indent="0" algn="ctr" defTabSz="666750">
            <a:lnSpc>
              <a:spcPct val="90000"/>
            </a:lnSpc>
            <a:spcBef>
              <a:spcPct val="0"/>
            </a:spcBef>
            <a:spcAft>
              <a:spcPct val="35000"/>
            </a:spcAft>
            <a:buNone/>
          </a:pPr>
          <a:r>
            <a:rPr lang="en-US" sz="1500" b="1" kern="1200"/>
            <a:t>Minimum EPP Obligations to All Candidates</a:t>
          </a:r>
        </a:p>
      </dsp:txBody>
      <dsp:txXfrm>
        <a:off x="2633" y="455731"/>
        <a:ext cx="2089106" cy="1253463"/>
      </dsp:txXfrm>
    </dsp:sp>
    <dsp:sp modelId="{C8CAB66F-13A3-45D8-BFD0-E6F12695D858}">
      <dsp:nvSpPr>
        <dsp:cNvPr id="0" name=""/>
        <dsp:cNvSpPr/>
      </dsp:nvSpPr>
      <dsp:spPr>
        <a:xfrm>
          <a:off x="2300650" y="455731"/>
          <a:ext cx="2089106" cy="1253463"/>
        </a:xfrm>
        <a:prstGeom prst="rect">
          <a:avLst/>
        </a:prstGeom>
        <a:solidFill>
          <a:schemeClr val="accent5">
            <a:hueOff val="1138456"/>
            <a:satOff val="10901"/>
            <a:lumOff val="87"/>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228.33 </a:t>
          </a:r>
        </a:p>
        <a:p>
          <a:pPr marL="0" lvl="0" indent="0" algn="ctr" defTabSz="666750">
            <a:lnSpc>
              <a:spcPct val="90000"/>
            </a:lnSpc>
            <a:spcBef>
              <a:spcPct val="0"/>
            </a:spcBef>
            <a:spcAft>
              <a:spcPct val="35000"/>
            </a:spcAft>
            <a:buNone/>
          </a:pPr>
          <a:r>
            <a:rPr lang="en-US" sz="1500" b="1" kern="1200"/>
            <a:t>Preparation Program Coursework &amp;/or Training for All Certification Classes</a:t>
          </a:r>
        </a:p>
      </dsp:txBody>
      <dsp:txXfrm>
        <a:off x="2300650" y="455731"/>
        <a:ext cx="2089106" cy="1253463"/>
      </dsp:txXfrm>
    </dsp:sp>
    <dsp:sp modelId="{004A9859-9A54-4234-B6CA-60CD3ED87E8A}">
      <dsp:nvSpPr>
        <dsp:cNvPr id="0" name=""/>
        <dsp:cNvSpPr/>
      </dsp:nvSpPr>
      <dsp:spPr>
        <a:xfrm>
          <a:off x="4598667" y="455731"/>
          <a:ext cx="2089106" cy="1253463"/>
        </a:xfrm>
        <a:prstGeom prst="rect">
          <a:avLst/>
        </a:prstGeom>
        <a:solidFill>
          <a:schemeClr val="accent5">
            <a:hueOff val="2276911"/>
            <a:satOff val="21803"/>
            <a:lumOff val="174"/>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228.35 </a:t>
          </a:r>
        </a:p>
        <a:p>
          <a:pPr marL="0" lvl="0" indent="0" algn="ctr" defTabSz="666750">
            <a:lnSpc>
              <a:spcPct val="90000"/>
            </a:lnSpc>
            <a:spcBef>
              <a:spcPct val="0"/>
            </a:spcBef>
            <a:spcAft>
              <a:spcPct val="35000"/>
            </a:spcAft>
            <a:buNone/>
          </a:pPr>
          <a:r>
            <a:rPr lang="en-US" sz="1500" b="1" kern="1200"/>
            <a:t>Substitution of Applicable Experience &amp; Training</a:t>
          </a:r>
        </a:p>
      </dsp:txBody>
      <dsp:txXfrm>
        <a:off x="4598667" y="455731"/>
        <a:ext cx="2089106" cy="1253463"/>
      </dsp:txXfrm>
    </dsp:sp>
    <dsp:sp modelId="{BFFC6160-12D5-4A4E-811D-F6600F8E2270}">
      <dsp:nvSpPr>
        <dsp:cNvPr id="0" name=""/>
        <dsp:cNvSpPr/>
      </dsp:nvSpPr>
      <dsp:spPr>
        <a:xfrm>
          <a:off x="6896685" y="455731"/>
          <a:ext cx="2089106" cy="1253463"/>
        </a:xfrm>
        <a:prstGeom prst="rect">
          <a:avLst/>
        </a:prstGeom>
        <a:solidFill>
          <a:schemeClr val="accent5">
            <a:hueOff val="3415367"/>
            <a:satOff val="32704"/>
            <a:lumOff val="262"/>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228.37 </a:t>
          </a:r>
        </a:p>
        <a:p>
          <a:pPr marL="0" lvl="0" indent="0" algn="ctr" defTabSz="666750">
            <a:lnSpc>
              <a:spcPct val="90000"/>
            </a:lnSpc>
            <a:spcBef>
              <a:spcPct val="0"/>
            </a:spcBef>
            <a:spcAft>
              <a:spcPct val="35000"/>
            </a:spcAft>
            <a:buNone/>
          </a:pPr>
          <a:r>
            <a:rPr lang="en-US" sz="1500" b="1" kern="1200"/>
            <a:t>Coursework &amp; Training for Classroom Teacher Candidates</a:t>
          </a:r>
        </a:p>
      </dsp:txBody>
      <dsp:txXfrm>
        <a:off x="6896685" y="455731"/>
        <a:ext cx="2089106" cy="1253463"/>
      </dsp:txXfrm>
    </dsp:sp>
    <dsp:sp modelId="{D3331A1E-281E-43B8-8491-EED3BC5B6CB4}">
      <dsp:nvSpPr>
        <dsp:cNvPr id="0" name=""/>
        <dsp:cNvSpPr/>
      </dsp:nvSpPr>
      <dsp:spPr>
        <a:xfrm>
          <a:off x="2633" y="1918106"/>
          <a:ext cx="2089106" cy="1253463"/>
        </a:xfrm>
        <a:prstGeom prst="rect">
          <a:avLst/>
        </a:prstGeom>
        <a:solidFill>
          <a:schemeClr val="accent5">
            <a:hueOff val="4553822"/>
            <a:satOff val="43606"/>
            <a:lumOff val="349"/>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228.39 </a:t>
          </a:r>
        </a:p>
        <a:p>
          <a:pPr marL="0" lvl="0" indent="0" algn="ctr" defTabSz="666750">
            <a:lnSpc>
              <a:spcPct val="90000"/>
            </a:lnSpc>
            <a:spcBef>
              <a:spcPct val="0"/>
            </a:spcBef>
            <a:spcAft>
              <a:spcPct val="35000"/>
            </a:spcAft>
            <a:buNone/>
          </a:pPr>
          <a:r>
            <a:rPr lang="en-US" sz="1500" b="1" kern="1200"/>
            <a:t>Intensive Pre-Service</a:t>
          </a:r>
        </a:p>
      </dsp:txBody>
      <dsp:txXfrm>
        <a:off x="2633" y="1918106"/>
        <a:ext cx="2089106" cy="1253463"/>
      </dsp:txXfrm>
    </dsp:sp>
    <dsp:sp modelId="{B8C50A0A-DC40-447D-A647-8726400E543E}">
      <dsp:nvSpPr>
        <dsp:cNvPr id="0" name=""/>
        <dsp:cNvSpPr/>
      </dsp:nvSpPr>
      <dsp:spPr>
        <a:xfrm>
          <a:off x="2300650" y="1918106"/>
          <a:ext cx="2089106" cy="1253463"/>
        </a:xfrm>
        <a:prstGeom prst="rect">
          <a:avLst/>
        </a:prstGeom>
        <a:solidFill>
          <a:schemeClr val="accent5">
            <a:hueOff val="5692278"/>
            <a:satOff val="54507"/>
            <a:lumOff val="436"/>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228.41 </a:t>
          </a:r>
        </a:p>
        <a:p>
          <a:pPr marL="0" lvl="0" indent="0" algn="ctr" defTabSz="666750">
            <a:lnSpc>
              <a:spcPct val="90000"/>
            </a:lnSpc>
            <a:spcBef>
              <a:spcPct val="0"/>
            </a:spcBef>
            <a:spcAft>
              <a:spcPct val="35000"/>
            </a:spcAft>
            <a:buNone/>
          </a:pPr>
          <a:r>
            <a:rPr lang="en-US" sz="1500" b="1" kern="1200"/>
            <a:t>Pre-Service Coursework &amp; Training for Classroom Teacher Candidates</a:t>
          </a:r>
        </a:p>
      </dsp:txBody>
      <dsp:txXfrm>
        <a:off x="2300650" y="1918106"/>
        <a:ext cx="2089106" cy="1253463"/>
      </dsp:txXfrm>
    </dsp:sp>
    <dsp:sp modelId="{A142B7F4-B899-44E3-B64B-3AAAC1947CEE}">
      <dsp:nvSpPr>
        <dsp:cNvPr id="0" name=""/>
        <dsp:cNvSpPr/>
      </dsp:nvSpPr>
      <dsp:spPr>
        <a:xfrm>
          <a:off x="4598667" y="1918106"/>
          <a:ext cx="2089106" cy="1253463"/>
        </a:xfrm>
        <a:prstGeom prst="rect">
          <a:avLst/>
        </a:prstGeom>
        <a:solidFill>
          <a:schemeClr val="accent5">
            <a:hueOff val="6830734"/>
            <a:satOff val="65409"/>
            <a:lumOff val="52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228.43 </a:t>
          </a:r>
        </a:p>
        <a:p>
          <a:pPr marL="0" lvl="0" indent="0" algn="ctr" defTabSz="666750">
            <a:lnSpc>
              <a:spcPct val="90000"/>
            </a:lnSpc>
            <a:spcBef>
              <a:spcPct val="0"/>
            </a:spcBef>
            <a:spcAft>
              <a:spcPct val="35000"/>
            </a:spcAft>
            <a:buNone/>
          </a:pPr>
          <a:r>
            <a:rPr lang="en-US" sz="1500" b="1" kern="1200"/>
            <a:t>Pre-Service Field-Based Experiences for Classroom Teacher Candidates</a:t>
          </a:r>
        </a:p>
      </dsp:txBody>
      <dsp:txXfrm>
        <a:off x="4598667" y="1918106"/>
        <a:ext cx="2089106" cy="1253463"/>
      </dsp:txXfrm>
    </dsp:sp>
    <dsp:sp modelId="{D878DF32-EBBE-4648-A802-9BE69553899D}">
      <dsp:nvSpPr>
        <dsp:cNvPr id="0" name=""/>
        <dsp:cNvSpPr/>
      </dsp:nvSpPr>
      <dsp:spPr>
        <a:xfrm>
          <a:off x="6896685" y="1918106"/>
          <a:ext cx="2089106" cy="1253463"/>
        </a:xfrm>
        <a:prstGeom prst="rect">
          <a:avLst/>
        </a:prstGeom>
        <a:solidFill>
          <a:schemeClr val="accent5">
            <a:hueOff val="7969189"/>
            <a:satOff val="76310"/>
            <a:lumOff val="611"/>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228.53</a:t>
          </a:r>
        </a:p>
        <a:p>
          <a:pPr marL="0" lvl="0" indent="0" algn="ctr" defTabSz="666750">
            <a:lnSpc>
              <a:spcPct val="90000"/>
            </a:lnSpc>
            <a:spcBef>
              <a:spcPct val="0"/>
            </a:spcBef>
            <a:spcAft>
              <a:spcPct val="35000"/>
            </a:spcAft>
            <a:buNone/>
          </a:pPr>
          <a:r>
            <a:rPr lang="en-US" sz="1500" b="1" kern="1200"/>
            <a:t>Coursework &amp; Training for Non-Teacher Candidates</a:t>
          </a:r>
        </a:p>
      </dsp:txBody>
      <dsp:txXfrm>
        <a:off x="6896685" y="1918106"/>
        <a:ext cx="2089106" cy="1253463"/>
      </dsp:txXfrm>
    </dsp:sp>
    <dsp:sp modelId="{91B74562-D919-49F1-BA60-12E768DAE8C5}">
      <dsp:nvSpPr>
        <dsp:cNvPr id="0" name=""/>
        <dsp:cNvSpPr/>
      </dsp:nvSpPr>
      <dsp:spPr>
        <a:xfrm>
          <a:off x="2300650" y="3380480"/>
          <a:ext cx="2089106" cy="1253463"/>
        </a:xfrm>
        <a:prstGeom prst="rect">
          <a:avLst/>
        </a:prstGeom>
        <a:solidFill>
          <a:schemeClr val="accent5">
            <a:hueOff val="9107645"/>
            <a:satOff val="87212"/>
            <a:lumOff val="698"/>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228.55 </a:t>
          </a:r>
        </a:p>
        <a:p>
          <a:pPr marL="0" lvl="0" indent="0" algn="ctr" defTabSz="666750">
            <a:lnSpc>
              <a:spcPct val="90000"/>
            </a:lnSpc>
            <a:spcBef>
              <a:spcPct val="0"/>
            </a:spcBef>
            <a:spcAft>
              <a:spcPct val="35000"/>
            </a:spcAft>
            <a:buNone/>
          </a:pPr>
          <a:r>
            <a:rPr lang="en-US" sz="1500" b="1" kern="1200"/>
            <a:t>Late Hire Candidates</a:t>
          </a:r>
        </a:p>
      </dsp:txBody>
      <dsp:txXfrm>
        <a:off x="2300650" y="3380480"/>
        <a:ext cx="2089106" cy="1253463"/>
      </dsp:txXfrm>
    </dsp:sp>
    <dsp:sp modelId="{FDFF9ABE-28A9-479D-8D66-ED0C376446B8}">
      <dsp:nvSpPr>
        <dsp:cNvPr id="0" name=""/>
        <dsp:cNvSpPr/>
      </dsp:nvSpPr>
      <dsp:spPr>
        <a:xfrm>
          <a:off x="4598667" y="3380480"/>
          <a:ext cx="2089106" cy="1253463"/>
        </a:xfrm>
        <a:prstGeom prst="rect">
          <a:avLst/>
        </a:prstGeom>
        <a:solidFill>
          <a:schemeClr val="accent5">
            <a:hueOff val="10246100"/>
            <a:satOff val="98113"/>
            <a:lumOff val="785"/>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228.57</a:t>
          </a:r>
        </a:p>
        <a:p>
          <a:pPr marL="0" lvl="0" indent="0" algn="ctr" defTabSz="666750">
            <a:lnSpc>
              <a:spcPct val="90000"/>
            </a:lnSpc>
            <a:spcBef>
              <a:spcPct val="0"/>
            </a:spcBef>
            <a:spcAft>
              <a:spcPct val="35000"/>
            </a:spcAft>
            <a:buNone/>
          </a:pPr>
          <a:r>
            <a:rPr lang="en-US" sz="1500" b="1" kern="1200"/>
            <a:t>Educator Preparation Curriculum</a:t>
          </a:r>
        </a:p>
      </dsp:txBody>
      <dsp:txXfrm>
        <a:off x="4598667" y="3380480"/>
        <a:ext cx="2089106" cy="12534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238E6-3CEC-494E-AAA6-E836A8E04B8A}">
      <dsp:nvSpPr>
        <dsp:cNvPr id="0" name=""/>
        <dsp:cNvSpPr/>
      </dsp:nvSpPr>
      <dsp:spPr>
        <a:xfrm>
          <a:off x="982670" y="1857"/>
          <a:ext cx="3344326" cy="20065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228.45 </a:t>
          </a:r>
        </a:p>
        <a:p>
          <a:pPr marL="0" lvl="0" indent="0" algn="ctr" defTabSz="889000">
            <a:lnSpc>
              <a:spcPct val="90000"/>
            </a:lnSpc>
            <a:spcBef>
              <a:spcPct val="0"/>
            </a:spcBef>
            <a:spcAft>
              <a:spcPct val="35000"/>
            </a:spcAft>
            <a:buNone/>
          </a:pPr>
          <a:r>
            <a:rPr lang="en-US" sz="2000" b="1" kern="1200"/>
            <a:t>Coursework &amp; Training Requirements for Early Childhood: PreK-Grade 3 Certification</a:t>
          </a:r>
        </a:p>
      </dsp:txBody>
      <dsp:txXfrm>
        <a:off x="982670" y="1857"/>
        <a:ext cx="3344326" cy="2006595"/>
      </dsp:txXfrm>
    </dsp:sp>
    <dsp:sp modelId="{C8CAB66F-13A3-45D8-BFD0-E6F12695D858}">
      <dsp:nvSpPr>
        <dsp:cNvPr id="0" name=""/>
        <dsp:cNvSpPr/>
      </dsp:nvSpPr>
      <dsp:spPr>
        <a:xfrm>
          <a:off x="4661428" y="1857"/>
          <a:ext cx="3344326" cy="2006595"/>
        </a:xfrm>
        <a:prstGeom prst="rect">
          <a:avLst/>
        </a:prstGeom>
        <a:solidFill>
          <a:schemeClr val="accent5">
            <a:hueOff val="3415367"/>
            <a:satOff val="32704"/>
            <a:lumOff val="262"/>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228.47 </a:t>
          </a:r>
        </a:p>
        <a:p>
          <a:pPr marL="0" lvl="0" indent="0" algn="ctr" defTabSz="889000">
            <a:lnSpc>
              <a:spcPct val="90000"/>
            </a:lnSpc>
            <a:spcBef>
              <a:spcPct val="0"/>
            </a:spcBef>
            <a:spcAft>
              <a:spcPct val="35000"/>
            </a:spcAft>
            <a:buNone/>
          </a:pPr>
          <a:r>
            <a:rPr lang="en-US" sz="2000" b="1" kern="1200"/>
            <a:t>Coursework &amp; Training Requirements for Bilingual Special Education Certification</a:t>
          </a:r>
        </a:p>
      </dsp:txBody>
      <dsp:txXfrm>
        <a:off x="4661428" y="1857"/>
        <a:ext cx="3344326" cy="2006595"/>
      </dsp:txXfrm>
    </dsp:sp>
    <dsp:sp modelId="{004A9859-9A54-4234-B6CA-60CD3ED87E8A}">
      <dsp:nvSpPr>
        <dsp:cNvPr id="0" name=""/>
        <dsp:cNvSpPr/>
      </dsp:nvSpPr>
      <dsp:spPr>
        <a:xfrm>
          <a:off x="982670" y="2342885"/>
          <a:ext cx="3344326" cy="2006595"/>
        </a:xfrm>
        <a:prstGeom prst="rect">
          <a:avLst/>
        </a:prstGeom>
        <a:solidFill>
          <a:schemeClr val="accent5">
            <a:hueOff val="6830734"/>
            <a:satOff val="65409"/>
            <a:lumOff val="523"/>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228.49 </a:t>
          </a:r>
        </a:p>
        <a:p>
          <a:pPr marL="0" lvl="0" indent="0" algn="ctr" defTabSz="889000">
            <a:lnSpc>
              <a:spcPct val="90000"/>
            </a:lnSpc>
            <a:spcBef>
              <a:spcPct val="0"/>
            </a:spcBef>
            <a:spcAft>
              <a:spcPct val="35000"/>
            </a:spcAft>
            <a:buNone/>
          </a:pPr>
          <a:r>
            <a:rPr lang="en-US" sz="2000" b="1" kern="1200"/>
            <a:t>Coursework &amp; Training Requirements for a Teacher of Students with Visual Impairments Supplemental: Early Childhood-Grade 12</a:t>
          </a:r>
        </a:p>
      </dsp:txBody>
      <dsp:txXfrm>
        <a:off x="982670" y="2342885"/>
        <a:ext cx="3344326" cy="2006595"/>
      </dsp:txXfrm>
    </dsp:sp>
    <dsp:sp modelId="{BFFC6160-12D5-4A4E-811D-F6600F8E2270}">
      <dsp:nvSpPr>
        <dsp:cNvPr id="0" name=""/>
        <dsp:cNvSpPr/>
      </dsp:nvSpPr>
      <dsp:spPr>
        <a:xfrm>
          <a:off x="4661428" y="2342885"/>
          <a:ext cx="3344326" cy="2006595"/>
        </a:xfrm>
        <a:prstGeom prst="rect">
          <a:avLst/>
        </a:prstGeom>
        <a:solidFill>
          <a:schemeClr val="accent5">
            <a:hueOff val="10246100"/>
            <a:satOff val="98113"/>
            <a:lumOff val="785"/>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228.51 </a:t>
          </a:r>
        </a:p>
        <a:p>
          <a:pPr marL="0" lvl="0" indent="0" algn="ctr" defTabSz="889000">
            <a:lnSpc>
              <a:spcPct val="90000"/>
            </a:lnSpc>
            <a:spcBef>
              <a:spcPct val="0"/>
            </a:spcBef>
            <a:spcAft>
              <a:spcPct val="35000"/>
            </a:spcAft>
            <a:buNone/>
          </a:pPr>
          <a:r>
            <a:rPr lang="en-US" sz="2000" b="1" kern="1200"/>
            <a:t>Coursework &amp; Training Requirements for a Deafblind Supplemental: Early Childhood-Grade 12</a:t>
          </a:r>
        </a:p>
      </dsp:txBody>
      <dsp:txXfrm>
        <a:off x="4661428" y="2342885"/>
        <a:ext cx="3344326" cy="20065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81025"/>
            <a:ext cx="5486400" cy="3086100"/>
          </a:xfrm>
        </p:spPr>
      </p:sp>
      <p:sp>
        <p:nvSpPr>
          <p:cNvPr id="3" name="Notes Placeholder 2"/>
          <p:cNvSpPr>
            <a:spLocks noGrp="1"/>
          </p:cNvSpPr>
          <p:nvPr>
            <p:ph type="body" idx="1"/>
          </p:nvPr>
        </p:nvSpPr>
        <p:spPr>
          <a:xfrm>
            <a:off x="685800" y="3838575"/>
            <a:ext cx="5486400" cy="3600450"/>
          </a:xfrm>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350968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25686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9637" y="8685213"/>
            <a:ext cx="2971800" cy="458787"/>
          </a:xfrm>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114467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3375"/>
            <a:ext cx="5486400" cy="3086100"/>
          </a:xfrm>
        </p:spPr>
      </p:sp>
      <p:sp>
        <p:nvSpPr>
          <p:cNvPr id="3" name="Notes Placeholder 2"/>
          <p:cNvSpPr>
            <a:spLocks noGrp="1"/>
          </p:cNvSpPr>
          <p:nvPr>
            <p:ph type="body" idx="1"/>
          </p:nvPr>
        </p:nvSpPr>
        <p:spPr>
          <a:xfrm>
            <a:off x="761162" y="3536391"/>
            <a:ext cx="5486400" cy="5148822"/>
          </a:xfrm>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1737511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249841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39800"/>
            <a:ext cx="5486400" cy="3086100"/>
          </a:xfrm>
        </p:spPr>
      </p:sp>
      <p:sp>
        <p:nvSpPr>
          <p:cNvPr id="3" name="Notes Placeholder 2"/>
          <p:cNvSpPr>
            <a:spLocks noGrp="1"/>
          </p:cNvSpPr>
          <p:nvPr>
            <p:ph type="body" idx="1"/>
          </p:nvPr>
        </p:nvSpPr>
        <p:spPr>
          <a:xfrm>
            <a:off x="717550" y="4098925"/>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263102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90550"/>
            <a:ext cx="5486400" cy="3086100"/>
          </a:xfrm>
        </p:spPr>
      </p:sp>
      <p:sp>
        <p:nvSpPr>
          <p:cNvPr id="3" name="Notes Placeholder 2"/>
          <p:cNvSpPr>
            <a:spLocks noGrp="1"/>
          </p:cNvSpPr>
          <p:nvPr>
            <p:ph type="body" idx="1"/>
          </p:nvPr>
        </p:nvSpPr>
        <p:spPr>
          <a:xfrm>
            <a:off x="741066" y="3883060"/>
            <a:ext cx="5486400" cy="3829050"/>
          </a:xfrm>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15430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a:xfrm>
            <a:off x="3889637" y="8685213"/>
            <a:ext cx="2971800" cy="458787"/>
          </a:xfrm>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313877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2275645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1280314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17575"/>
            <a:ext cx="5486400" cy="3086100"/>
          </a:xfrm>
        </p:spPr>
      </p:sp>
      <p:sp>
        <p:nvSpPr>
          <p:cNvPr id="3" name="Notes Placeholder 2"/>
          <p:cNvSpPr>
            <a:spLocks noGrp="1"/>
          </p:cNvSpPr>
          <p:nvPr>
            <p:ph type="body" idx="1"/>
          </p:nvPr>
        </p:nvSpPr>
        <p:spPr>
          <a:xfrm>
            <a:off x="685800" y="4064576"/>
            <a:ext cx="5486400" cy="3919105"/>
          </a:xfrm>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a:p>
        </p:txBody>
      </p:sp>
    </p:spTree>
    <p:extLst>
      <p:ext uri="{BB962C8B-B14F-4D97-AF65-F5344CB8AC3E}">
        <p14:creationId xmlns:p14="http://schemas.microsoft.com/office/powerpoint/2010/main" val="365821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2450"/>
            <a:ext cx="5486400" cy="3086100"/>
          </a:xfrm>
        </p:spPr>
      </p:sp>
      <p:sp>
        <p:nvSpPr>
          <p:cNvPr id="3" name="Notes Placeholder 2"/>
          <p:cNvSpPr>
            <a:spLocks noGrp="1"/>
          </p:cNvSpPr>
          <p:nvPr>
            <p:ph type="body" idx="1"/>
          </p:nvPr>
        </p:nvSpPr>
        <p:spPr>
          <a:xfrm>
            <a:off x="685800" y="384175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675844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20</a:t>
            </a:fld>
            <a:endParaRPr lang="en-US"/>
          </a:p>
        </p:txBody>
      </p:sp>
    </p:spTree>
    <p:extLst>
      <p:ext uri="{BB962C8B-B14F-4D97-AF65-F5344CB8AC3E}">
        <p14:creationId xmlns:p14="http://schemas.microsoft.com/office/powerpoint/2010/main" val="295920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2200121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87400"/>
            <a:ext cx="5486400" cy="3086100"/>
          </a:xfrm>
        </p:spPr>
      </p:sp>
      <p:sp>
        <p:nvSpPr>
          <p:cNvPr id="3" name="Notes Placeholder 2"/>
          <p:cNvSpPr>
            <a:spLocks noGrp="1"/>
          </p:cNvSpPr>
          <p:nvPr>
            <p:ph type="body" idx="1"/>
          </p:nvPr>
        </p:nvSpPr>
        <p:spPr>
          <a:xfrm>
            <a:off x="685800" y="399415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2312126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3430888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8475"/>
            <a:ext cx="5486400" cy="3086100"/>
          </a:xfrm>
        </p:spPr>
      </p:sp>
      <p:sp>
        <p:nvSpPr>
          <p:cNvPr id="3" name="Notes Placeholder 2"/>
          <p:cNvSpPr>
            <a:spLocks noGrp="1"/>
          </p:cNvSpPr>
          <p:nvPr>
            <p:ph type="body" idx="1"/>
          </p:nvPr>
        </p:nvSpPr>
        <p:spPr>
          <a:xfrm>
            <a:off x="711200" y="3622675"/>
            <a:ext cx="5486400" cy="5062538"/>
          </a:xfrm>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24</a:t>
            </a:fld>
            <a:endParaRPr lang="en-US"/>
          </a:p>
        </p:txBody>
      </p:sp>
    </p:spTree>
    <p:extLst>
      <p:ext uri="{BB962C8B-B14F-4D97-AF65-F5344CB8AC3E}">
        <p14:creationId xmlns:p14="http://schemas.microsoft.com/office/powerpoint/2010/main" val="1007070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71525"/>
            <a:ext cx="5486400" cy="3086100"/>
          </a:xfrm>
        </p:spPr>
      </p:sp>
      <p:sp>
        <p:nvSpPr>
          <p:cNvPr id="3" name="Notes Placeholder 2"/>
          <p:cNvSpPr>
            <a:spLocks noGrp="1"/>
          </p:cNvSpPr>
          <p:nvPr>
            <p:ph type="body" idx="1"/>
          </p:nvPr>
        </p:nvSpPr>
        <p:spPr>
          <a:xfrm>
            <a:off x="685800" y="3927474"/>
            <a:ext cx="5486400" cy="4864834"/>
          </a:xfrm>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25</a:t>
            </a:fld>
            <a:endParaRPr lang="en-US"/>
          </a:p>
        </p:txBody>
      </p:sp>
    </p:spTree>
    <p:extLst>
      <p:ext uri="{BB962C8B-B14F-4D97-AF65-F5344CB8AC3E}">
        <p14:creationId xmlns:p14="http://schemas.microsoft.com/office/powerpoint/2010/main" val="1447699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492889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27</a:t>
            </a:fld>
            <a:endParaRPr lang="en-US"/>
          </a:p>
        </p:txBody>
      </p:sp>
      <p:sp>
        <p:nvSpPr>
          <p:cNvPr id="6" name="Notes Placeholder 5">
            <a:extLst>
              <a:ext uri="{FF2B5EF4-FFF2-40B4-BE49-F238E27FC236}">
                <a16:creationId xmlns:a16="http://schemas.microsoft.com/office/drawing/2014/main" id="{112821E4-D786-5A84-9C73-C4EA82BB387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83172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28</a:t>
            </a:fld>
            <a:endParaRPr lang="en-US"/>
          </a:p>
        </p:txBody>
      </p:sp>
      <p:sp>
        <p:nvSpPr>
          <p:cNvPr id="6" name="Notes Placeholder 5">
            <a:extLst>
              <a:ext uri="{FF2B5EF4-FFF2-40B4-BE49-F238E27FC236}">
                <a16:creationId xmlns:a16="http://schemas.microsoft.com/office/drawing/2014/main" id="{E0F5479C-D931-AE91-F2E9-EDE87415027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27585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8300"/>
            <a:ext cx="5486400" cy="3086100"/>
          </a:xfrm>
        </p:spPr>
      </p:sp>
      <p:sp>
        <p:nvSpPr>
          <p:cNvPr id="4" name="Slide Number Placeholder 3"/>
          <p:cNvSpPr>
            <a:spLocks noGrp="1"/>
          </p:cNvSpPr>
          <p:nvPr>
            <p:ph type="sldNum" sz="quarter" idx="5"/>
          </p:nvPr>
        </p:nvSpPr>
        <p:spPr/>
        <p:txBody>
          <a:bodyPr/>
          <a:lstStyle/>
          <a:p>
            <a:fld id="{9E4D9ABE-7AB9-4D3A-BEA5-45E799BD6C0E}" type="slidenum">
              <a:rPr lang="en-US" smtClean="0"/>
              <a:t>29</a:t>
            </a:fld>
            <a:endParaRPr lang="en-US"/>
          </a:p>
        </p:txBody>
      </p:sp>
      <p:sp>
        <p:nvSpPr>
          <p:cNvPr id="6" name="Notes Placeholder 5">
            <a:extLst>
              <a:ext uri="{FF2B5EF4-FFF2-40B4-BE49-F238E27FC236}">
                <a16:creationId xmlns:a16="http://schemas.microsoft.com/office/drawing/2014/main" id="{2F097923-6065-258A-C3C0-474B8F749EE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619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4675"/>
            <a:ext cx="5486400" cy="3086100"/>
          </a:xfrm>
        </p:spPr>
      </p:sp>
      <p:sp>
        <p:nvSpPr>
          <p:cNvPr id="3" name="Notes Placeholder 2"/>
          <p:cNvSpPr>
            <a:spLocks noGrp="1"/>
          </p:cNvSpPr>
          <p:nvPr>
            <p:ph type="body" idx="1"/>
          </p:nvPr>
        </p:nvSpPr>
        <p:spPr>
          <a:xfrm>
            <a:off x="730250" y="3895725"/>
            <a:ext cx="5486400" cy="3600450"/>
          </a:xfrm>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2511723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484188"/>
            <a:ext cx="5486400" cy="3086100"/>
          </a:xfrm>
        </p:spPr>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a:p>
        </p:txBody>
      </p:sp>
      <p:sp>
        <p:nvSpPr>
          <p:cNvPr id="6" name="Notes Placeholder 5">
            <a:extLst>
              <a:ext uri="{FF2B5EF4-FFF2-40B4-BE49-F238E27FC236}">
                <a16:creationId xmlns:a16="http://schemas.microsoft.com/office/drawing/2014/main" id="{9A57F6BD-1483-A2C5-E2A9-8F3B16239B7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58946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484188"/>
            <a:ext cx="5486400" cy="3086100"/>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4B67133C-5D1E-177B-0986-613D91533F0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01671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32</a:t>
            </a:fld>
            <a:endParaRPr lang="en-US"/>
          </a:p>
        </p:txBody>
      </p:sp>
      <p:sp>
        <p:nvSpPr>
          <p:cNvPr id="6" name="Notes Placeholder 5">
            <a:extLst>
              <a:ext uri="{FF2B5EF4-FFF2-40B4-BE49-F238E27FC236}">
                <a16:creationId xmlns:a16="http://schemas.microsoft.com/office/drawing/2014/main" id="{7F8C63E5-898D-5A31-7B55-095840B1C16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58571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79463"/>
            <a:ext cx="5486400" cy="3086100"/>
          </a:xfrm>
        </p:spPr>
      </p:sp>
      <p:sp>
        <p:nvSpPr>
          <p:cNvPr id="4" name="Slide Number Placeholder 3"/>
          <p:cNvSpPr>
            <a:spLocks noGrp="1"/>
          </p:cNvSpPr>
          <p:nvPr>
            <p:ph type="sldNum" sz="quarter" idx="5"/>
          </p:nvPr>
        </p:nvSpPr>
        <p:spPr/>
        <p:txBody>
          <a:bodyPr/>
          <a:lstStyle/>
          <a:p>
            <a:fld id="{9E4D9ABE-7AB9-4D3A-BEA5-45E799BD6C0E}" type="slidenum">
              <a:rPr lang="en-US" smtClean="0"/>
              <a:t>33</a:t>
            </a:fld>
            <a:endParaRPr lang="en-US"/>
          </a:p>
        </p:txBody>
      </p:sp>
      <p:sp>
        <p:nvSpPr>
          <p:cNvPr id="6" name="Notes Placeholder 5">
            <a:extLst>
              <a:ext uri="{FF2B5EF4-FFF2-40B4-BE49-F238E27FC236}">
                <a16:creationId xmlns:a16="http://schemas.microsoft.com/office/drawing/2014/main" id="{CECA663E-2D0D-73FA-ECAE-EC06DD5D044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12934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a:p>
        </p:txBody>
      </p:sp>
      <p:sp>
        <p:nvSpPr>
          <p:cNvPr id="6" name="Notes Placeholder 5">
            <a:extLst>
              <a:ext uri="{FF2B5EF4-FFF2-40B4-BE49-F238E27FC236}">
                <a16:creationId xmlns:a16="http://schemas.microsoft.com/office/drawing/2014/main" id="{A468F871-8F3E-FD11-9F06-F130625C007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25670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35</a:t>
            </a:fld>
            <a:endParaRPr lang="en-US"/>
          </a:p>
        </p:txBody>
      </p:sp>
      <p:sp>
        <p:nvSpPr>
          <p:cNvPr id="6" name="Notes Placeholder 5">
            <a:extLst>
              <a:ext uri="{FF2B5EF4-FFF2-40B4-BE49-F238E27FC236}">
                <a16:creationId xmlns:a16="http://schemas.microsoft.com/office/drawing/2014/main" id="{17F58193-4863-61A9-016A-77D41EFFE76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25479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36</a:t>
            </a:fld>
            <a:endParaRPr lang="en-US"/>
          </a:p>
        </p:txBody>
      </p:sp>
      <p:sp>
        <p:nvSpPr>
          <p:cNvPr id="6" name="Notes Placeholder 5">
            <a:extLst>
              <a:ext uri="{FF2B5EF4-FFF2-40B4-BE49-F238E27FC236}">
                <a16:creationId xmlns:a16="http://schemas.microsoft.com/office/drawing/2014/main" id="{35738ADE-F85E-B317-4D24-71B29B2CF1F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39046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7200"/>
            <a:ext cx="5486400" cy="3086100"/>
          </a:xfrm>
        </p:spPr>
      </p:sp>
      <p:sp>
        <p:nvSpPr>
          <p:cNvPr id="4" name="Slide Number Placeholder 3"/>
          <p:cNvSpPr>
            <a:spLocks noGrp="1"/>
          </p:cNvSpPr>
          <p:nvPr>
            <p:ph type="sldNum" sz="quarter" idx="5"/>
          </p:nvPr>
        </p:nvSpPr>
        <p:spPr/>
        <p:txBody>
          <a:bodyPr/>
          <a:lstStyle/>
          <a:p>
            <a:fld id="{9E4D9ABE-7AB9-4D3A-BEA5-45E799BD6C0E}" type="slidenum">
              <a:rPr lang="en-US" smtClean="0"/>
              <a:t>37</a:t>
            </a:fld>
            <a:endParaRPr lang="en-US"/>
          </a:p>
        </p:txBody>
      </p:sp>
      <p:sp>
        <p:nvSpPr>
          <p:cNvPr id="6" name="Notes Placeholder 5">
            <a:extLst>
              <a:ext uri="{FF2B5EF4-FFF2-40B4-BE49-F238E27FC236}">
                <a16:creationId xmlns:a16="http://schemas.microsoft.com/office/drawing/2014/main" id="{04EF55B5-E64B-1841-8927-46B113B61A1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57577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2450"/>
            <a:ext cx="5486400" cy="3086100"/>
          </a:xfrm>
        </p:spPr>
      </p:sp>
      <p:sp>
        <p:nvSpPr>
          <p:cNvPr id="4" name="Slide Number Placeholder 3"/>
          <p:cNvSpPr>
            <a:spLocks noGrp="1"/>
          </p:cNvSpPr>
          <p:nvPr>
            <p:ph type="sldNum" sz="quarter" idx="5"/>
          </p:nvPr>
        </p:nvSpPr>
        <p:spPr/>
        <p:txBody>
          <a:bodyPr/>
          <a:lstStyle/>
          <a:p>
            <a:fld id="{9E4D9ABE-7AB9-4D3A-BEA5-45E799BD6C0E}" type="slidenum">
              <a:rPr lang="en-US" smtClean="0"/>
              <a:t>38</a:t>
            </a:fld>
            <a:endParaRPr lang="en-US"/>
          </a:p>
        </p:txBody>
      </p:sp>
      <p:sp>
        <p:nvSpPr>
          <p:cNvPr id="6" name="Notes Placeholder 5">
            <a:extLst>
              <a:ext uri="{FF2B5EF4-FFF2-40B4-BE49-F238E27FC236}">
                <a16:creationId xmlns:a16="http://schemas.microsoft.com/office/drawing/2014/main" id="{7491FEAF-B541-21E4-DBE5-DFCC5851563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38757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49832"/>
          </a:xfrm>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39</a:t>
            </a:fld>
            <a:endParaRPr lang="en-US"/>
          </a:p>
        </p:txBody>
      </p:sp>
    </p:spTree>
    <p:extLst>
      <p:ext uri="{BB962C8B-B14F-4D97-AF65-F5344CB8AC3E}">
        <p14:creationId xmlns:p14="http://schemas.microsoft.com/office/powerpoint/2010/main" val="73030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7850"/>
            <a:ext cx="5486400" cy="3086100"/>
          </a:xfrm>
        </p:spPr>
      </p:sp>
      <p:sp>
        <p:nvSpPr>
          <p:cNvPr id="3" name="Notes Placeholder 2"/>
          <p:cNvSpPr>
            <a:spLocks noGrp="1"/>
          </p:cNvSpPr>
          <p:nvPr>
            <p:ph type="body" idx="1"/>
          </p:nvPr>
        </p:nvSpPr>
        <p:spPr>
          <a:xfrm>
            <a:off x="685800" y="3787775"/>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2907456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4325"/>
            <a:ext cx="5486400" cy="3086100"/>
          </a:xfrm>
        </p:spPr>
      </p:sp>
      <p:sp>
        <p:nvSpPr>
          <p:cNvPr id="4" name="Slide Number Placeholder 3"/>
          <p:cNvSpPr>
            <a:spLocks noGrp="1"/>
          </p:cNvSpPr>
          <p:nvPr>
            <p:ph type="sldNum" sz="quarter" idx="5"/>
          </p:nvPr>
        </p:nvSpPr>
        <p:spPr/>
        <p:txBody>
          <a:bodyPr/>
          <a:lstStyle/>
          <a:p>
            <a:fld id="{9E4D9ABE-7AB9-4D3A-BEA5-45E799BD6C0E}" type="slidenum">
              <a:rPr lang="en-US" smtClean="0"/>
              <a:t>40</a:t>
            </a:fld>
            <a:endParaRPr lang="en-US"/>
          </a:p>
        </p:txBody>
      </p:sp>
      <p:sp>
        <p:nvSpPr>
          <p:cNvPr id="6" name="Notes Placeholder 5">
            <a:extLst>
              <a:ext uri="{FF2B5EF4-FFF2-40B4-BE49-F238E27FC236}">
                <a16:creationId xmlns:a16="http://schemas.microsoft.com/office/drawing/2014/main" id="{FF88F714-202D-CC9F-8D79-FEFFEB62EB6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33994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41</a:t>
            </a:fld>
            <a:endParaRPr lang="en-US"/>
          </a:p>
        </p:txBody>
      </p:sp>
      <p:sp>
        <p:nvSpPr>
          <p:cNvPr id="6" name="Notes Placeholder 5">
            <a:extLst>
              <a:ext uri="{FF2B5EF4-FFF2-40B4-BE49-F238E27FC236}">
                <a16:creationId xmlns:a16="http://schemas.microsoft.com/office/drawing/2014/main" id="{8DDB89C3-023E-B55E-89B9-DA3B81C4528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07639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42</a:t>
            </a:fld>
            <a:endParaRPr lang="en-US"/>
          </a:p>
        </p:txBody>
      </p:sp>
      <p:sp>
        <p:nvSpPr>
          <p:cNvPr id="6" name="Notes Placeholder 5">
            <a:extLst>
              <a:ext uri="{FF2B5EF4-FFF2-40B4-BE49-F238E27FC236}">
                <a16:creationId xmlns:a16="http://schemas.microsoft.com/office/drawing/2014/main" id="{DA5D93FF-99C7-7DCC-7C42-F213ECAA904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57873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43</a:t>
            </a:fld>
            <a:endParaRPr lang="en-US"/>
          </a:p>
        </p:txBody>
      </p:sp>
      <p:sp>
        <p:nvSpPr>
          <p:cNvPr id="6" name="Notes Placeholder 5">
            <a:extLst>
              <a:ext uri="{FF2B5EF4-FFF2-40B4-BE49-F238E27FC236}">
                <a16:creationId xmlns:a16="http://schemas.microsoft.com/office/drawing/2014/main" id="{653CB70C-43B2-6288-5CCA-C741C8218C1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49893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44</a:t>
            </a:fld>
            <a:endParaRPr lang="en-US"/>
          </a:p>
        </p:txBody>
      </p:sp>
      <p:sp>
        <p:nvSpPr>
          <p:cNvPr id="6" name="Notes Placeholder 5">
            <a:extLst>
              <a:ext uri="{FF2B5EF4-FFF2-40B4-BE49-F238E27FC236}">
                <a16:creationId xmlns:a16="http://schemas.microsoft.com/office/drawing/2014/main" id="{A8F21C98-8C38-375C-CCEE-EC89778AA03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6680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45</a:t>
            </a:fld>
            <a:endParaRPr lang="en-US"/>
          </a:p>
        </p:txBody>
      </p:sp>
      <p:sp>
        <p:nvSpPr>
          <p:cNvPr id="6" name="Notes Placeholder 5">
            <a:extLst>
              <a:ext uri="{FF2B5EF4-FFF2-40B4-BE49-F238E27FC236}">
                <a16:creationId xmlns:a16="http://schemas.microsoft.com/office/drawing/2014/main" id="{57D242AA-2929-9A51-033D-5768DE68EA2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46191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46</a:t>
            </a:fld>
            <a:endParaRPr lang="en-US"/>
          </a:p>
        </p:txBody>
      </p:sp>
      <p:sp>
        <p:nvSpPr>
          <p:cNvPr id="6" name="Notes Placeholder 5">
            <a:extLst>
              <a:ext uri="{FF2B5EF4-FFF2-40B4-BE49-F238E27FC236}">
                <a16:creationId xmlns:a16="http://schemas.microsoft.com/office/drawing/2014/main" id="{1CD142BC-F0E9-81F5-41F0-8208B4BAF46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74410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E4D9ABE-7AB9-4D3A-BEA5-45E799BD6C0E}" type="slidenum">
              <a:rPr lang="en-US" smtClean="0"/>
              <a:t>47</a:t>
            </a:fld>
            <a:endParaRPr lang="en-US"/>
          </a:p>
        </p:txBody>
      </p:sp>
      <p:sp>
        <p:nvSpPr>
          <p:cNvPr id="6" name="Notes Placeholder 5">
            <a:extLst>
              <a:ext uri="{FF2B5EF4-FFF2-40B4-BE49-F238E27FC236}">
                <a16:creationId xmlns:a16="http://schemas.microsoft.com/office/drawing/2014/main" id="{B2CE0966-8D43-7710-733F-6CB66DF699A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4574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620713"/>
            <a:ext cx="5486400" cy="3086100"/>
          </a:xfrm>
        </p:spPr>
      </p:sp>
      <p:sp>
        <p:nvSpPr>
          <p:cNvPr id="3" name="Notes Placeholder 2"/>
          <p:cNvSpPr>
            <a:spLocks noGrp="1"/>
          </p:cNvSpPr>
          <p:nvPr>
            <p:ph type="body" idx="1"/>
          </p:nvPr>
        </p:nvSpPr>
        <p:spPr>
          <a:xfrm>
            <a:off x="755650" y="3857937"/>
            <a:ext cx="5486400" cy="4827275"/>
          </a:xfrm>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271493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408823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179802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193351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3973210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5/14/2024</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5/14/2024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5/14/2024</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5/14/2024</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5/14/2024</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5/14/2024</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5/14/2024</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sv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2.sv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1.png"/><Relationship Id="rId7" Type="http://schemas.openxmlformats.org/officeDocument/2006/relationships/diagramQuickStyle" Target="../diagrams/quickStyle6.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2.sv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png"/><Relationship Id="rId7" Type="http://schemas.openxmlformats.org/officeDocument/2006/relationships/diagramQuickStyle" Target="../diagrams/quickStyle8.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2.svg"/><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1.png"/><Relationship Id="rId7" Type="http://schemas.openxmlformats.org/officeDocument/2006/relationships/diagramQuickStyle" Target="../diagrams/quickStyle9.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2.svg"/><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1.png"/><Relationship Id="rId7" Type="http://schemas.openxmlformats.org/officeDocument/2006/relationships/diagramQuickStyle" Target="../diagrams/quickStyle11.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2.svg"/><Relationship Id="rId9" Type="http://schemas.microsoft.com/office/2007/relationships/diagramDrawing" Target="../diagrams/drawing11.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1.png"/><Relationship Id="rId7" Type="http://schemas.openxmlformats.org/officeDocument/2006/relationships/diagramQuickStyle" Target="../diagrams/quickStyle12.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2.svg"/><Relationship Id="rId9" Type="http://schemas.microsoft.com/office/2007/relationships/diagramDrawing" Target="../diagrams/drawing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4.sv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1.png"/><Relationship Id="rId7" Type="http://schemas.openxmlformats.org/officeDocument/2006/relationships/diagramQuickStyle" Target="../diagrams/quickStyle15.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12.svg"/><Relationship Id="rId9" Type="http://schemas.microsoft.com/office/2007/relationships/diagramDrawing" Target="../diagrams/drawing15.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1.png"/><Relationship Id="rId7" Type="http://schemas.openxmlformats.org/officeDocument/2006/relationships/diagramQuickStyle" Target="../diagrams/quickStyle16.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12.svg"/><Relationship Id="rId9" Type="http://schemas.microsoft.com/office/2007/relationships/diagramDrawing" Target="../diagrams/drawing16.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2.sv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14.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11.png"/><Relationship Id="rId7" Type="http://schemas.openxmlformats.org/officeDocument/2006/relationships/diagramQuickStyle" Target="../diagrams/quickStyle20.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12.svg"/><Relationship Id="rId9" Type="http://schemas.microsoft.com/office/2007/relationships/diagramDrawing" Target="../diagrams/drawing20.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14.sv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18.sv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title"/>
          </p:nvPr>
        </p:nvSpPr>
        <p:spPr>
          <a:xfrm>
            <a:off x="712380" y="153230"/>
            <a:ext cx="11121657" cy="751350"/>
          </a:xfrm>
        </p:spPr>
        <p:txBody>
          <a:bodyPr anchor="ctr">
            <a:normAutofit/>
          </a:bodyPr>
          <a:lstStyle/>
          <a:p>
            <a:r>
              <a:rPr lang="en-US" dirty="0"/>
              <a:t>Chapter 228 Informational Webinar </a:t>
            </a:r>
          </a:p>
        </p:txBody>
      </p:sp>
      <p:pic>
        <p:nvPicPr>
          <p:cNvPr id="2" name="Picture 1">
            <a:extLst>
              <a:ext uri="{FF2B5EF4-FFF2-40B4-BE49-F238E27FC236}">
                <a16:creationId xmlns:a16="http://schemas.microsoft.com/office/drawing/2014/main" id="{978A1803-8768-F23B-D493-F71132FD9CDD}"/>
              </a:ext>
              <a:ext uri="{C183D7F6-B498-43B3-948B-1728B52AA6E4}">
                <adec:decorative xmlns:adec="http://schemas.microsoft.com/office/drawing/2017/decorative" val="1"/>
              </a:ext>
            </a:extLst>
          </p:cNvPr>
          <p:cNvPicPr>
            <a:picLocks noChangeAspect="1"/>
          </p:cNvPicPr>
          <p:nvPr/>
        </p:nvPicPr>
        <p:blipFill rotWithShape="1">
          <a:blip r:embed="rId3"/>
          <a:srcRect t="3069" r="-2" b="7403"/>
          <a:stretch/>
        </p:blipFill>
        <p:spPr>
          <a:xfrm>
            <a:off x="291497" y="1219880"/>
            <a:ext cx="11609006" cy="4754880"/>
          </a:xfrm>
          <a:prstGeom prst="rect">
            <a:avLst/>
          </a:prstGeom>
          <a:noFill/>
        </p:spPr>
      </p:pic>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A = General Guidance</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The picture represents 4 sections in the General Guidance subchapter including 228.1 General Provisions, 228.2 Definitions, 228.4 Declared State of Disaster, and 228.6 Impelmentation Date.">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1604784187"/>
              </p:ext>
            </p:extLst>
          </p:nvPr>
        </p:nvGraphicFramePr>
        <p:xfrm>
          <a:off x="2410975" y="1700377"/>
          <a:ext cx="898842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9075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Subchapter A – Key Updates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55298" y="1411013"/>
            <a:ext cx="8988726" cy="5554154"/>
          </a:xfrm>
        </p:spPr>
        <p:txBody>
          <a:bodyPr/>
          <a:lstStyle/>
          <a:p>
            <a:r>
              <a:rPr lang="en-US" sz="2000"/>
              <a:t>Definitions-Updated from 36 to 53</a:t>
            </a:r>
          </a:p>
          <a:p>
            <a:r>
              <a:rPr lang="en-US" sz="2000"/>
              <a:t>Residency Related Definitions</a:t>
            </a:r>
          </a:p>
          <a:p>
            <a:r>
              <a:rPr lang="en-US" sz="2000"/>
              <a:t>Better Definitions for </a:t>
            </a:r>
          </a:p>
          <a:p>
            <a:pPr lvl="1"/>
            <a:r>
              <a:rPr lang="en-US" sz="2000"/>
              <a:t>school day</a:t>
            </a:r>
          </a:p>
          <a:p>
            <a:pPr lvl="1"/>
            <a:r>
              <a:rPr lang="en-US" sz="2000"/>
              <a:t>school year</a:t>
            </a:r>
          </a:p>
          <a:p>
            <a:pPr lvl="1"/>
            <a:r>
              <a:rPr lang="en-US" sz="2000"/>
              <a:t>assignment start date</a:t>
            </a:r>
          </a:p>
          <a:p>
            <a:r>
              <a:rPr lang="en-US" sz="2000"/>
              <a:t>Permanent Substitute vs. Substitute Teacher-Definition</a:t>
            </a:r>
          </a:p>
          <a:p>
            <a:r>
              <a:rPr lang="en-US" sz="2000"/>
              <a:t>Definitions for Commonly Used Terms</a:t>
            </a:r>
          </a:p>
          <a:p>
            <a:pPr lvl="1"/>
            <a:r>
              <a:rPr lang="en-US" sz="2000"/>
              <a:t>Benchmarks</a:t>
            </a:r>
          </a:p>
          <a:p>
            <a:pPr lvl="1"/>
            <a:r>
              <a:rPr lang="en-US" sz="2000"/>
              <a:t>Performance task</a:t>
            </a:r>
          </a:p>
          <a:p>
            <a:pPr lvl="1"/>
            <a:r>
              <a:rPr lang="en-US" sz="2000"/>
              <a:t>Pedagogy</a:t>
            </a:r>
          </a:p>
          <a:p>
            <a:r>
              <a:rPr lang="en-US" sz="2000"/>
              <a:t>Establishes September 1, 2024 as the implementation date for the new Chapter 228 requirements.</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400176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81A-94DD-AF0C-5B4F-729295609F2E}"/>
              </a:ext>
            </a:extLst>
          </p:cNvPr>
          <p:cNvSpPr>
            <a:spLocks noGrp="1"/>
          </p:cNvSpPr>
          <p:nvPr>
            <p:ph type="title"/>
          </p:nvPr>
        </p:nvSpPr>
        <p:spPr/>
        <p:txBody>
          <a:bodyPr>
            <a:normAutofit fontScale="90000"/>
          </a:bodyPr>
          <a:lstStyle/>
          <a:p>
            <a:r>
              <a:rPr lang="en-US" dirty="0"/>
              <a:t>Subchapter A - Clarification</a:t>
            </a:r>
          </a:p>
        </p:txBody>
      </p:sp>
      <p:graphicFrame>
        <p:nvGraphicFramePr>
          <p:cNvPr id="7" name="Content Placeholder 6" descr="Graphic depicts 3 topics Authentic School Setting, Permanent Substitute vs. Substitute Teacher, and Do the new requirements impact existing candidates? The clarification of each is in the graphic.">
            <a:extLst>
              <a:ext uri="{FF2B5EF4-FFF2-40B4-BE49-F238E27FC236}">
                <a16:creationId xmlns:a16="http://schemas.microsoft.com/office/drawing/2014/main" id="{A5EF914A-B30D-1B1C-E8C9-169E08BF0DAB}"/>
              </a:ext>
            </a:extLst>
          </p:cNvPr>
          <p:cNvGraphicFramePr>
            <a:graphicFrameLocks noGrp="1"/>
          </p:cNvGraphicFramePr>
          <p:nvPr>
            <p:ph idx="1"/>
            <p:extLst>
              <p:ext uri="{D42A27DB-BD31-4B8C-83A1-F6EECF244321}">
                <p14:modId xmlns:p14="http://schemas.microsoft.com/office/powerpoint/2010/main" val="3416783673"/>
              </p:ext>
            </p:extLst>
          </p:nvPr>
        </p:nvGraphicFramePr>
        <p:xfrm>
          <a:off x="2610373" y="1149112"/>
          <a:ext cx="8988425" cy="5202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4140D43-B713-DA9B-0B9D-1C350DCB05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02" y="2876135"/>
            <a:ext cx="914400" cy="914400"/>
          </a:xfrm>
          <a:prstGeom prst="rect">
            <a:avLst/>
          </a:prstGeom>
        </p:spPr>
      </p:pic>
    </p:spTree>
    <p:extLst>
      <p:ext uri="{BB962C8B-B14F-4D97-AF65-F5344CB8AC3E}">
        <p14:creationId xmlns:p14="http://schemas.microsoft.com/office/powerpoint/2010/main" val="389534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25F2E0-CB2E-53FF-345B-212EE2DE4D5C}"/>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Subchapter B</a:t>
            </a:r>
          </a:p>
        </p:txBody>
      </p:sp>
      <p:sp>
        <p:nvSpPr>
          <p:cNvPr id="3" name="Rectangle 2" descr="Picture depicts Subchapter B">
            <a:extLst>
              <a:ext uri="{FF2B5EF4-FFF2-40B4-BE49-F238E27FC236}">
                <a16:creationId xmlns:a16="http://schemas.microsoft.com/office/drawing/2014/main" id="{170CE8D6-CAA7-324C-A8CC-FFAEFD394615}"/>
              </a:ext>
            </a:extLst>
          </p:cNvPr>
          <p:cNvSpPr/>
          <p:nvPr/>
        </p:nvSpPr>
        <p:spPr>
          <a:xfrm>
            <a:off x="3737084" y="2475187"/>
            <a:ext cx="4591707"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4058294" y="2750559"/>
            <a:ext cx="3949286" cy="923330"/>
          </a:xfrm>
          <a:prstGeom prst="rect">
            <a:avLst/>
          </a:prstGeom>
          <a:solidFill>
            <a:schemeClr val="bg1"/>
          </a:solidFill>
          <a:ln w="38100">
            <a:solidFill>
              <a:srgbClr val="008482"/>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Subchapter B</a:t>
            </a:r>
          </a:p>
        </p:txBody>
      </p:sp>
    </p:spTree>
    <p:extLst>
      <p:ext uri="{BB962C8B-B14F-4D97-AF65-F5344CB8AC3E}">
        <p14:creationId xmlns:p14="http://schemas.microsoft.com/office/powerpoint/2010/main" val="341444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t>B = Approval of EPPs</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Graphic depicts sections in the Approval of EPPs subchapter including 228.11 New Entity Approval, 228.13 Continuing EPP Approval, 228.15 Additional Approval, 228.17 Limitations on EPP amendments, and 228.19 Contingency of Approval.">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1331440146"/>
              </p:ext>
            </p:extLst>
          </p:nvPr>
        </p:nvGraphicFramePr>
        <p:xfrm>
          <a:off x="2410975" y="1700377"/>
          <a:ext cx="898842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861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Subchapter B – Key Updates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175657"/>
            <a:ext cx="8988726" cy="5399314"/>
          </a:xfrm>
        </p:spPr>
        <p:txBody>
          <a:bodyPr/>
          <a:lstStyle/>
          <a:p>
            <a:r>
              <a:rPr lang="en-US" dirty="0"/>
              <a:t>Figure: 228.15(b)(1) Replaces the previous evidence figure with an updated, simple evidence figure</a:t>
            </a:r>
          </a:p>
          <a:p>
            <a:r>
              <a:rPr lang="en-US" dirty="0"/>
              <a:t>228.15(b) Adds application requirements for approval to offer a Residency model.</a:t>
            </a:r>
          </a:p>
          <a:p>
            <a:endParaRPr lang="en-US" dirty="0"/>
          </a:p>
        </p:txBody>
      </p:sp>
      <p:sp>
        <p:nvSpPr>
          <p:cNvPr id="4" name="Rectangle 3">
            <a:extLst>
              <a:ext uri="{FF2B5EF4-FFF2-40B4-BE49-F238E27FC236}">
                <a16:creationId xmlns:a16="http://schemas.microsoft.com/office/drawing/2014/main" id="{C49AEF55-7788-1477-CB52-2453B3AA4B66}"/>
              </a:ext>
            </a:extLst>
          </p:cNvPr>
          <p:cNvSpPr/>
          <p:nvPr/>
        </p:nvSpPr>
        <p:spPr>
          <a:xfrm>
            <a:off x="2669289" y="3820228"/>
            <a:ext cx="8344977" cy="584775"/>
          </a:xfrm>
          <a:prstGeom prst="rect">
            <a:avLst/>
          </a:prstGeom>
          <a:noFill/>
          <a:ln w="28575">
            <a:solidFill>
              <a:schemeClr val="tx1"/>
            </a:solidFill>
          </a:ln>
        </p:spPr>
        <p:txBody>
          <a:bodyPr wrap="non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Residency is optional and is not required of EPPs.</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135263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81A-94DD-AF0C-5B4F-729295609F2E}"/>
              </a:ext>
            </a:extLst>
          </p:cNvPr>
          <p:cNvSpPr>
            <a:spLocks noGrp="1"/>
          </p:cNvSpPr>
          <p:nvPr>
            <p:ph type="title"/>
          </p:nvPr>
        </p:nvSpPr>
        <p:spPr/>
        <p:txBody>
          <a:bodyPr>
            <a:normAutofit fontScale="90000"/>
          </a:bodyPr>
          <a:lstStyle/>
          <a:p>
            <a:r>
              <a:rPr lang="en-US" dirty="0"/>
              <a:t>Subchapter B - Clarification</a:t>
            </a:r>
          </a:p>
        </p:txBody>
      </p:sp>
      <p:graphicFrame>
        <p:nvGraphicFramePr>
          <p:cNvPr id="7" name="Content Placeholder 6" descr="Graphic depicts two items needing clarification in Subchapter B including Residency Route and What type of compliance evidence is required for observations?. The clarifying information is attached to each item.">
            <a:extLst>
              <a:ext uri="{FF2B5EF4-FFF2-40B4-BE49-F238E27FC236}">
                <a16:creationId xmlns:a16="http://schemas.microsoft.com/office/drawing/2014/main" id="{A5EF914A-B30D-1B1C-E8C9-169E08BF0DAB}"/>
              </a:ext>
            </a:extLst>
          </p:cNvPr>
          <p:cNvGraphicFramePr>
            <a:graphicFrameLocks noGrp="1"/>
          </p:cNvGraphicFramePr>
          <p:nvPr>
            <p:ph idx="1"/>
            <p:extLst>
              <p:ext uri="{D42A27DB-BD31-4B8C-83A1-F6EECF244321}">
                <p14:modId xmlns:p14="http://schemas.microsoft.com/office/powerpoint/2010/main" val="1978632775"/>
              </p:ext>
            </p:extLst>
          </p:nvPr>
        </p:nvGraphicFramePr>
        <p:xfrm>
          <a:off x="2347913" y="1495425"/>
          <a:ext cx="89884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4140D43-B713-DA9B-0B9D-1C350DCB05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02" y="2876135"/>
            <a:ext cx="914400" cy="914400"/>
          </a:xfrm>
          <a:prstGeom prst="rect">
            <a:avLst/>
          </a:prstGeom>
        </p:spPr>
      </p:pic>
    </p:spTree>
    <p:extLst>
      <p:ext uri="{BB962C8B-B14F-4D97-AF65-F5344CB8AC3E}">
        <p14:creationId xmlns:p14="http://schemas.microsoft.com/office/powerpoint/2010/main" val="183364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73D821-D850-7A1A-5AC8-B5B381CAD42F}"/>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Subchapter C</a:t>
            </a:r>
          </a:p>
        </p:txBody>
      </p:sp>
      <p:sp>
        <p:nvSpPr>
          <p:cNvPr id="3" name="Rectangle 2" descr="Graphic depicts Subchapter C">
            <a:extLst>
              <a:ext uri="{FF2B5EF4-FFF2-40B4-BE49-F238E27FC236}">
                <a16:creationId xmlns:a16="http://schemas.microsoft.com/office/drawing/2014/main" id="{170CE8D6-CAA7-324C-A8CC-FFAEFD394615}"/>
              </a:ext>
            </a:extLst>
          </p:cNvPr>
          <p:cNvSpPr/>
          <p:nvPr/>
        </p:nvSpPr>
        <p:spPr>
          <a:xfrm>
            <a:off x="3737084" y="2475187"/>
            <a:ext cx="4591707"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4058294" y="2750559"/>
            <a:ext cx="3949286" cy="923330"/>
          </a:xfrm>
          <a:prstGeom prst="rect">
            <a:avLst/>
          </a:prstGeom>
          <a:solidFill>
            <a:schemeClr val="bg1"/>
          </a:solidFill>
          <a:ln w="38100">
            <a:solidFill>
              <a:srgbClr val="40834E"/>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Subchapter C</a:t>
            </a:r>
          </a:p>
        </p:txBody>
      </p:sp>
    </p:spTree>
    <p:extLst>
      <p:ext uri="{BB962C8B-B14F-4D97-AF65-F5344CB8AC3E}">
        <p14:creationId xmlns:p14="http://schemas.microsoft.com/office/powerpoint/2010/main" val="326877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C = Administration &amp; Governance of EPPs</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Graphic reflect sections within subchapter C including 228.21 Program Consolidation or Closure, 228.23 Change of Ownership &amp; Name Change, and 228.25 Governance of EPPs.">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1495025627"/>
              </p:ext>
            </p:extLst>
          </p:nvPr>
        </p:nvGraphicFramePr>
        <p:xfrm>
          <a:off x="2410975" y="1700377"/>
          <a:ext cx="898842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87044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Subchapter C – Key Updates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175657"/>
            <a:ext cx="8988726" cy="5399314"/>
          </a:xfrm>
        </p:spPr>
        <p:txBody>
          <a:bodyPr/>
          <a:lstStyle/>
          <a:p>
            <a:r>
              <a:rPr lang="en-US"/>
              <a:t>228.21 Clarifies requirements for closing programs to minimize negative impact to candidates.</a:t>
            </a:r>
          </a:p>
          <a:p>
            <a:r>
              <a:rPr lang="en-US"/>
              <a:t>228.23(d) Allows university-based EPPs to change name if the university changes name. (</a:t>
            </a:r>
            <a:r>
              <a:rPr lang="en-US" b="1"/>
              <a:t>Stakeholder Request</a:t>
            </a:r>
            <a:r>
              <a:rPr lang="en-US"/>
              <a:t>)</a:t>
            </a:r>
          </a:p>
          <a:p>
            <a:r>
              <a:rPr lang="en-US"/>
              <a:t>228.25(d) Adds requirement for Residency programs to hold quarterly meetings for continuous improvement of the program.</a:t>
            </a:r>
          </a:p>
          <a:p>
            <a:r>
              <a:rPr lang="en-US"/>
              <a:t>228.23(e) Requires the EPP to report annually to the SBEC all “dba” names used by the EPP during the preceding year. These will be made available to the public.</a:t>
            </a:r>
          </a:p>
          <a:p>
            <a:endParaRPr lang="en-US"/>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78671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dirty="0"/>
              <a:t>Agenda for Today</a:t>
            </a:r>
          </a:p>
        </p:txBody>
      </p:sp>
      <p:sp>
        <p:nvSpPr>
          <p:cNvPr id="2" name="Text Placeholder 1">
            <a:extLst>
              <a:ext uri="{FF2B5EF4-FFF2-40B4-BE49-F238E27FC236}">
                <a16:creationId xmlns:a16="http://schemas.microsoft.com/office/drawing/2014/main" id="{F3396F2E-C212-5766-323F-8278F06508D3}"/>
              </a:ext>
            </a:extLst>
          </p:cNvPr>
          <p:cNvSpPr>
            <a:spLocks noGrp="1"/>
          </p:cNvSpPr>
          <p:nvPr>
            <p:ph type="body" sz="quarter" idx="14"/>
          </p:nvPr>
        </p:nvSpPr>
        <p:spPr/>
        <p:txBody>
          <a:bodyPr/>
          <a:lstStyle/>
          <a:p>
            <a:pPr marL="0" indent="0" algn="ctr">
              <a:buNone/>
            </a:pPr>
            <a:endParaRPr lang="en-US" sz="3200"/>
          </a:p>
          <a:p>
            <a:pPr marL="0" indent="0" algn="ctr">
              <a:buNone/>
            </a:pPr>
            <a:r>
              <a:rPr lang="en-US" sz="3200"/>
              <a:t>Stroll Through the Reorg</a:t>
            </a:r>
          </a:p>
        </p:txBody>
      </p:sp>
      <p:sp>
        <p:nvSpPr>
          <p:cNvPr id="5" name="Text Placeholder 4">
            <a:extLst>
              <a:ext uri="{FF2B5EF4-FFF2-40B4-BE49-F238E27FC236}">
                <a16:creationId xmlns:a16="http://schemas.microsoft.com/office/drawing/2014/main" id="{EED9F74E-A346-8CB7-175F-1838779C8E3D}"/>
              </a:ext>
            </a:extLst>
          </p:cNvPr>
          <p:cNvSpPr>
            <a:spLocks noGrp="1"/>
          </p:cNvSpPr>
          <p:nvPr>
            <p:ph type="body" sz="quarter" idx="15"/>
          </p:nvPr>
        </p:nvSpPr>
        <p:spPr/>
        <p:txBody>
          <a:bodyPr/>
          <a:lstStyle/>
          <a:p>
            <a:pPr marL="0" indent="0" algn="ctr">
              <a:buNone/>
            </a:pPr>
            <a:endParaRPr lang="en-US" sz="3200"/>
          </a:p>
          <a:p>
            <a:pPr marL="0" indent="0" algn="ctr">
              <a:buNone/>
            </a:pPr>
            <a:r>
              <a:rPr lang="en-US" sz="3200"/>
              <a:t>Highlight Key Updates</a:t>
            </a:r>
          </a:p>
        </p:txBody>
      </p:sp>
      <p:sp>
        <p:nvSpPr>
          <p:cNvPr id="6" name="Text Placeholder 5">
            <a:extLst>
              <a:ext uri="{FF2B5EF4-FFF2-40B4-BE49-F238E27FC236}">
                <a16:creationId xmlns:a16="http://schemas.microsoft.com/office/drawing/2014/main" id="{28E8DEF7-3E05-BDA8-5FC9-8EE1F776B31C}"/>
              </a:ext>
            </a:extLst>
          </p:cNvPr>
          <p:cNvSpPr>
            <a:spLocks noGrp="1"/>
          </p:cNvSpPr>
          <p:nvPr>
            <p:ph type="body" sz="quarter" idx="16"/>
          </p:nvPr>
        </p:nvSpPr>
        <p:spPr/>
        <p:txBody>
          <a:bodyPr/>
          <a:lstStyle/>
          <a:p>
            <a:pPr marL="0" indent="0" algn="ctr">
              <a:buNone/>
            </a:pPr>
            <a:endParaRPr lang="en-US" sz="3200"/>
          </a:p>
          <a:p>
            <a:pPr marL="0" indent="0" algn="ctr">
              <a:buNone/>
            </a:pPr>
            <a:r>
              <a:rPr lang="en-US" sz="3200"/>
              <a:t>Respond to Some FAQs</a:t>
            </a:r>
          </a:p>
        </p:txBody>
      </p:sp>
      <p:sp>
        <p:nvSpPr>
          <p:cNvPr id="7" name="Text Placeholder 6">
            <a:extLst>
              <a:ext uri="{FF2B5EF4-FFF2-40B4-BE49-F238E27FC236}">
                <a16:creationId xmlns:a16="http://schemas.microsoft.com/office/drawing/2014/main" id="{A0A93293-F5E1-16C2-98AB-74811DB405E1}"/>
              </a:ext>
            </a:extLst>
          </p:cNvPr>
          <p:cNvSpPr>
            <a:spLocks noGrp="1"/>
          </p:cNvSpPr>
          <p:nvPr>
            <p:ph type="body" sz="quarter" idx="17"/>
          </p:nvPr>
        </p:nvSpPr>
        <p:spPr/>
        <p:txBody>
          <a:bodyPr/>
          <a:lstStyle/>
          <a:p>
            <a:pPr marL="0" indent="0" algn="ctr">
              <a:buNone/>
            </a:pPr>
            <a:endParaRPr lang="en-US" sz="3200"/>
          </a:p>
          <a:p>
            <a:pPr marL="0" indent="0" algn="ctr">
              <a:buNone/>
            </a:pPr>
            <a:r>
              <a:rPr lang="en-US" sz="3200"/>
              <a:t>Identify Next Steps</a:t>
            </a:r>
          </a:p>
        </p:txBody>
      </p:sp>
      <p:pic>
        <p:nvPicPr>
          <p:cNvPr id="11" name="Graphic 10">
            <a:extLst>
              <a:ext uri="{FF2B5EF4-FFF2-40B4-BE49-F238E27FC236}">
                <a16:creationId xmlns:a16="http://schemas.microsoft.com/office/drawing/2014/main" id="{2AD43ECC-FC72-50A2-9E6A-E355FBA92E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5657" y="2281049"/>
            <a:ext cx="914400" cy="914400"/>
          </a:xfrm>
          <a:prstGeom prst="rect">
            <a:avLst/>
          </a:prstGeom>
        </p:spPr>
      </p:pic>
      <p:pic>
        <p:nvPicPr>
          <p:cNvPr id="13" name="Graphic 12">
            <a:extLst>
              <a:ext uri="{FF2B5EF4-FFF2-40B4-BE49-F238E27FC236}">
                <a16:creationId xmlns:a16="http://schemas.microsoft.com/office/drawing/2014/main" id="{CD51F4FF-BBB9-57C1-8496-167392DA7FE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0878" y="2281049"/>
            <a:ext cx="914400" cy="914400"/>
          </a:xfrm>
          <a:prstGeom prst="rect">
            <a:avLst/>
          </a:prstGeom>
        </p:spPr>
      </p:pic>
      <p:pic>
        <p:nvPicPr>
          <p:cNvPr id="15" name="Graphic 14">
            <a:extLst>
              <a:ext uri="{FF2B5EF4-FFF2-40B4-BE49-F238E27FC236}">
                <a16:creationId xmlns:a16="http://schemas.microsoft.com/office/drawing/2014/main" id="{723A1C6A-EE42-01C2-8BA6-6245CC01183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3757" y="4776409"/>
            <a:ext cx="914400" cy="914400"/>
          </a:xfrm>
          <a:prstGeom prst="rect">
            <a:avLst/>
          </a:prstGeom>
        </p:spPr>
      </p:pic>
      <p:pic>
        <p:nvPicPr>
          <p:cNvPr id="17" name="Graphic 16">
            <a:extLst>
              <a:ext uri="{FF2B5EF4-FFF2-40B4-BE49-F238E27FC236}">
                <a16:creationId xmlns:a16="http://schemas.microsoft.com/office/drawing/2014/main" id="{35BF6A84-2D66-A00D-C700-FCCFFABA35D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10272" y="4907038"/>
            <a:ext cx="914400" cy="914400"/>
          </a:xfrm>
          <a:prstGeom prst="rect">
            <a:avLst/>
          </a:prstGeom>
        </p:spPr>
      </p:pic>
    </p:spTree>
    <p:extLst>
      <p:ext uri="{BB962C8B-B14F-4D97-AF65-F5344CB8AC3E}">
        <p14:creationId xmlns:p14="http://schemas.microsoft.com/office/powerpoint/2010/main" val="349813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81A-94DD-AF0C-5B4F-729295609F2E}"/>
              </a:ext>
            </a:extLst>
          </p:cNvPr>
          <p:cNvSpPr>
            <a:spLocks noGrp="1"/>
          </p:cNvSpPr>
          <p:nvPr>
            <p:ph type="title"/>
          </p:nvPr>
        </p:nvSpPr>
        <p:spPr/>
        <p:txBody>
          <a:bodyPr>
            <a:normAutofit fontScale="90000"/>
          </a:bodyPr>
          <a:lstStyle/>
          <a:p>
            <a:r>
              <a:rPr lang="en-US" dirty="0"/>
              <a:t>Subchapter C - Clarification</a:t>
            </a:r>
          </a:p>
        </p:txBody>
      </p:sp>
      <p:graphicFrame>
        <p:nvGraphicFramePr>
          <p:cNvPr id="7" name="Content Placeholder 6" descr="The graphic identifies a common question &quot;Can my EPP request a name change if we have rebranded? and the remaining portion of the graphic provides a response based on the language in the updated rule.">
            <a:extLst>
              <a:ext uri="{FF2B5EF4-FFF2-40B4-BE49-F238E27FC236}">
                <a16:creationId xmlns:a16="http://schemas.microsoft.com/office/drawing/2014/main" id="{A5EF914A-B30D-1B1C-E8C9-169E08BF0DAB}"/>
              </a:ext>
            </a:extLst>
          </p:cNvPr>
          <p:cNvGraphicFramePr>
            <a:graphicFrameLocks noGrp="1"/>
          </p:cNvGraphicFramePr>
          <p:nvPr>
            <p:ph idx="1"/>
            <p:extLst>
              <p:ext uri="{D42A27DB-BD31-4B8C-83A1-F6EECF244321}">
                <p14:modId xmlns:p14="http://schemas.microsoft.com/office/powerpoint/2010/main" val="711010251"/>
              </p:ext>
            </p:extLst>
          </p:nvPr>
        </p:nvGraphicFramePr>
        <p:xfrm>
          <a:off x="2347913" y="1495426"/>
          <a:ext cx="8988425" cy="2828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4140D43-B713-DA9B-0B9D-1C350DCB05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02" y="2876135"/>
            <a:ext cx="914400" cy="914400"/>
          </a:xfrm>
          <a:prstGeom prst="rect">
            <a:avLst/>
          </a:prstGeom>
        </p:spPr>
      </p:pic>
    </p:spTree>
    <p:extLst>
      <p:ext uri="{BB962C8B-B14F-4D97-AF65-F5344CB8AC3E}">
        <p14:creationId xmlns:p14="http://schemas.microsoft.com/office/powerpoint/2010/main" val="296942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56B25A-9A10-E0B6-98F9-927A41FF0E36}"/>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Subchapter D</a:t>
            </a:r>
          </a:p>
        </p:txBody>
      </p:sp>
      <p:sp>
        <p:nvSpPr>
          <p:cNvPr id="3" name="Rectangle 2" descr="Graphic identifies Subchapter D">
            <a:extLst>
              <a:ext uri="{FF2B5EF4-FFF2-40B4-BE49-F238E27FC236}">
                <a16:creationId xmlns:a16="http://schemas.microsoft.com/office/drawing/2014/main" id="{170CE8D6-CAA7-324C-A8CC-FFAEFD394615}"/>
              </a:ext>
            </a:extLst>
          </p:cNvPr>
          <p:cNvSpPr/>
          <p:nvPr/>
        </p:nvSpPr>
        <p:spPr>
          <a:xfrm>
            <a:off x="3737084" y="2475187"/>
            <a:ext cx="4591707"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4058294" y="2750559"/>
            <a:ext cx="3949286" cy="923330"/>
          </a:xfrm>
          <a:prstGeom prst="rect">
            <a:avLst/>
          </a:prstGeom>
          <a:solidFill>
            <a:schemeClr val="bg1"/>
          </a:solidFill>
          <a:ln w="38100">
            <a:solidFill>
              <a:srgbClr val="ECAF33"/>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Subchapter D</a:t>
            </a:r>
          </a:p>
        </p:txBody>
      </p:sp>
    </p:spTree>
    <p:extLst>
      <p:ext uri="{BB962C8B-B14F-4D97-AF65-F5344CB8AC3E}">
        <p14:creationId xmlns:p14="http://schemas.microsoft.com/office/powerpoint/2010/main" val="24700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t>D = Required Educator Coursework &amp; Training</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List of sections within Subchapter D including 228.31 Minimum EPP Obligations to All Candidates, 228.33 Preparation Program Coursework &amp;/or Training for All Certification Classes, 228.35 Substitution of Applicable Experience &amp; Training, 228.37 Coursework &amp; Training for Classroom Teacher Candidates, 228.39 Intensive Pre-Service, 228.41 Pre-Service Coursework &amp; Training for Classroom Teacher Candidates, 228.43 Pre-Service Field-Based Experiences for Classroom TEacher Candidates, 228.53 Coursework &amp; Training for Non-Teacher Candidates, 228.55 Late Hire Candidates, and 228.57 Educator Preparation Curriculum.">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2856618260"/>
              </p:ext>
            </p:extLst>
          </p:nvPr>
        </p:nvGraphicFramePr>
        <p:xfrm>
          <a:off x="2410975" y="1272419"/>
          <a:ext cx="8988425" cy="50896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6450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dirty="0"/>
              <a:t>D = Required Educator Coursework &amp; Training - More</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Carve outs for Certificates with Unique REquirements-sections in Subchapter D including 228.45 Coursework &amp; Training REquirements for Early Childhood: preK-Grade 3 Certification, 228.47 Coursework &amp; Training Requirements for Bilingual Special Education Certification, 228.49 Coursework &amp; Training Requirements for a Teacher of Students with Visual Impairments Supplemental: Early Childhood-Gade 12, and 228.51 Coursework &amp; Training Requirements for a Deafblind Supplemental: Early Childhood-Grade 12.">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3439828179"/>
              </p:ext>
            </p:extLst>
          </p:nvPr>
        </p:nvGraphicFramePr>
        <p:xfrm>
          <a:off x="2430682" y="2007804"/>
          <a:ext cx="898842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a:extLst>
              <a:ext uri="{FF2B5EF4-FFF2-40B4-BE49-F238E27FC236}">
                <a16:creationId xmlns:a16="http://schemas.microsoft.com/office/drawing/2014/main" id="{5CE65A96-4030-CA41-9359-CB623B219B87}"/>
              </a:ext>
            </a:extLst>
          </p:cNvPr>
          <p:cNvSpPr/>
          <p:nvPr/>
        </p:nvSpPr>
        <p:spPr>
          <a:xfrm>
            <a:off x="2275262" y="1088058"/>
            <a:ext cx="8768747" cy="584775"/>
          </a:xfrm>
          <a:prstGeom prst="rect">
            <a:avLst/>
          </a:prstGeom>
          <a:noFill/>
        </p:spPr>
        <p:txBody>
          <a:bodyPr wrap="non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Carve outs for Certificates w/ Unique Requirements</a:t>
            </a:r>
          </a:p>
        </p:txBody>
      </p:sp>
    </p:spTree>
    <p:extLst>
      <p:ext uri="{BB962C8B-B14F-4D97-AF65-F5344CB8AC3E}">
        <p14:creationId xmlns:p14="http://schemas.microsoft.com/office/powerpoint/2010/main" val="30612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a:t>Subchapter D – Key Updates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146629"/>
            <a:ext cx="8988726" cy="5268684"/>
          </a:xfrm>
        </p:spPr>
        <p:txBody>
          <a:bodyPr lIns="91440" tIns="45720" rIns="91440" bIns="45720" anchor="t"/>
          <a:lstStyle/>
          <a:p>
            <a:r>
              <a:rPr lang="en-US" sz="2200" dirty="0"/>
              <a:t>228.31(b) Exit Policy-must now include a point of dismissal for inactive candidates after no more than two years of inactivity (university-based EPPs may adopt institution policy)</a:t>
            </a:r>
            <a:endParaRPr lang="en-US" sz="2200" dirty="0">
              <a:ea typeface="Calibri"/>
              <a:cs typeface="Calibri"/>
            </a:endParaRPr>
          </a:p>
          <a:p>
            <a:r>
              <a:rPr lang="en-US" sz="2200" dirty="0"/>
              <a:t>228.31(f) Clarification on preparation required for candidates that request to change certificate category or add a new test approval after admission (</a:t>
            </a:r>
            <a:r>
              <a:rPr lang="en-US" sz="2200" b="1" dirty="0"/>
              <a:t>Ongoing EPP Request</a:t>
            </a:r>
            <a:r>
              <a:rPr lang="en-US" sz="2200" dirty="0"/>
              <a:t>)</a:t>
            </a:r>
            <a:endParaRPr lang="en-US" sz="2200" dirty="0">
              <a:ea typeface="Calibri"/>
              <a:cs typeface="Calibri"/>
            </a:endParaRPr>
          </a:p>
          <a:p>
            <a:r>
              <a:rPr lang="en-US" sz="2200" dirty="0"/>
              <a:t>228.41(1) Increases FBE requirement from 30 clock-hours to 50 clock-hours that are integrated into coursework. (</a:t>
            </a:r>
            <a:r>
              <a:rPr lang="en-US" sz="2200" b="1" dirty="0"/>
              <a:t>Stakeholder Request</a:t>
            </a:r>
            <a:r>
              <a:rPr lang="en-US" sz="2200" dirty="0"/>
              <a:t>)</a:t>
            </a:r>
            <a:endParaRPr lang="en-US" sz="2200" dirty="0">
              <a:ea typeface="Calibri"/>
              <a:cs typeface="Calibri"/>
            </a:endParaRPr>
          </a:p>
          <a:p>
            <a:r>
              <a:rPr lang="en-US" sz="2200" dirty="0"/>
              <a:t>228.41(2) Adds instruction in implementing open education instructional materials approved by the SBOE to pre-service coursework requirements.</a:t>
            </a:r>
            <a:endParaRPr lang="en-US" sz="2200" dirty="0">
              <a:ea typeface="Calibri"/>
              <a:cs typeface="Calibri"/>
            </a:endParaRPr>
          </a:p>
          <a:p>
            <a:r>
              <a:rPr lang="en-US" sz="2200" dirty="0"/>
              <a:t>228.43 Adds clarification and flexibility for completing FBE (</a:t>
            </a:r>
            <a:r>
              <a:rPr lang="en-US" sz="2200" b="1" dirty="0"/>
              <a:t>Ongoing EPP and Stakeholder Requests</a:t>
            </a:r>
            <a:r>
              <a:rPr lang="en-US" sz="2200" dirty="0"/>
              <a:t>)</a:t>
            </a:r>
            <a:endParaRPr lang="en-US" sz="2200" dirty="0">
              <a:ea typeface="Calibri"/>
              <a:cs typeface="Calibri"/>
            </a:endParaRPr>
          </a:p>
          <a:p>
            <a:r>
              <a:rPr lang="en-US" sz="2200" dirty="0"/>
              <a:t>228.55(c) Clarifies the requirement to deactivate a certificate for a Late Hire who does not complete the pre-service requirements within 90 days of the assignment start date.</a:t>
            </a:r>
            <a:endParaRPr lang="en-US" sz="2200" dirty="0">
              <a:ea typeface="Calibri"/>
              <a:cs typeface="Calibri"/>
            </a:endParaRP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134902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81A-94DD-AF0C-5B4F-729295609F2E}"/>
              </a:ext>
            </a:extLst>
          </p:cNvPr>
          <p:cNvSpPr>
            <a:spLocks noGrp="1"/>
          </p:cNvSpPr>
          <p:nvPr>
            <p:ph type="title"/>
          </p:nvPr>
        </p:nvSpPr>
        <p:spPr/>
        <p:txBody>
          <a:bodyPr>
            <a:normAutofit fontScale="90000"/>
          </a:bodyPr>
          <a:lstStyle/>
          <a:p>
            <a:r>
              <a:rPr lang="en-US" dirty="0"/>
              <a:t>Subchapter D – Clarification Related to FBE </a:t>
            </a:r>
          </a:p>
        </p:txBody>
      </p:sp>
      <p:graphicFrame>
        <p:nvGraphicFramePr>
          <p:cNvPr id="7" name="Content Placeholder 6" descr="Graphic depicts questions for clarification of rules in subchapter D including What is meant by an authentic school setting for FBE? For the 25 hours of interactive FBE, are we limited to the activities listed? and What counts as noninteractive or flexible FBE activities? The remainder of the graphic provides the applicable rule language to answer those questions.">
            <a:extLst>
              <a:ext uri="{FF2B5EF4-FFF2-40B4-BE49-F238E27FC236}">
                <a16:creationId xmlns:a16="http://schemas.microsoft.com/office/drawing/2014/main" id="{A5EF914A-B30D-1B1C-E8C9-169E08BF0DAB}"/>
              </a:ext>
            </a:extLst>
          </p:cNvPr>
          <p:cNvGraphicFramePr>
            <a:graphicFrameLocks noGrp="1"/>
          </p:cNvGraphicFramePr>
          <p:nvPr>
            <p:ph idx="1"/>
            <p:extLst>
              <p:ext uri="{D42A27DB-BD31-4B8C-83A1-F6EECF244321}">
                <p14:modId xmlns:p14="http://schemas.microsoft.com/office/powerpoint/2010/main" val="4210252597"/>
              </p:ext>
            </p:extLst>
          </p:nvPr>
        </p:nvGraphicFramePr>
        <p:xfrm>
          <a:off x="2352803" y="1058095"/>
          <a:ext cx="8988425" cy="5278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4140D43-B713-DA9B-0B9D-1C350DCB05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02" y="2876135"/>
            <a:ext cx="914400" cy="914400"/>
          </a:xfrm>
          <a:prstGeom prst="rect">
            <a:avLst/>
          </a:prstGeom>
        </p:spPr>
      </p:pic>
    </p:spTree>
    <p:extLst>
      <p:ext uri="{BB962C8B-B14F-4D97-AF65-F5344CB8AC3E}">
        <p14:creationId xmlns:p14="http://schemas.microsoft.com/office/powerpoint/2010/main" val="3048740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CF13BB-124E-E97B-0F77-E75741BA8B4B}"/>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Subchapter E</a:t>
            </a:r>
          </a:p>
        </p:txBody>
      </p:sp>
      <p:sp>
        <p:nvSpPr>
          <p:cNvPr id="3" name="Rectangle 2" descr="Subchapter E">
            <a:extLst>
              <a:ext uri="{FF2B5EF4-FFF2-40B4-BE49-F238E27FC236}">
                <a16:creationId xmlns:a16="http://schemas.microsoft.com/office/drawing/2014/main" id="{170CE8D6-CAA7-324C-A8CC-FFAEFD394615}"/>
              </a:ext>
            </a:extLst>
          </p:cNvPr>
          <p:cNvSpPr/>
          <p:nvPr/>
        </p:nvSpPr>
        <p:spPr>
          <a:xfrm>
            <a:off x="3737084" y="2475187"/>
            <a:ext cx="4591707"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4058294" y="2750559"/>
            <a:ext cx="3949286" cy="923330"/>
          </a:xfrm>
          <a:prstGeom prst="rect">
            <a:avLst/>
          </a:prstGeom>
          <a:solidFill>
            <a:schemeClr val="bg1"/>
          </a:solidFill>
          <a:ln w="38100">
            <a:solidFill>
              <a:srgbClr val="F37F5F"/>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Subchapter E</a:t>
            </a:r>
          </a:p>
        </p:txBody>
      </p:sp>
    </p:spTree>
    <p:extLst>
      <p:ext uri="{BB962C8B-B14F-4D97-AF65-F5344CB8AC3E}">
        <p14:creationId xmlns:p14="http://schemas.microsoft.com/office/powerpoint/2010/main" val="376987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t>E = Educator Candidate Clinical Experiences</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The graphic identifies the sections within Subchapter E including 228.61 Required Clinical Experiences, 228.63, Locations for Required Clinical Experiences, 228.65 Residency, 228.67 Clinical Teaching, 228.69 Clinical Teaching While Employed as Educational Aide, 228.71 Esceptions to Clinical Teaching REquirement, 228.73 Internship, 228.79, Exemptions from Required Clinical Experiences for Classroom Teacher Candidates, and 228.81 Clinical Experience for Certification Other Than Classroom Teacher.">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280162480"/>
              </p:ext>
            </p:extLst>
          </p:nvPr>
        </p:nvGraphicFramePr>
        <p:xfrm>
          <a:off x="2410975" y="1344990"/>
          <a:ext cx="8988425" cy="49929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3771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dirty="0"/>
              <a:t>E = Educator Candidate Clinical Experiences - More</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The graphic depicts carve out sections of Subchapter E that have unique requirements including 228.75 Clinical Experience for Candidate Seeking Certification as a Teacher of Students with Visual Impairments Supplemental: Early Childhood-Grade 12, and 228.77 Clinical Experience for Candidate Seeking Certification as Deafblind Supplemental: Early Childhood-Grade 12.">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2864137989"/>
              </p:ext>
            </p:extLst>
          </p:nvPr>
        </p:nvGraphicFramePr>
        <p:xfrm>
          <a:off x="2510865" y="2007804"/>
          <a:ext cx="898842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a:extLst>
              <a:ext uri="{FF2B5EF4-FFF2-40B4-BE49-F238E27FC236}">
                <a16:creationId xmlns:a16="http://schemas.microsoft.com/office/drawing/2014/main" id="{5CE65A96-4030-CA41-9359-CB623B219B87}"/>
              </a:ext>
            </a:extLst>
          </p:cNvPr>
          <p:cNvSpPr/>
          <p:nvPr/>
        </p:nvSpPr>
        <p:spPr>
          <a:xfrm>
            <a:off x="2540522" y="1423029"/>
            <a:ext cx="8768747" cy="584775"/>
          </a:xfrm>
          <a:prstGeom prst="rect">
            <a:avLst/>
          </a:prstGeom>
          <a:noFill/>
        </p:spPr>
        <p:txBody>
          <a:bodyPr wrap="non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Carve outs for Certificates w/ Unique Requirements</a:t>
            </a:r>
          </a:p>
        </p:txBody>
      </p:sp>
    </p:spTree>
    <p:extLst>
      <p:ext uri="{BB962C8B-B14F-4D97-AF65-F5344CB8AC3E}">
        <p14:creationId xmlns:p14="http://schemas.microsoft.com/office/powerpoint/2010/main" val="123933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a:t>Subchapter E – Key Updates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291771"/>
            <a:ext cx="8988726" cy="5307391"/>
          </a:xfrm>
        </p:spPr>
        <p:txBody>
          <a:bodyPr/>
          <a:lstStyle/>
          <a:p>
            <a:r>
              <a:rPr lang="en-US" sz="2000"/>
              <a:t>228.65 – Adds the Residency option to Clinical Experiences and Defines requirements (</a:t>
            </a:r>
            <a:r>
              <a:rPr lang="en-US" sz="2000" b="1"/>
              <a:t>Stakeholder Request</a:t>
            </a:r>
            <a:r>
              <a:rPr lang="en-US" sz="2000"/>
              <a:t>)</a:t>
            </a:r>
          </a:p>
          <a:p>
            <a:r>
              <a:rPr lang="en-US" sz="2000"/>
              <a:t>228.67(b) - Changes the duration of clinical teaching from 70 days to the </a:t>
            </a:r>
            <a:r>
              <a:rPr lang="en-US" sz="2000" u="sng"/>
              <a:t>equivalent</a:t>
            </a:r>
            <a:r>
              <a:rPr lang="en-US" sz="2000"/>
              <a:t> of 490 hours (</a:t>
            </a:r>
            <a:r>
              <a:rPr lang="en-US" sz="2000" b="1"/>
              <a:t>Ongoing EPP Request</a:t>
            </a:r>
            <a:r>
              <a:rPr lang="en-US" sz="2000"/>
              <a:t>)</a:t>
            </a:r>
          </a:p>
          <a:p>
            <a:r>
              <a:rPr lang="en-US" sz="2000"/>
              <a:t>228.67(d) – Elevates quality of the clinical teaching experience by adding co-teaching and clarifying the candidate engages in increased instructional responsibility over the course of the assignment. (</a:t>
            </a:r>
            <a:r>
              <a:rPr lang="en-US" sz="2000" b="1"/>
              <a:t>Element of EPF</a:t>
            </a:r>
            <a:r>
              <a:rPr lang="en-US" sz="2000"/>
              <a:t>)</a:t>
            </a:r>
          </a:p>
          <a:p>
            <a:r>
              <a:rPr lang="en-US" sz="2000"/>
              <a:t>228.67(f) – Allows EPPs to extend clinical teaching for candidates who were unsuccessful in the first clinical teaching experience </a:t>
            </a:r>
          </a:p>
          <a:p>
            <a:r>
              <a:rPr lang="en-US" sz="2000"/>
              <a:t>228.67(g) – Mirrors the existing internship requirement that the EPP must provide ongoing support for clinical teaching candidates throughout clinical teaching.</a:t>
            </a:r>
          </a:p>
          <a:p>
            <a:r>
              <a:rPr lang="en-US" sz="2000"/>
              <a:t>228.73(a) – Requires the EPP to verify the INT or PRO is active prior to the start of the internship.</a:t>
            </a:r>
          </a:p>
          <a:p>
            <a:r>
              <a:rPr lang="en-US" sz="2000"/>
              <a:t>228.81(f) – Mirrors the existing teacher internship requirement that the EPP must provide ongoing support for candidates throughout the practicum.</a:t>
            </a:r>
          </a:p>
          <a:p>
            <a:endParaRPr lang="en-US" sz="2400"/>
          </a:p>
          <a:p>
            <a:endParaRPr lang="en-US" sz="2400"/>
          </a:p>
          <a:p>
            <a:endParaRPr lang="en-US" sz="2400"/>
          </a:p>
          <a:p>
            <a:endParaRPr lang="en-US" sz="2400"/>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387979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52B3A2-F8D1-4244-BE7E-A343ABB830D7}"/>
              </a:ext>
            </a:extLst>
          </p:cNvPr>
          <p:cNvSpPr>
            <a:spLocks noGrp="1"/>
          </p:cNvSpPr>
          <p:nvPr>
            <p:ph type="title"/>
          </p:nvPr>
        </p:nvSpPr>
        <p:spPr/>
        <p:txBody>
          <a:bodyPr/>
          <a:lstStyle/>
          <a:p>
            <a:r>
              <a:rPr lang="en-US"/>
              <a:t>Timeline of Rulemaking</a:t>
            </a:r>
          </a:p>
        </p:txBody>
      </p:sp>
      <p:sp>
        <p:nvSpPr>
          <p:cNvPr id="4" name="Rectangle 3">
            <a:extLst>
              <a:ext uri="{FF2B5EF4-FFF2-40B4-BE49-F238E27FC236}">
                <a16:creationId xmlns:a16="http://schemas.microsoft.com/office/drawing/2014/main" id="{0D8E839F-6E3E-9C0C-2149-107B40E58E20}"/>
              </a:ext>
            </a:extLst>
          </p:cNvPr>
          <p:cNvSpPr/>
          <p:nvPr/>
        </p:nvSpPr>
        <p:spPr>
          <a:xfrm>
            <a:off x="377927" y="1589166"/>
            <a:ext cx="2249659" cy="830997"/>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Introduced February 2023</a:t>
            </a:r>
          </a:p>
        </p:txBody>
      </p:sp>
      <p:sp>
        <p:nvSpPr>
          <p:cNvPr id="6" name="Rectangle 5">
            <a:extLst>
              <a:ext uri="{FF2B5EF4-FFF2-40B4-BE49-F238E27FC236}">
                <a16:creationId xmlns:a16="http://schemas.microsoft.com/office/drawing/2014/main" id="{68BAB322-4CA3-7945-D103-77FA02CD4502}"/>
              </a:ext>
            </a:extLst>
          </p:cNvPr>
          <p:cNvSpPr/>
          <p:nvPr/>
        </p:nvSpPr>
        <p:spPr>
          <a:xfrm>
            <a:off x="2627586" y="4384918"/>
            <a:ext cx="2249659" cy="830997"/>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Proposal December 2023</a:t>
            </a:r>
          </a:p>
        </p:txBody>
      </p:sp>
      <p:sp>
        <p:nvSpPr>
          <p:cNvPr id="7" name="Rectangle 6">
            <a:extLst>
              <a:ext uri="{FF2B5EF4-FFF2-40B4-BE49-F238E27FC236}">
                <a16:creationId xmlns:a16="http://schemas.microsoft.com/office/drawing/2014/main" id="{711D3B72-487B-74D0-4AE4-DADCFEBE25A9}"/>
              </a:ext>
            </a:extLst>
          </p:cNvPr>
          <p:cNvSpPr/>
          <p:nvPr/>
        </p:nvSpPr>
        <p:spPr>
          <a:xfrm>
            <a:off x="4916214" y="1589166"/>
            <a:ext cx="2249659" cy="830997"/>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Adoption February 2024</a:t>
            </a:r>
          </a:p>
        </p:txBody>
      </p:sp>
      <p:sp>
        <p:nvSpPr>
          <p:cNvPr id="8" name="Rectangle 7">
            <a:extLst>
              <a:ext uri="{FF2B5EF4-FFF2-40B4-BE49-F238E27FC236}">
                <a16:creationId xmlns:a16="http://schemas.microsoft.com/office/drawing/2014/main" id="{7732795C-9DEE-4DDD-F1EE-B2D30ABCEDA5}"/>
              </a:ext>
            </a:extLst>
          </p:cNvPr>
          <p:cNvSpPr/>
          <p:nvPr/>
        </p:nvSpPr>
        <p:spPr>
          <a:xfrm>
            <a:off x="7248197" y="4384917"/>
            <a:ext cx="2249659" cy="1200329"/>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SBOE Consideration April 2024</a:t>
            </a:r>
          </a:p>
        </p:txBody>
      </p:sp>
      <p:sp>
        <p:nvSpPr>
          <p:cNvPr id="9" name="Rectangle 8">
            <a:extLst>
              <a:ext uri="{FF2B5EF4-FFF2-40B4-BE49-F238E27FC236}">
                <a16:creationId xmlns:a16="http://schemas.microsoft.com/office/drawing/2014/main" id="{F63EE2D3-3849-D2EB-21C4-B76597EDE230}"/>
              </a:ext>
            </a:extLst>
          </p:cNvPr>
          <p:cNvSpPr/>
          <p:nvPr/>
        </p:nvSpPr>
        <p:spPr>
          <a:xfrm>
            <a:off x="9388366" y="1219834"/>
            <a:ext cx="2249659" cy="1200329"/>
          </a:xfrm>
          <a:prstGeom prst="rect">
            <a:avLst/>
          </a:prstGeom>
          <a:noFill/>
        </p:spPr>
        <p:txBody>
          <a:bodyPr wrap="square" lIns="91440" tIns="45720" rIns="91440" bIns="45720">
            <a:spAutoFit/>
          </a:bodyPr>
          <a:lstStyle/>
          <a:p>
            <a:pPr algn="ctr"/>
            <a:r>
              <a:rPr lang="en-US"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Implementation September 2024</a:t>
            </a:r>
          </a:p>
        </p:txBody>
      </p:sp>
    </p:spTree>
    <p:extLst>
      <p:ext uri="{BB962C8B-B14F-4D97-AF65-F5344CB8AC3E}">
        <p14:creationId xmlns:p14="http://schemas.microsoft.com/office/powerpoint/2010/main" val="428353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81A-94DD-AF0C-5B4F-729295609F2E}"/>
              </a:ext>
            </a:extLst>
          </p:cNvPr>
          <p:cNvSpPr>
            <a:spLocks noGrp="1"/>
          </p:cNvSpPr>
          <p:nvPr>
            <p:ph type="title"/>
          </p:nvPr>
        </p:nvSpPr>
        <p:spPr>
          <a:xfrm>
            <a:off x="2212290" y="199694"/>
            <a:ext cx="9713615" cy="542429"/>
          </a:xfrm>
        </p:spPr>
        <p:txBody>
          <a:bodyPr>
            <a:normAutofit/>
          </a:bodyPr>
          <a:lstStyle/>
          <a:p>
            <a:r>
              <a:rPr lang="en-US" sz="2800" dirty="0"/>
              <a:t>Subchapter E – Clarification Related to Clinical Experiences</a:t>
            </a:r>
          </a:p>
        </p:txBody>
      </p:sp>
      <p:graphicFrame>
        <p:nvGraphicFramePr>
          <p:cNvPr id="7" name="Content Placeholder 6" descr="The graphic depicts three common questions about Subchapter E including Why was the clinical teaching duration changed to hours?, How should an EPP document that a clinical teachier is meeting the required number of hours for a clinical teaching experience? and Why do we have to verify the INT/PRO has issued prior to internship? The responses are from the related TAC.">
            <a:extLst>
              <a:ext uri="{FF2B5EF4-FFF2-40B4-BE49-F238E27FC236}">
                <a16:creationId xmlns:a16="http://schemas.microsoft.com/office/drawing/2014/main" id="{A5EF914A-B30D-1B1C-E8C9-169E08BF0DAB}"/>
              </a:ext>
            </a:extLst>
          </p:cNvPr>
          <p:cNvGraphicFramePr>
            <a:graphicFrameLocks noGrp="1"/>
          </p:cNvGraphicFramePr>
          <p:nvPr>
            <p:ph idx="1"/>
            <p:extLst>
              <p:ext uri="{D42A27DB-BD31-4B8C-83A1-F6EECF244321}">
                <p14:modId xmlns:p14="http://schemas.microsoft.com/office/powerpoint/2010/main" val="339546006"/>
              </p:ext>
            </p:extLst>
          </p:nvPr>
        </p:nvGraphicFramePr>
        <p:xfrm>
          <a:off x="2347913" y="1074057"/>
          <a:ext cx="8988425" cy="5534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4140D43-B713-DA9B-0B9D-1C350DCB05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02" y="2876135"/>
            <a:ext cx="914400" cy="914400"/>
          </a:xfrm>
          <a:prstGeom prst="rect">
            <a:avLst/>
          </a:prstGeom>
        </p:spPr>
      </p:pic>
    </p:spTree>
    <p:extLst>
      <p:ext uri="{BB962C8B-B14F-4D97-AF65-F5344CB8AC3E}">
        <p14:creationId xmlns:p14="http://schemas.microsoft.com/office/powerpoint/2010/main" val="483882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81A-94DD-AF0C-5B4F-729295609F2E}"/>
              </a:ext>
            </a:extLst>
          </p:cNvPr>
          <p:cNvSpPr>
            <a:spLocks noGrp="1"/>
          </p:cNvSpPr>
          <p:nvPr>
            <p:ph type="title"/>
          </p:nvPr>
        </p:nvSpPr>
        <p:spPr>
          <a:xfrm>
            <a:off x="2212290" y="199694"/>
            <a:ext cx="9713615" cy="542429"/>
          </a:xfrm>
        </p:spPr>
        <p:txBody>
          <a:bodyPr>
            <a:normAutofit/>
          </a:bodyPr>
          <a:lstStyle/>
          <a:p>
            <a:r>
              <a:rPr lang="en-US" sz="2800" dirty="0"/>
              <a:t>Subchapter E – Clarification Related to Residencies</a:t>
            </a:r>
          </a:p>
        </p:txBody>
      </p:sp>
      <p:graphicFrame>
        <p:nvGraphicFramePr>
          <p:cNvPr id="7" name="Content Placeholder 6" descr="The graphic depicts common questions related to residency including Can planning periods be included in clinical teaching hours? Can professional development be included in clinical teaching hours?, Does the 21 hours/week for residency have to be completed with the host teacher?, What are the assignment start and end dates for  a residency?, and How should an EPP document that a clinical teacher is meeting the required number of hours for a clinical teaching experience? The responses are from TAC">
            <a:extLst>
              <a:ext uri="{FF2B5EF4-FFF2-40B4-BE49-F238E27FC236}">
                <a16:creationId xmlns:a16="http://schemas.microsoft.com/office/drawing/2014/main" id="{A5EF914A-B30D-1B1C-E8C9-169E08BF0DAB}"/>
              </a:ext>
            </a:extLst>
          </p:cNvPr>
          <p:cNvGraphicFramePr>
            <a:graphicFrameLocks noGrp="1"/>
          </p:cNvGraphicFramePr>
          <p:nvPr>
            <p:ph idx="1"/>
            <p:extLst>
              <p:ext uri="{D42A27DB-BD31-4B8C-83A1-F6EECF244321}">
                <p14:modId xmlns:p14="http://schemas.microsoft.com/office/powerpoint/2010/main" val="2879354735"/>
              </p:ext>
            </p:extLst>
          </p:nvPr>
        </p:nvGraphicFramePr>
        <p:xfrm>
          <a:off x="2347913" y="1074057"/>
          <a:ext cx="8988425" cy="5534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4140D43-B713-DA9B-0B9D-1C350DCB05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02" y="2876135"/>
            <a:ext cx="914400" cy="914400"/>
          </a:xfrm>
          <a:prstGeom prst="rect">
            <a:avLst/>
          </a:prstGeom>
        </p:spPr>
      </p:pic>
    </p:spTree>
    <p:extLst>
      <p:ext uri="{BB962C8B-B14F-4D97-AF65-F5344CB8AC3E}">
        <p14:creationId xmlns:p14="http://schemas.microsoft.com/office/powerpoint/2010/main" val="3629031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87EFB-D7B7-6D1F-BE3D-2F1452589E3B}"/>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Subchapter F</a:t>
            </a:r>
          </a:p>
        </p:txBody>
      </p:sp>
      <p:sp>
        <p:nvSpPr>
          <p:cNvPr id="3" name="Rectangle 2" descr="Transition slide depicts the topic is moving to Subchapter F.">
            <a:extLst>
              <a:ext uri="{FF2B5EF4-FFF2-40B4-BE49-F238E27FC236}">
                <a16:creationId xmlns:a16="http://schemas.microsoft.com/office/drawing/2014/main" id="{170CE8D6-CAA7-324C-A8CC-FFAEFD394615}"/>
              </a:ext>
            </a:extLst>
          </p:cNvPr>
          <p:cNvSpPr/>
          <p:nvPr/>
        </p:nvSpPr>
        <p:spPr>
          <a:xfrm>
            <a:off x="3737084" y="2475187"/>
            <a:ext cx="4591707"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4058294" y="2750559"/>
            <a:ext cx="3949286" cy="923330"/>
          </a:xfrm>
          <a:prstGeom prst="rect">
            <a:avLst/>
          </a:prstGeom>
          <a:solidFill>
            <a:schemeClr val="bg1"/>
          </a:solidFill>
          <a:ln w="38100">
            <a:solidFill>
              <a:srgbClr val="D85632"/>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Subchapter F</a:t>
            </a:r>
          </a:p>
        </p:txBody>
      </p:sp>
    </p:spTree>
    <p:extLst>
      <p:ext uri="{BB962C8B-B14F-4D97-AF65-F5344CB8AC3E}">
        <p14:creationId xmlns:p14="http://schemas.microsoft.com/office/powerpoint/2010/main" val="2339983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sz="2800"/>
              <a:t>F = Support of Candidates During Required Clinical Experiences</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The graphic depicts the sections within Subchapter F that include rules about Support Personnel including 228.91 Mentors, Cooperating Teachers, Host Teachers, and Site Supervisors, 228.93 Cooperating Teacher Qualifications and Responsibilities, 228.95 Host Teacher Qualifications and Responsibilities, 228.97 Mentor Qualifications and Responsibilities, 228.99 Site Supervisor Qualifications and Responsibilities, and 228.101 Field Supervisor Qualifications and Responsibilities.">
            <a:extLst>
              <a:ext uri="{FF2B5EF4-FFF2-40B4-BE49-F238E27FC236}">
                <a16:creationId xmlns:a16="http://schemas.microsoft.com/office/drawing/2014/main" id="{2E2915E5-B9B1-AF7E-AB33-28A8E7952E2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242942383"/>
              </p:ext>
            </p:extLst>
          </p:nvPr>
        </p:nvGraphicFramePr>
        <p:xfrm>
          <a:off x="2410975" y="1700377"/>
          <a:ext cx="898842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a:extLst>
              <a:ext uri="{FF2B5EF4-FFF2-40B4-BE49-F238E27FC236}">
                <a16:creationId xmlns:a16="http://schemas.microsoft.com/office/drawing/2014/main" id="{955D94F8-95EC-3E49-E83F-6E72F388892B}"/>
              </a:ext>
            </a:extLst>
          </p:cNvPr>
          <p:cNvSpPr/>
          <p:nvPr/>
        </p:nvSpPr>
        <p:spPr>
          <a:xfrm>
            <a:off x="5028004" y="1088058"/>
            <a:ext cx="3263266" cy="584775"/>
          </a:xfrm>
          <a:prstGeom prst="rect">
            <a:avLst/>
          </a:prstGeom>
          <a:noFill/>
        </p:spPr>
        <p:txBody>
          <a:bodyPr wrap="non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Support Personnel</a:t>
            </a:r>
          </a:p>
        </p:txBody>
      </p:sp>
    </p:spTree>
    <p:extLst>
      <p:ext uri="{BB962C8B-B14F-4D97-AF65-F5344CB8AC3E}">
        <p14:creationId xmlns:p14="http://schemas.microsoft.com/office/powerpoint/2010/main" val="2982447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fontScale="90000"/>
          </a:bodyPr>
          <a:lstStyle/>
          <a:p>
            <a:r>
              <a:rPr lang="en-US" sz="2800"/>
              <a:t>F = Support of Candidates During Required Clinical Experiences-More</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The graphic depicts sections in Subchapter F that provide rules about formal observations including 228.105 Formal Observations for Candidates in Residency Assignments, 228.106 Formal Observations or All Candidates for Initial Classroom Teacher Certification, 228.107 Formal Observations for Candidates in Clinical Teaching Assignments, 228.109 Formal Observations for Candidates in Internship Assignments, 228.111 Formal Observations for Candidates Employed as Educational Aides, and 228.113 Support and Formal Observations for Candidates Other Than Classroom Teacher.">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1716507261"/>
              </p:ext>
            </p:extLst>
          </p:nvPr>
        </p:nvGraphicFramePr>
        <p:xfrm>
          <a:off x="2410975" y="1700377"/>
          <a:ext cx="898842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a:extLst>
              <a:ext uri="{FF2B5EF4-FFF2-40B4-BE49-F238E27FC236}">
                <a16:creationId xmlns:a16="http://schemas.microsoft.com/office/drawing/2014/main" id="{FE1BD68C-DC78-4819-D2D2-527E4A577F0D}"/>
              </a:ext>
            </a:extLst>
          </p:cNvPr>
          <p:cNvSpPr/>
          <p:nvPr/>
        </p:nvSpPr>
        <p:spPr>
          <a:xfrm>
            <a:off x="4841289" y="1088058"/>
            <a:ext cx="3636701" cy="584775"/>
          </a:xfrm>
          <a:prstGeom prst="rect">
            <a:avLst/>
          </a:prstGeom>
          <a:noFill/>
        </p:spPr>
        <p:txBody>
          <a:bodyPr wrap="non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Formal Observations</a:t>
            </a:r>
          </a:p>
        </p:txBody>
      </p:sp>
    </p:spTree>
    <p:extLst>
      <p:ext uri="{BB962C8B-B14F-4D97-AF65-F5344CB8AC3E}">
        <p14:creationId xmlns:p14="http://schemas.microsoft.com/office/powerpoint/2010/main" val="3793213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94338" y="167275"/>
            <a:ext cx="9838273" cy="751350"/>
          </a:xfrm>
        </p:spPr>
        <p:txBody>
          <a:bodyPr>
            <a:normAutofit fontScale="90000"/>
          </a:bodyPr>
          <a:lstStyle/>
          <a:p>
            <a:r>
              <a:rPr lang="en-US" sz="2800"/>
              <a:t>F = Support of Candidates During Required Clinical Experiences-More (x2)</a:t>
            </a:r>
          </a:p>
        </p:txBody>
      </p:sp>
      <p:sp>
        <p:nvSpPr>
          <p:cNvPr id="4" name="Rectangle 3">
            <a:extLst>
              <a:ext uri="{FF2B5EF4-FFF2-40B4-BE49-F238E27FC236}">
                <a16:creationId xmlns:a16="http://schemas.microsoft.com/office/drawing/2014/main" id="{FE1BD68C-DC78-4819-D2D2-527E4A577F0D}"/>
              </a:ext>
            </a:extLst>
          </p:cNvPr>
          <p:cNvSpPr/>
          <p:nvPr/>
        </p:nvSpPr>
        <p:spPr>
          <a:xfrm>
            <a:off x="4971355" y="1184622"/>
            <a:ext cx="3636701" cy="584775"/>
          </a:xfrm>
          <a:prstGeom prst="rect">
            <a:avLst/>
          </a:prstGeom>
          <a:noFill/>
        </p:spPr>
        <p:txBody>
          <a:bodyPr wrap="non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Formal Observations</a:t>
            </a:r>
          </a:p>
        </p:txBody>
      </p:sp>
      <p:sp>
        <p:nvSpPr>
          <p:cNvPr id="5" name="Rectangle 4">
            <a:extLst>
              <a:ext uri="{FF2B5EF4-FFF2-40B4-BE49-F238E27FC236}">
                <a16:creationId xmlns:a16="http://schemas.microsoft.com/office/drawing/2014/main" id="{48F18FD9-4267-7A22-D655-3C1C9C7A8A62}"/>
              </a:ext>
            </a:extLst>
          </p:cNvPr>
          <p:cNvSpPr/>
          <p:nvPr/>
        </p:nvSpPr>
        <p:spPr>
          <a:xfrm>
            <a:off x="2579628" y="1707229"/>
            <a:ext cx="8828058" cy="584775"/>
          </a:xfrm>
          <a:prstGeom prst="rect">
            <a:avLst/>
          </a:prstGeom>
          <a:noFill/>
        </p:spPr>
        <p:txBody>
          <a:bodyPr wrap="none" lIns="91440" tIns="45720" rIns="91440" bIns="45720">
            <a:spAutoFit/>
          </a:bodyPr>
          <a:lstStyle/>
          <a:p>
            <a:pPr algn="ctr"/>
            <a:r>
              <a:rPr lang="en-US" sz="3200" b="0" cap="none" spc="0">
                <a:ln w="0"/>
                <a:solidFill>
                  <a:schemeClr val="tx1"/>
                </a:solidFill>
                <a:effectLst>
                  <a:outerShdw blurRad="38100" dist="19050" dir="2700000" algn="tl" rotWithShape="0">
                    <a:schemeClr val="dk1">
                      <a:alpha val="40000"/>
                    </a:schemeClr>
                  </a:outerShdw>
                </a:effectLst>
              </a:rPr>
              <a:t>Carve outs for Certificates w/ Specific Requirements</a:t>
            </a:r>
          </a:p>
        </p:txBody>
      </p:sp>
      <p:graphicFrame>
        <p:nvGraphicFramePr>
          <p:cNvPr id="15" name="Content Placeholder 14" descr="These are additional carve out sections in Subchapter F that are formal observations for Certificates with Specific Requirements including 228.113 Support and Formal Observations for Candidates Seeking Certification as Teacher of Students with Visual Impairments Supplemental: Early Childhood-Grade 12 and 228.115 Support and Formal Observations for Candidates Seeking Deafblind Supplemental: Early Childhood-Grade 12 Certification.">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1836065186"/>
              </p:ext>
            </p:extLst>
          </p:nvPr>
        </p:nvGraphicFramePr>
        <p:xfrm>
          <a:off x="2419261" y="2035394"/>
          <a:ext cx="89884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phic 1">
            <a:extLst>
              <a:ext uri="{FF2B5EF4-FFF2-40B4-BE49-F238E27FC236}">
                <a16:creationId xmlns:a16="http://schemas.microsoft.com/office/drawing/2014/main" id="{EC37DEC5-3575-5ABE-0C75-055102E9505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957" y="2819931"/>
            <a:ext cx="914400" cy="914400"/>
          </a:xfrm>
          <a:prstGeom prst="rect">
            <a:avLst/>
          </a:prstGeom>
        </p:spPr>
      </p:pic>
    </p:spTree>
    <p:extLst>
      <p:ext uri="{BB962C8B-B14F-4D97-AF65-F5344CB8AC3E}">
        <p14:creationId xmlns:p14="http://schemas.microsoft.com/office/powerpoint/2010/main" val="313851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dirty="0"/>
              <a:t>Subchapter F – Key Updates Campus Support</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291771"/>
            <a:ext cx="8988726" cy="5307391"/>
          </a:xfrm>
        </p:spPr>
        <p:txBody>
          <a:bodyPr/>
          <a:lstStyle/>
          <a:p>
            <a:r>
              <a:rPr lang="en-US" sz="2400"/>
              <a:t>228.95-Adds Host Teacher qualifications &amp; responsibilities for the Residency route</a:t>
            </a:r>
          </a:p>
          <a:p>
            <a:r>
              <a:rPr lang="en-US" sz="2400"/>
              <a:t>Adds flexibility – Training provided to campus personnel supporting candidates during the 12 weeks before or three weeks after being assigned to the clinical teacher, intern, resident, or practicum candidate (Old requirement = within three weeks after assignment to candidate). (</a:t>
            </a:r>
            <a:r>
              <a:rPr lang="en-US" sz="2400" b="1"/>
              <a:t>Stakeholder Request</a:t>
            </a:r>
            <a:r>
              <a:rPr lang="en-US" sz="2400"/>
              <a:t>)</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3166634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a:t>Subchapter F – Key Updates Field Supervisors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193992"/>
            <a:ext cx="8988726" cy="5597676"/>
          </a:xfrm>
        </p:spPr>
        <p:txBody>
          <a:bodyPr/>
          <a:lstStyle/>
          <a:p>
            <a:r>
              <a:rPr lang="en-US" sz="2000"/>
              <a:t>Residency-Adds qualifications, responsibilities, and requirements for field supervisors (FS) supporting Residency candidates.</a:t>
            </a:r>
          </a:p>
          <a:p>
            <a:r>
              <a:rPr lang="en-US" sz="2000"/>
              <a:t>228.101(3)-Clarifies the field supervisor (FS) must be trained by the EPP and also complete TEA-approved FS training</a:t>
            </a:r>
          </a:p>
          <a:p>
            <a:r>
              <a:rPr lang="en-US" sz="2000"/>
              <a:t>228.101(b)(1)-Adds the requirement that TEA-approved FS training must be renewed every three years.</a:t>
            </a:r>
          </a:p>
          <a:p>
            <a:r>
              <a:rPr lang="en-US" sz="2000"/>
              <a:t>228.101(b)(1)-Codifies added flexibility for FS supporting teacher candidates that a currently certified T-TESS evaluator may waive the TEA-approved FS training.</a:t>
            </a:r>
          </a:p>
          <a:p>
            <a:r>
              <a:rPr lang="en-US" sz="2000"/>
              <a:t>228.101(b)(5)-Adds definition to the informal observations FS must provide to candidates.</a:t>
            </a:r>
          </a:p>
          <a:p>
            <a:r>
              <a:rPr lang="en-US" sz="2000"/>
              <a:t>228.101(b)(2) &amp; (6)-Establishes early and more support for Late Hire candidates through informal observations and earlier initial contact with FS.</a:t>
            </a:r>
          </a:p>
          <a:p>
            <a:r>
              <a:rPr lang="en-US" sz="2000"/>
              <a:t>Adds definition to the required collaboration with the campus personnel supporting candidates in clinical experiences.</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4219314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a:t>Subchapter F – Key Updates Formal Observations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001487"/>
            <a:ext cx="8988726" cy="5597676"/>
          </a:xfrm>
        </p:spPr>
        <p:txBody>
          <a:bodyPr/>
          <a:lstStyle/>
          <a:p>
            <a:r>
              <a:rPr lang="en-US" sz="2400"/>
              <a:t>Adds observation requirements for Residency candidates and for candidates pursing the Deafblind Supplemental: Early Childhood-Grade 12 certificate.</a:t>
            </a:r>
          </a:p>
          <a:p>
            <a:r>
              <a:rPr lang="en-US" sz="2400"/>
              <a:t>228.107(b)-Increases minimum observations for clinical teachers from 3 to 4 (2 in first half of assignment, 2 in second half)</a:t>
            </a:r>
          </a:p>
          <a:p>
            <a:r>
              <a:rPr lang="en-US" sz="2400"/>
              <a:t>228.109 (a) bumps the first intern observation to 4 weeks instead of 6 weeks</a:t>
            </a:r>
          </a:p>
          <a:p>
            <a:r>
              <a:rPr lang="en-US" sz="2400"/>
              <a:t>228.109(c) increases number of observations for candidates on PRO to equal the 5 required for candidates on INT</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114124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81A-94DD-AF0C-5B4F-729295609F2E}"/>
              </a:ext>
            </a:extLst>
          </p:cNvPr>
          <p:cNvSpPr>
            <a:spLocks noGrp="1"/>
          </p:cNvSpPr>
          <p:nvPr>
            <p:ph type="title"/>
          </p:nvPr>
        </p:nvSpPr>
        <p:spPr/>
        <p:txBody>
          <a:bodyPr>
            <a:normAutofit fontScale="90000"/>
          </a:bodyPr>
          <a:lstStyle/>
          <a:p>
            <a:r>
              <a:rPr lang="en-US"/>
              <a:t>Subchapter F - Clarification</a:t>
            </a:r>
          </a:p>
        </p:txBody>
      </p:sp>
      <p:graphicFrame>
        <p:nvGraphicFramePr>
          <p:cNvPr id="7" name="Content Placeholder 6" descr="This graphic depicts common questions related to Subchapter F including Why was the requirement for informal observations added?, Are informal observations reported in ASEP?, Why was the requirement added that field supervisors must collaborate with campus personnel supporting Candidates?, Why is the first observation for Intern teachers required at 4 weeks instead of 6 weeks? and Why were the number of observations increased for candidates holding a Probationary certificate? Responses are included from TAC.">
            <a:extLst>
              <a:ext uri="{FF2B5EF4-FFF2-40B4-BE49-F238E27FC236}">
                <a16:creationId xmlns:a16="http://schemas.microsoft.com/office/drawing/2014/main" id="{A5EF914A-B30D-1B1C-E8C9-169E08BF0DAB}"/>
              </a:ext>
            </a:extLst>
          </p:cNvPr>
          <p:cNvGraphicFramePr>
            <a:graphicFrameLocks noGrp="1"/>
          </p:cNvGraphicFramePr>
          <p:nvPr>
            <p:ph idx="1"/>
            <p:extLst>
              <p:ext uri="{D42A27DB-BD31-4B8C-83A1-F6EECF244321}">
                <p14:modId xmlns:p14="http://schemas.microsoft.com/office/powerpoint/2010/main" val="2014795500"/>
              </p:ext>
            </p:extLst>
          </p:nvPr>
        </p:nvGraphicFramePr>
        <p:xfrm>
          <a:off x="2347913" y="1074057"/>
          <a:ext cx="8988425" cy="5534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4140D43-B713-DA9B-0B9D-1C350DCB05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02" y="2876135"/>
            <a:ext cx="914400" cy="914400"/>
          </a:xfrm>
          <a:prstGeom prst="rect">
            <a:avLst/>
          </a:prstGeom>
        </p:spPr>
      </p:pic>
    </p:spTree>
    <p:extLst>
      <p:ext uri="{BB962C8B-B14F-4D97-AF65-F5344CB8AC3E}">
        <p14:creationId xmlns:p14="http://schemas.microsoft.com/office/powerpoint/2010/main" val="197863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CA62-3ECE-CFC2-19F9-0C91F72F0B11}"/>
              </a:ext>
            </a:extLst>
          </p:cNvPr>
          <p:cNvSpPr>
            <a:spLocks noGrp="1"/>
          </p:cNvSpPr>
          <p:nvPr>
            <p:ph type="title"/>
          </p:nvPr>
        </p:nvSpPr>
        <p:spPr/>
        <p:txBody>
          <a:bodyPr/>
          <a:lstStyle/>
          <a:p>
            <a:r>
              <a:rPr lang="en-US"/>
              <a:t>Tracking Updates to Chapter 228 Across the Year</a:t>
            </a:r>
          </a:p>
        </p:txBody>
      </p:sp>
      <p:pic>
        <p:nvPicPr>
          <p:cNvPr id="7" name="Content Placeholder 6" descr="An excerpt from the September 2024 SBEC item that shows how TEA staff highlighted changes in each version of the Chapter 228 discussion item for transparency for stakeholders to track changes to rules.">
            <a:extLst>
              <a:ext uri="{FF2B5EF4-FFF2-40B4-BE49-F238E27FC236}">
                <a16:creationId xmlns:a16="http://schemas.microsoft.com/office/drawing/2014/main" id="{A133B7EA-AAED-780C-3002-1D38F60F3585}"/>
              </a:ext>
            </a:extLst>
          </p:cNvPr>
          <p:cNvPicPr>
            <a:picLocks noGrp="1" noChangeAspect="1"/>
          </p:cNvPicPr>
          <p:nvPr>
            <p:ph idx="1"/>
          </p:nvPr>
        </p:nvPicPr>
        <p:blipFill>
          <a:blip r:embed="rId3"/>
          <a:stretch>
            <a:fillRect/>
          </a:stretch>
        </p:blipFill>
        <p:spPr>
          <a:xfrm>
            <a:off x="858074" y="1281733"/>
            <a:ext cx="10830268" cy="4480560"/>
          </a:xfrm>
        </p:spPr>
      </p:pic>
    </p:spTree>
    <p:extLst>
      <p:ext uri="{BB962C8B-B14F-4D97-AF65-F5344CB8AC3E}">
        <p14:creationId xmlns:p14="http://schemas.microsoft.com/office/powerpoint/2010/main" val="1381074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81A-94DD-AF0C-5B4F-729295609F2E}"/>
              </a:ext>
            </a:extLst>
          </p:cNvPr>
          <p:cNvSpPr>
            <a:spLocks noGrp="1"/>
          </p:cNvSpPr>
          <p:nvPr>
            <p:ph type="title"/>
          </p:nvPr>
        </p:nvSpPr>
        <p:spPr/>
        <p:txBody>
          <a:bodyPr>
            <a:normAutofit fontScale="90000"/>
          </a:bodyPr>
          <a:lstStyle/>
          <a:p>
            <a:r>
              <a:rPr lang="en-US"/>
              <a:t>Subchapter F – Additional Clarification Needed</a:t>
            </a:r>
          </a:p>
        </p:txBody>
      </p:sp>
      <p:sp>
        <p:nvSpPr>
          <p:cNvPr id="3" name="TextBox 2">
            <a:extLst>
              <a:ext uri="{FF2B5EF4-FFF2-40B4-BE49-F238E27FC236}">
                <a16:creationId xmlns:a16="http://schemas.microsoft.com/office/drawing/2014/main" id="{7B03A448-D64F-AA13-A7F4-334657EB7E05}"/>
              </a:ext>
            </a:extLst>
          </p:cNvPr>
          <p:cNvSpPr txBox="1"/>
          <p:nvPr/>
        </p:nvSpPr>
        <p:spPr>
          <a:xfrm>
            <a:off x="2338492" y="4711053"/>
            <a:ext cx="9340516" cy="1477328"/>
          </a:xfrm>
          <a:prstGeom prst="rect">
            <a:avLst/>
          </a:prstGeom>
          <a:noFill/>
          <a:ln w="28575">
            <a:solidFill>
              <a:srgbClr val="F3715F"/>
            </a:solidFill>
          </a:ln>
        </p:spPr>
        <p:txBody>
          <a:bodyPr wrap="square">
            <a:spAutoFit/>
          </a:bodyPr>
          <a:lstStyle/>
          <a:p>
            <a:r>
              <a:rPr lang="en-US"/>
              <a:t>19 TAC 228.105(c): For an all-level clinical teaching assignment in more than one location or in an assignment that involves certification in more than one certification category that cannot be taught concurrently during the same period of the school day, a minimum of two formal observations must be provided during the first half of each assignment and a minimum of one formal observation must be provided during the second half of each assignment</a:t>
            </a:r>
          </a:p>
        </p:txBody>
      </p:sp>
      <p:sp>
        <p:nvSpPr>
          <p:cNvPr id="8" name="TextBox 7">
            <a:extLst>
              <a:ext uri="{FF2B5EF4-FFF2-40B4-BE49-F238E27FC236}">
                <a16:creationId xmlns:a16="http://schemas.microsoft.com/office/drawing/2014/main" id="{09982026-1D93-6539-6558-63F34AD6789C}"/>
              </a:ext>
            </a:extLst>
          </p:cNvPr>
          <p:cNvSpPr txBox="1"/>
          <p:nvPr/>
        </p:nvSpPr>
        <p:spPr>
          <a:xfrm>
            <a:off x="2338492" y="3474291"/>
            <a:ext cx="9125951" cy="923330"/>
          </a:xfrm>
          <a:prstGeom prst="rect">
            <a:avLst/>
          </a:prstGeom>
          <a:noFill/>
        </p:spPr>
        <p:txBody>
          <a:bodyPr wrap="square">
            <a:spAutoFit/>
          </a:bodyPr>
          <a:lstStyle/>
          <a:p>
            <a:r>
              <a:rPr lang="en-US"/>
              <a:t>19 TAC 228.105(b): For a clinical teaching assignment, an EPP must provide a minimum of two formal observations during the first half of the assignment and a minimum of two formal observations during the second half of the assignment. </a:t>
            </a:r>
          </a:p>
        </p:txBody>
      </p:sp>
      <p:graphicFrame>
        <p:nvGraphicFramePr>
          <p:cNvPr id="7" name="Content Placeholder 6" descr="This graphic depicts a common question about formal observations that is What is the actual formal observation requirement for my all-level clinical teachers? A response from TAC is cited.">
            <a:extLst>
              <a:ext uri="{FF2B5EF4-FFF2-40B4-BE49-F238E27FC236}">
                <a16:creationId xmlns:a16="http://schemas.microsoft.com/office/drawing/2014/main" id="{A5EF914A-B30D-1B1C-E8C9-169E08BF0DAB}"/>
              </a:ext>
            </a:extLst>
          </p:cNvPr>
          <p:cNvGraphicFramePr>
            <a:graphicFrameLocks noGrp="1"/>
          </p:cNvGraphicFramePr>
          <p:nvPr>
            <p:ph idx="1"/>
            <p:extLst>
              <p:ext uri="{D42A27DB-BD31-4B8C-83A1-F6EECF244321}">
                <p14:modId xmlns:p14="http://schemas.microsoft.com/office/powerpoint/2010/main" val="3308687967"/>
              </p:ext>
            </p:extLst>
          </p:nvPr>
        </p:nvGraphicFramePr>
        <p:xfrm>
          <a:off x="2476018" y="1274584"/>
          <a:ext cx="8988425" cy="1802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4140D43-B713-DA9B-0B9D-1C350DCB05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02" y="2876135"/>
            <a:ext cx="914400" cy="914400"/>
          </a:xfrm>
          <a:prstGeom prst="rect">
            <a:avLst/>
          </a:prstGeom>
        </p:spPr>
      </p:pic>
    </p:spTree>
    <p:extLst>
      <p:ext uri="{BB962C8B-B14F-4D97-AF65-F5344CB8AC3E}">
        <p14:creationId xmlns:p14="http://schemas.microsoft.com/office/powerpoint/2010/main" val="1305854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5BDE6-EA4C-C988-07DE-42E5780979F1}"/>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Subchapter G</a:t>
            </a:r>
          </a:p>
        </p:txBody>
      </p:sp>
      <p:sp>
        <p:nvSpPr>
          <p:cNvPr id="3" name="Rectangle 2" descr="This transition slide depicts that the topic is moving to Subchapter G.">
            <a:extLst>
              <a:ext uri="{FF2B5EF4-FFF2-40B4-BE49-F238E27FC236}">
                <a16:creationId xmlns:a16="http://schemas.microsoft.com/office/drawing/2014/main" id="{170CE8D6-CAA7-324C-A8CC-FFAEFD394615}"/>
              </a:ext>
            </a:extLst>
          </p:cNvPr>
          <p:cNvSpPr/>
          <p:nvPr/>
        </p:nvSpPr>
        <p:spPr>
          <a:xfrm>
            <a:off x="3737084" y="2475187"/>
            <a:ext cx="4591707"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4058294" y="2750559"/>
            <a:ext cx="3949286" cy="923330"/>
          </a:xfrm>
          <a:prstGeom prst="rect">
            <a:avLst/>
          </a:prstGeom>
          <a:solidFill>
            <a:schemeClr val="bg1"/>
          </a:solidFill>
          <a:ln w="38100">
            <a:solidFill>
              <a:srgbClr val="5A6267"/>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Subchapter G</a:t>
            </a:r>
          </a:p>
        </p:txBody>
      </p:sp>
    </p:spTree>
    <p:extLst>
      <p:ext uri="{BB962C8B-B14F-4D97-AF65-F5344CB8AC3E}">
        <p14:creationId xmlns:p14="http://schemas.microsoft.com/office/powerpoint/2010/main" val="1846511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G = Complaints &amp; Investigations</a:t>
            </a:r>
          </a:p>
        </p:txBody>
      </p:sp>
      <p:pic>
        <p:nvPicPr>
          <p:cNvPr id="2" name="Graphic 1" descr="Walk with solid fill">
            <a:extLst>
              <a:ext uri="{FF2B5EF4-FFF2-40B4-BE49-F238E27FC236}">
                <a16:creationId xmlns:a16="http://schemas.microsoft.com/office/drawing/2014/main" id="{EC37DEC5-3575-5ABE-0C75-055102E95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957" y="2819931"/>
            <a:ext cx="914400" cy="914400"/>
          </a:xfrm>
          <a:prstGeom prst="rect">
            <a:avLst/>
          </a:prstGeom>
        </p:spPr>
      </p:pic>
      <p:graphicFrame>
        <p:nvGraphicFramePr>
          <p:cNvPr id="15" name="Content Placeholder 14" descr="This graphic depicts two sections in Subchapter G that include 228.121 Complaints and Investigations Procedures and 228.113 Educator Preparation Program Responsibilities for Candidate Complaints.">
            <a:extLst>
              <a:ext uri="{FF2B5EF4-FFF2-40B4-BE49-F238E27FC236}">
                <a16:creationId xmlns:a16="http://schemas.microsoft.com/office/drawing/2014/main" id="{2E2915E5-B9B1-AF7E-AB33-28A8E7952E24}"/>
              </a:ext>
            </a:extLst>
          </p:cNvPr>
          <p:cNvGraphicFramePr>
            <a:graphicFrameLocks noGrp="1"/>
          </p:cNvGraphicFramePr>
          <p:nvPr>
            <p:ph idx="1"/>
            <p:extLst>
              <p:ext uri="{D42A27DB-BD31-4B8C-83A1-F6EECF244321}">
                <p14:modId xmlns:p14="http://schemas.microsoft.com/office/powerpoint/2010/main" val="1442152772"/>
              </p:ext>
            </p:extLst>
          </p:nvPr>
        </p:nvGraphicFramePr>
        <p:xfrm>
          <a:off x="2410975" y="1700377"/>
          <a:ext cx="8988425"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29328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a:t>Subchapter G – Key Updates Complaints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47415" y="1291771"/>
            <a:ext cx="8988726" cy="5307391"/>
          </a:xfrm>
        </p:spPr>
        <p:txBody>
          <a:bodyPr/>
          <a:lstStyle/>
          <a:p>
            <a:r>
              <a:rPr lang="en-US" sz="2400"/>
              <a:t>228.121(d) Changes the required EPP response time from 21 business days to 10 business days when TEA requests documentation and information needed for a formal complaint investigation.</a:t>
            </a:r>
          </a:p>
        </p:txBody>
      </p:sp>
      <p:pic>
        <p:nvPicPr>
          <p:cNvPr id="2" name="Graphic 1">
            <a:extLst>
              <a:ext uri="{FF2B5EF4-FFF2-40B4-BE49-F238E27FC236}">
                <a16:creationId xmlns:a16="http://schemas.microsoft.com/office/drawing/2014/main" id="{CF2D0521-8949-10DC-C670-5D87E286CC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33" y="2971800"/>
            <a:ext cx="914400" cy="914400"/>
          </a:xfrm>
          <a:prstGeom prst="rect">
            <a:avLst/>
          </a:prstGeom>
        </p:spPr>
      </p:pic>
    </p:spTree>
    <p:extLst>
      <p:ext uri="{BB962C8B-B14F-4D97-AF65-F5344CB8AC3E}">
        <p14:creationId xmlns:p14="http://schemas.microsoft.com/office/powerpoint/2010/main" val="1388566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6781A-94DD-AF0C-5B4F-729295609F2E}"/>
              </a:ext>
            </a:extLst>
          </p:cNvPr>
          <p:cNvSpPr>
            <a:spLocks noGrp="1"/>
          </p:cNvSpPr>
          <p:nvPr>
            <p:ph type="title"/>
          </p:nvPr>
        </p:nvSpPr>
        <p:spPr/>
        <p:txBody>
          <a:bodyPr>
            <a:normAutofit fontScale="90000"/>
          </a:bodyPr>
          <a:lstStyle/>
          <a:p>
            <a:r>
              <a:rPr lang="en-US"/>
              <a:t>Subchapter G - Clarification</a:t>
            </a:r>
          </a:p>
        </p:txBody>
      </p:sp>
      <p:graphicFrame>
        <p:nvGraphicFramePr>
          <p:cNvPr id="7" name="Content Placeholder 6" descr="The graphic depicts a common question from Subchapter G is Why was the time for EPP response to TEA reduced? The response identifies it improves efficiency in investigating complaints and also aligns with what most EPPs do when they respond in less than 21 days which is the repealed requirement.">
            <a:extLst>
              <a:ext uri="{FF2B5EF4-FFF2-40B4-BE49-F238E27FC236}">
                <a16:creationId xmlns:a16="http://schemas.microsoft.com/office/drawing/2014/main" id="{A5EF914A-B30D-1B1C-E8C9-169E08BF0DAB}"/>
              </a:ext>
            </a:extLst>
          </p:cNvPr>
          <p:cNvGraphicFramePr>
            <a:graphicFrameLocks noGrp="1"/>
          </p:cNvGraphicFramePr>
          <p:nvPr>
            <p:ph idx="1"/>
            <p:extLst>
              <p:ext uri="{D42A27DB-BD31-4B8C-83A1-F6EECF244321}">
                <p14:modId xmlns:p14="http://schemas.microsoft.com/office/powerpoint/2010/main" val="2363797713"/>
              </p:ext>
            </p:extLst>
          </p:nvPr>
        </p:nvGraphicFramePr>
        <p:xfrm>
          <a:off x="2347913" y="1813035"/>
          <a:ext cx="8988425" cy="2636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4140D43-B713-DA9B-0B9D-1C350DCB05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02" y="2876135"/>
            <a:ext cx="914400" cy="914400"/>
          </a:xfrm>
          <a:prstGeom prst="rect">
            <a:avLst/>
          </a:prstGeom>
        </p:spPr>
      </p:pic>
    </p:spTree>
    <p:extLst>
      <p:ext uri="{BB962C8B-B14F-4D97-AF65-F5344CB8AC3E}">
        <p14:creationId xmlns:p14="http://schemas.microsoft.com/office/powerpoint/2010/main" val="105950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187D-7498-43E2-BC0D-22006D29D768}"/>
              </a:ext>
            </a:extLst>
          </p:cNvPr>
          <p:cNvSpPr>
            <a:spLocks noGrp="1"/>
          </p:cNvSpPr>
          <p:nvPr>
            <p:ph type="title"/>
          </p:nvPr>
        </p:nvSpPr>
        <p:spPr>
          <a:xfrm>
            <a:off x="2201841" y="167275"/>
            <a:ext cx="9630770" cy="751350"/>
          </a:xfrm>
        </p:spPr>
        <p:txBody>
          <a:bodyPr anchor="ctr">
            <a:normAutofit/>
          </a:bodyPr>
          <a:lstStyle/>
          <a:p>
            <a:r>
              <a:rPr lang="en-US" dirty="0"/>
              <a:t>Additional Questions Folks are Asking</a:t>
            </a:r>
          </a:p>
        </p:txBody>
      </p:sp>
      <p:pic>
        <p:nvPicPr>
          <p:cNvPr id="5" name="Picture 4" descr="FAQ icon is a transition slide to additional questions being asked about the Chapter 228 adoption.">
            <a:extLst>
              <a:ext uri="{FF2B5EF4-FFF2-40B4-BE49-F238E27FC236}">
                <a16:creationId xmlns:a16="http://schemas.microsoft.com/office/drawing/2014/main" id="{156015B5-8CAD-2571-8ED7-E7C7A38E4954}"/>
              </a:ext>
            </a:extLst>
          </p:cNvPr>
          <p:cNvPicPr>
            <a:picLocks noChangeAspect="1"/>
          </p:cNvPicPr>
          <p:nvPr/>
        </p:nvPicPr>
        <p:blipFill>
          <a:blip r:embed="rId3"/>
          <a:stretch>
            <a:fillRect/>
          </a:stretch>
        </p:blipFill>
        <p:spPr>
          <a:xfrm>
            <a:off x="4675786" y="1800451"/>
            <a:ext cx="4351338" cy="4351338"/>
          </a:xfrm>
          <a:prstGeom prst="rect">
            <a:avLst/>
          </a:prstGeom>
          <a:noFill/>
        </p:spPr>
      </p:pic>
    </p:spTree>
    <p:extLst>
      <p:ext uri="{BB962C8B-B14F-4D97-AF65-F5344CB8AC3E}">
        <p14:creationId xmlns:p14="http://schemas.microsoft.com/office/powerpoint/2010/main" val="910512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p:txBody>
          <a:bodyPr/>
          <a:lstStyle/>
          <a:p>
            <a:r>
              <a:rPr lang="en-US"/>
              <a:t>Recommendations for EPPs</a:t>
            </a:r>
          </a:p>
        </p:txBody>
      </p:sp>
      <p:sp>
        <p:nvSpPr>
          <p:cNvPr id="3" name="Content Placeholder 2">
            <a:extLst>
              <a:ext uri="{FF2B5EF4-FFF2-40B4-BE49-F238E27FC236}">
                <a16:creationId xmlns:a16="http://schemas.microsoft.com/office/drawing/2014/main" id="{3AFFBE17-DB32-5233-C4C0-26A93A06DE57}"/>
              </a:ext>
            </a:extLst>
          </p:cNvPr>
          <p:cNvSpPr>
            <a:spLocks noGrp="1"/>
          </p:cNvSpPr>
          <p:nvPr>
            <p:ph idx="1"/>
          </p:nvPr>
        </p:nvSpPr>
        <p:spPr>
          <a:xfrm>
            <a:off x="2319341" y="1015044"/>
            <a:ext cx="8988726" cy="5675681"/>
          </a:xfrm>
        </p:spPr>
        <p:txBody>
          <a:bodyPr lIns="91440" tIns="45720" rIns="91440" bIns="45720" anchor="t"/>
          <a:lstStyle/>
          <a:p>
            <a:r>
              <a:rPr lang="en-US" sz="2000" dirty="0"/>
              <a:t>Build on what you have. Many of the requirements are either currently in place or are updates to requirements currently in place so evaluate what you are currently doing and move forward with quality improvements from that point (aka continuous improvement).</a:t>
            </a:r>
          </a:p>
          <a:p>
            <a:r>
              <a:rPr lang="en-US" sz="2000" dirty="0"/>
              <a:t>Continue to engage with trainings and informational webinars that will provide detail and build capacity around implementation of requirements in Chapter 228. Look for notifications of training opportunities in the EPP newsletter.</a:t>
            </a:r>
            <a:endParaRPr lang="en-US" sz="2000" dirty="0">
              <a:ea typeface="Calibri"/>
              <a:cs typeface="Calibri"/>
            </a:endParaRPr>
          </a:p>
          <a:p>
            <a:r>
              <a:rPr lang="en-US" sz="2000" dirty="0"/>
              <a:t>Continue to engage with others in your systems and professional organizations to collaborate on realistic, innovative, and high-quality ways to engage with the rules and meet requirements.</a:t>
            </a:r>
            <a:endParaRPr lang="en-US" sz="2000" dirty="0">
              <a:ea typeface="Calibri"/>
              <a:cs typeface="Calibri"/>
            </a:endParaRPr>
          </a:p>
          <a:p>
            <a:r>
              <a:rPr lang="en-US" sz="2000" dirty="0"/>
              <a:t>Continue to reach out to TEA staff if you have questions about updates in Chapter 228. Start with your assigned specialist. If your specialist does not have an answer, they will connect you with the person who can assist you. If you hear conflicting information, contact TEA staff who can help you sort through the misunderstandings and find the correct information.</a:t>
            </a:r>
            <a:endParaRPr lang="en-US" sz="2000" dirty="0">
              <a:ea typeface="Calibri"/>
              <a:cs typeface="Calibri"/>
            </a:endParaRPr>
          </a:p>
          <a:p>
            <a:pPr marL="0" indent="0">
              <a:buNone/>
            </a:pPr>
            <a:endParaRPr lang="en-US" sz="2000" dirty="0"/>
          </a:p>
        </p:txBody>
      </p:sp>
      <p:pic>
        <p:nvPicPr>
          <p:cNvPr id="2" name="Graphic 1">
            <a:extLst>
              <a:ext uri="{FF2B5EF4-FFF2-40B4-BE49-F238E27FC236}">
                <a16:creationId xmlns:a16="http://schemas.microsoft.com/office/drawing/2014/main" id="{D4531BE1-7202-8621-F168-B13FE6D8BC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672" y="2971800"/>
            <a:ext cx="914400" cy="914400"/>
          </a:xfrm>
          <a:prstGeom prst="rect">
            <a:avLst/>
          </a:prstGeom>
        </p:spPr>
      </p:pic>
    </p:spTree>
    <p:extLst>
      <p:ext uri="{BB962C8B-B14F-4D97-AF65-F5344CB8AC3E}">
        <p14:creationId xmlns:p14="http://schemas.microsoft.com/office/powerpoint/2010/main" val="3668445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title"/>
          </p:nvPr>
        </p:nvSpPr>
        <p:spPr>
          <a:xfrm>
            <a:off x="712380" y="153230"/>
            <a:ext cx="11121657" cy="751350"/>
          </a:xfrm>
        </p:spPr>
        <p:txBody>
          <a:bodyPr anchor="ctr">
            <a:normAutofit/>
          </a:bodyPr>
          <a:lstStyle/>
          <a:p>
            <a:pPr algn="ctr"/>
            <a:r>
              <a:rPr lang="en-US" dirty="0"/>
              <a:t>Thank You for Attending!!</a:t>
            </a:r>
          </a:p>
        </p:txBody>
      </p:sp>
      <p:pic>
        <p:nvPicPr>
          <p:cNvPr id="2" name="Picture 1" descr="This picture is an aerial view of downtown Austin and is decorative.">
            <a:extLst>
              <a:ext uri="{FF2B5EF4-FFF2-40B4-BE49-F238E27FC236}">
                <a16:creationId xmlns:a16="http://schemas.microsoft.com/office/drawing/2014/main" id="{978A1803-8768-F23B-D493-F71132FD9CDD}"/>
              </a:ext>
            </a:extLst>
          </p:cNvPr>
          <p:cNvPicPr>
            <a:picLocks noChangeAspect="1"/>
          </p:cNvPicPr>
          <p:nvPr/>
        </p:nvPicPr>
        <p:blipFill rotWithShape="1">
          <a:blip r:embed="rId3"/>
          <a:srcRect t="3069" r="-2" b="7403"/>
          <a:stretch/>
        </p:blipFill>
        <p:spPr>
          <a:xfrm>
            <a:off x="291497" y="1219880"/>
            <a:ext cx="11609006" cy="4754880"/>
          </a:xfrm>
          <a:prstGeom prst="rect">
            <a:avLst/>
          </a:prstGeom>
          <a:noFill/>
        </p:spPr>
      </p:pic>
    </p:spTree>
    <p:extLst>
      <p:ext uri="{BB962C8B-B14F-4D97-AF65-F5344CB8AC3E}">
        <p14:creationId xmlns:p14="http://schemas.microsoft.com/office/powerpoint/2010/main" val="116152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76D6-5F75-B73D-CB4B-E8692A9BCE18}"/>
              </a:ext>
            </a:extLst>
          </p:cNvPr>
          <p:cNvSpPr>
            <a:spLocks noGrp="1"/>
          </p:cNvSpPr>
          <p:nvPr>
            <p:ph type="title"/>
          </p:nvPr>
        </p:nvSpPr>
        <p:spPr/>
        <p:txBody>
          <a:bodyPr/>
          <a:lstStyle/>
          <a:p>
            <a:r>
              <a:rPr lang="en-US"/>
              <a:t>Key Terms to Know for Today</a:t>
            </a:r>
          </a:p>
        </p:txBody>
      </p:sp>
      <p:sp>
        <p:nvSpPr>
          <p:cNvPr id="3" name="Content Placeholder 2">
            <a:extLst>
              <a:ext uri="{FF2B5EF4-FFF2-40B4-BE49-F238E27FC236}">
                <a16:creationId xmlns:a16="http://schemas.microsoft.com/office/drawing/2014/main" id="{FC4A5610-F948-B981-4E25-A549BF247D40}"/>
              </a:ext>
            </a:extLst>
          </p:cNvPr>
          <p:cNvSpPr>
            <a:spLocks noGrp="1"/>
          </p:cNvSpPr>
          <p:nvPr>
            <p:ph idx="1"/>
          </p:nvPr>
        </p:nvSpPr>
        <p:spPr>
          <a:xfrm>
            <a:off x="712380" y="1121578"/>
            <a:ext cx="10623762" cy="4351338"/>
          </a:xfrm>
        </p:spPr>
        <p:txBody>
          <a:bodyPr/>
          <a:lstStyle/>
          <a:p>
            <a:r>
              <a:rPr lang="en-US"/>
              <a:t>Route = Undergraduate, Post Bac, Alternative, Residency</a:t>
            </a:r>
          </a:p>
          <a:p>
            <a:r>
              <a:rPr lang="en-US"/>
              <a:t>Class = Teacher, Principal, Superintendent, Educational Diagnostician, School Counselor, School Librarian, Reading Specialist</a:t>
            </a:r>
          </a:p>
          <a:p>
            <a:r>
              <a:rPr lang="en-US"/>
              <a:t>Non-teacher Class = All classes except Teacher</a:t>
            </a:r>
          </a:p>
          <a:p>
            <a:r>
              <a:rPr lang="en-US"/>
              <a:t>Clinical Experience = Clinical teaching, Residency, Internship, Practicum</a:t>
            </a:r>
          </a:p>
          <a:p>
            <a:r>
              <a:rPr lang="en-US"/>
              <a:t>FBE = early field-based experiences (pre-service requirements for Teacher candidates)</a:t>
            </a:r>
          </a:p>
          <a:p>
            <a:r>
              <a:rPr lang="en-US"/>
              <a:t> dba = Doing business as… (name used by an EPP other than the approved name)</a:t>
            </a:r>
          </a:p>
          <a:p>
            <a:endParaRPr lang="en-US"/>
          </a:p>
        </p:txBody>
      </p:sp>
    </p:spTree>
    <p:extLst>
      <p:ext uri="{BB962C8B-B14F-4D97-AF65-F5344CB8AC3E}">
        <p14:creationId xmlns:p14="http://schemas.microsoft.com/office/powerpoint/2010/main" val="280388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187D-7498-43E2-BC0D-22006D29D768}"/>
              </a:ext>
            </a:extLst>
          </p:cNvPr>
          <p:cNvSpPr>
            <a:spLocks noGrp="1"/>
          </p:cNvSpPr>
          <p:nvPr>
            <p:ph type="title"/>
          </p:nvPr>
        </p:nvSpPr>
        <p:spPr>
          <a:xfrm>
            <a:off x="2201841" y="167275"/>
            <a:ext cx="9630770" cy="751350"/>
          </a:xfrm>
        </p:spPr>
        <p:txBody>
          <a:bodyPr anchor="ctr">
            <a:normAutofit/>
          </a:bodyPr>
          <a:lstStyle/>
          <a:p>
            <a:r>
              <a:rPr lang="en-US"/>
              <a:t>Ask the Questions</a:t>
            </a:r>
          </a:p>
        </p:txBody>
      </p:sp>
      <p:pic>
        <p:nvPicPr>
          <p:cNvPr id="5" name="Picture 4" descr="The FAQ icon reminds viewers to ask their questions about the updates to Chapter 228 so that TEA can use them to formulate a Frequently Asked Questions, or FAQ, document with responses.">
            <a:extLst>
              <a:ext uri="{FF2B5EF4-FFF2-40B4-BE49-F238E27FC236}">
                <a16:creationId xmlns:a16="http://schemas.microsoft.com/office/drawing/2014/main" id="{156015B5-8CAD-2571-8ED7-E7C7A38E4954}"/>
              </a:ext>
            </a:extLst>
          </p:cNvPr>
          <p:cNvPicPr>
            <a:picLocks noChangeAspect="1"/>
          </p:cNvPicPr>
          <p:nvPr/>
        </p:nvPicPr>
        <p:blipFill>
          <a:blip r:embed="rId3"/>
          <a:stretch>
            <a:fillRect/>
          </a:stretch>
        </p:blipFill>
        <p:spPr>
          <a:xfrm>
            <a:off x="4675786" y="1800451"/>
            <a:ext cx="4351338" cy="4351338"/>
          </a:xfrm>
          <a:prstGeom prst="rect">
            <a:avLst/>
          </a:prstGeom>
          <a:noFill/>
        </p:spPr>
      </p:pic>
    </p:spTree>
    <p:extLst>
      <p:ext uri="{BB962C8B-B14F-4D97-AF65-F5344CB8AC3E}">
        <p14:creationId xmlns:p14="http://schemas.microsoft.com/office/powerpoint/2010/main" val="192754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F26EC-7B1F-43B8-BD4E-5978CCF3D9D9}"/>
              </a:ext>
            </a:extLst>
          </p:cNvPr>
          <p:cNvSpPr>
            <a:spLocks noGrp="1"/>
          </p:cNvSpPr>
          <p:nvPr>
            <p:ph type="title"/>
          </p:nvPr>
        </p:nvSpPr>
        <p:spPr/>
        <p:txBody>
          <a:bodyPr/>
          <a:lstStyle/>
          <a:p>
            <a:r>
              <a:rPr lang="en-US" dirty="0"/>
              <a:t>      Goals      Outcomes</a:t>
            </a:r>
          </a:p>
        </p:txBody>
      </p:sp>
      <p:sp>
        <p:nvSpPr>
          <p:cNvPr id="5" name="Content Placeholder 4">
            <a:extLst>
              <a:ext uri="{FF2B5EF4-FFF2-40B4-BE49-F238E27FC236}">
                <a16:creationId xmlns:a16="http://schemas.microsoft.com/office/drawing/2014/main" id="{FF33F922-7D62-4EA4-AFCF-726021F60139}"/>
              </a:ext>
            </a:extLst>
          </p:cNvPr>
          <p:cNvSpPr>
            <a:spLocks noGrp="1"/>
          </p:cNvSpPr>
          <p:nvPr>
            <p:ph idx="1"/>
          </p:nvPr>
        </p:nvSpPr>
        <p:spPr/>
        <p:txBody>
          <a:bodyPr/>
          <a:lstStyle/>
          <a:p>
            <a:r>
              <a:rPr lang="en-US"/>
              <a:t>Improved Navigation</a:t>
            </a:r>
          </a:p>
          <a:p>
            <a:r>
              <a:rPr lang="en-US"/>
              <a:t>User Friendly</a:t>
            </a:r>
          </a:p>
          <a:p>
            <a:r>
              <a:rPr lang="en-US"/>
              <a:t>Added Definition</a:t>
            </a:r>
          </a:p>
          <a:p>
            <a:r>
              <a:rPr lang="en-US"/>
              <a:t>Clarified Vague Wording</a:t>
            </a:r>
          </a:p>
          <a:p>
            <a:r>
              <a:rPr lang="en-US"/>
              <a:t>Elevated Quality</a:t>
            </a:r>
          </a:p>
          <a:p>
            <a:r>
              <a:rPr lang="en-US"/>
              <a:t>Added Flexibility</a:t>
            </a:r>
          </a:p>
          <a:p>
            <a:r>
              <a:rPr lang="en-US"/>
              <a:t>Clarify Requirements for Non-teacher certificate classes</a:t>
            </a:r>
          </a:p>
        </p:txBody>
      </p:sp>
      <p:sp>
        <p:nvSpPr>
          <p:cNvPr id="8" name="Arrow: Right 7" descr="The arrow after Goals that points to Outcomes represents the outcomes of the Chapter 228 updates that started as Goals but were successfully implemented.">
            <a:extLst>
              <a:ext uri="{FF2B5EF4-FFF2-40B4-BE49-F238E27FC236}">
                <a16:creationId xmlns:a16="http://schemas.microsoft.com/office/drawing/2014/main" id="{F96D9EDB-277C-5304-1BBB-6967731D7437}"/>
              </a:ext>
              <a:ext uri="{C183D7F6-B498-43B3-948B-1728B52AA6E4}">
                <adec:decorative xmlns:adec="http://schemas.microsoft.com/office/drawing/2017/decorative" val="0"/>
              </a:ext>
            </a:extLst>
          </p:cNvPr>
          <p:cNvSpPr/>
          <p:nvPr/>
        </p:nvSpPr>
        <p:spPr>
          <a:xfrm>
            <a:off x="2564678" y="434312"/>
            <a:ext cx="489892" cy="1891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4BC2613-0C14-2CE4-D45D-49091EDD6DB2}"/>
              </a:ext>
              <a:ext uri="{C183D7F6-B498-43B3-948B-1728B52AA6E4}">
                <adec:decorative xmlns:adec="http://schemas.microsoft.com/office/drawing/2017/decorative" val="1"/>
              </a:ext>
            </a:extLst>
          </p:cNvPr>
          <p:cNvSpPr>
            <a:spLocks noGrp="1"/>
          </p:cNvSpPr>
          <p:nvPr>
            <p:ph type="body" sz="quarter" idx="13"/>
          </p:nvPr>
        </p:nvSpPr>
        <p:spPr>
          <a:xfrm>
            <a:off x="6427788" y="1285875"/>
            <a:ext cx="5383212" cy="4351338"/>
          </a:xfrm>
        </p:spPr>
        <p:txBody>
          <a:bodyPr/>
          <a:lstStyle/>
          <a:p>
            <a:pPr marL="0" indent="0" algn="ctr">
              <a:buNone/>
            </a:pPr>
            <a:endParaRPr lang="en-US" sz="3200"/>
          </a:p>
          <a:p>
            <a:pPr marL="0" indent="0" algn="ctr">
              <a:buNone/>
            </a:pPr>
            <a:endParaRPr lang="en-US" sz="3200"/>
          </a:p>
          <a:p>
            <a:pPr marL="0" indent="0" algn="ctr">
              <a:buNone/>
            </a:pPr>
            <a:r>
              <a:rPr lang="en-US" sz="3200"/>
              <a:t>Stroll Through the Reorg</a:t>
            </a:r>
          </a:p>
        </p:txBody>
      </p:sp>
      <p:pic>
        <p:nvPicPr>
          <p:cNvPr id="3" name="Graphic 2">
            <a:extLst>
              <a:ext uri="{FF2B5EF4-FFF2-40B4-BE49-F238E27FC236}">
                <a16:creationId xmlns:a16="http://schemas.microsoft.com/office/drawing/2014/main" id="{F4ADF1CF-5D25-DC3A-324F-D3793677E0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7827" y="3003893"/>
            <a:ext cx="914400" cy="914400"/>
          </a:xfrm>
          <a:prstGeom prst="rect">
            <a:avLst/>
          </a:prstGeom>
        </p:spPr>
      </p:pic>
      <p:pic>
        <p:nvPicPr>
          <p:cNvPr id="7" name="Graphic 6">
            <a:extLst>
              <a:ext uri="{FF2B5EF4-FFF2-40B4-BE49-F238E27FC236}">
                <a16:creationId xmlns:a16="http://schemas.microsoft.com/office/drawing/2014/main" id="{B5E8E454-AFE7-790E-EC9C-009D60CA31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2385" y="28350"/>
            <a:ext cx="914400" cy="914400"/>
          </a:xfrm>
          <a:prstGeom prst="rect">
            <a:avLst/>
          </a:prstGeom>
        </p:spPr>
      </p:pic>
    </p:spTree>
    <p:extLst>
      <p:ext uri="{BB962C8B-B14F-4D97-AF65-F5344CB8AC3E}">
        <p14:creationId xmlns:p14="http://schemas.microsoft.com/office/powerpoint/2010/main" val="112862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t>Navigation &amp; Readability = Subchapters</a:t>
            </a:r>
          </a:p>
        </p:txBody>
      </p:sp>
      <p:graphicFrame>
        <p:nvGraphicFramePr>
          <p:cNvPr id="6" name="Content Placeholder 5" descr="The graphic shows the name of each of the 7 subchapters, A-G, including General Guidance, Approval of EPPs, Administration &amp; Governance of EPPs, Required Educator Coursework &amp; Training, Educator Candidate Clinical Experiences, Support for Candidates During Required Clinical Experiences, and Complaints &amp; Investigations, respectively.">
            <a:extLst>
              <a:ext uri="{FF2B5EF4-FFF2-40B4-BE49-F238E27FC236}">
                <a16:creationId xmlns:a16="http://schemas.microsoft.com/office/drawing/2014/main" id="{C5E202B8-A3BC-0702-A782-4CD9F22398EE}"/>
              </a:ext>
            </a:extLst>
          </p:cNvPr>
          <p:cNvGraphicFramePr>
            <a:graphicFrameLocks noGrp="1"/>
          </p:cNvGraphicFramePr>
          <p:nvPr>
            <p:ph idx="1"/>
            <p:extLst>
              <p:ext uri="{D42A27DB-BD31-4B8C-83A1-F6EECF244321}">
                <p14:modId xmlns:p14="http://schemas.microsoft.com/office/powerpoint/2010/main" val="1063355650"/>
              </p:ext>
            </p:extLst>
          </p:nvPr>
        </p:nvGraphicFramePr>
        <p:xfrm>
          <a:off x="2347913" y="1495425"/>
          <a:ext cx="89884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5D327AE1-ADBB-6B74-4883-34CAC6842112}"/>
              </a:ext>
            </a:extLst>
          </p:cNvPr>
          <p:cNvSpPr/>
          <p:nvPr/>
        </p:nvSpPr>
        <p:spPr>
          <a:xfrm>
            <a:off x="2434145" y="1544498"/>
            <a:ext cx="452367"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A</a:t>
            </a:r>
          </a:p>
        </p:txBody>
      </p:sp>
      <p:sp>
        <p:nvSpPr>
          <p:cNvPr id="8" name="Rectangle 7">
            <a:extLst>
              <a:ext uri="{FF2B5EF4-FFF2-40B4-BE49-F238E27FC236}">
                <a16:creationId xmlns:a16="http://schemas.microsoft.com/office/drawing/2014/main" id="{6A0F8194-41F3-221E-9E45-8FE76F4458D1}"/>
              </a:ext>
            </a:extLst>
          </p:cNvPr>
          <p:cNvSpPr/>
          <p:nvPr/>
        </p:nvSpPr>
        <p:spPr>
          <a:xfrm>
            <a:off x="2780775" y="2128603"/>
            <a:ext cx="452367"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B</a:t>
            </a:r>
          </a:p>
        </p:txBody>
      </p:sp>
      <p:sp>
        <p:nvSpPr>
          <p:cNvPr id="9" name="Rectangle 8">
            <a:extLst>
              <a:ext uri="{FF2B5EF4-FFF2-40B4-BE49-F238E27FC236}">
                <a16:creationId xmlns:a16="http://schemas.microsoft.com/office/drawing/2014/main" id="{6C3122D2-94B3-7A04-A1A4-C706EFEBDF76}"/>
              </a:ext>
            </a:extLst>
          </p:cNvPr>
          <p:cNvSpPr/>
          <p:nvPr/>
        </p:nvSpPr>
        <p:spPr>
          <a:xfrm>
            <a:off x="2948958" y="2729535"/>
            <a:ext cx="431528"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C</a:t>
            </a:r>
          </a:p>
        </p:txBody>
      </p:sp>
      <p:sp>
        <p:nvSpPr>
          <p:cNvPr id="10" name="Rectangle 9">
            <a:extLst>
              <a:ext uri="{FF2B5EF4-FFF2-40B4-BE49-F238E27FC236}">
                <a16:creationId xmlns:a16="http://schemas.microsoft.com/office/drawing/2014/main" id="{F74B292E-757C-E71E-8B6B-57EFD1762235}"/>
              </a:ext>
            </a:extLst>
          </p:cNvPr>
          <p:cNvSpPr/>
          <p:nvPr/>
        </p:nvSpPr>
        <p:spPr>
          <a:xfrm>
            <a:off x="3030897" y="3334449"/>
            <a:ext cx="468398"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D</a:t>
            </a:r>
          </a:p>
        </p:txBody>
      </p:sp>
      <p:sp>
        <p:nvSpPr>
          <p:cNvPr id="13" name="Rectangle 12">
            <a:extLst>
              <a:ext uri="{FF2B5EF4-FFF2-40B4-BE49-F238E27FC236}">
                <a16:creationId xmlns:a16="http://schemas.microsoft.com/office/drawing/2014/main" id="{84E5687A-7FFE-6518-4834-C40C7034F58E}"/>
              </a:ext>
            </a:extLst>
          </p:cNvPr>
          <p:cNvSpPr/>
          <p:nvPr/>
        </p:nvSpPr>
        <p:spPr>
          <a:xfrm>
            <a:off x="3017378" y="3950514"/>
            <a:ext cx="363108" cy="646331"/>
          </a:xfrm>
          <a:prstGeom prst="rect">
            <a:avLst/>
          </a:prstGeom>
          <a:noFill/>
        </p:spPr>
        <p:txBody>
          <a:bodyPr wrap="squar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E</a:t>
            </a:r>
          </a:p>
        </p:txBody>
      </p:sp>
      <p:sp>
        <p:nvSpPr>
          <p:cNvPr id="12" name="Rectangle 11">
            <a:extLst>
              <a:ext uri="{FF2B5EF4-FFF2-40B4-BE49-F238E27FC236}">
                <a16:creationId xmlns:a16="http://schemas.microsoft.com/office/drawing/2014/main" id="{D2E5FF76-8502-7B5B-2483-B288D123C909}"/>
              </a:ext>
            </a:extLst>
          </p:cNvPr>
          <p:cNvSpPr/>
          <p:nvPr/>
        </p:nvSpPr>
        <p:spPr>
          <a:xfrm>
            <a:off x="2812033" y="4535964"/>
            <a:ext cx="410690" cy="646331"/>
          </a:xfrm>
          <a:prstGeom prst="rect">
            <a:avLst/>
          </a:prstGeom>
          <a:noFill/>
        </p:spPr>
        <p:txBody>
          <a:bodyPr wrap="none" lIns="91440" tIns="45720" rIns="91440" bIns="45720">
            <a:spAutoFit/>
          </a:bodyPr>
          <a:lstStyle/>
          <a:p>
            <a:pPr algn="ctr"/>
            <a:r>
              <a:rPr lang="en-US" sz="3600" b="0" cap="none" spc="0">
                <a:ln w="0"/>
                <a:solidFill>
                  <a:srgbClr val="F16038"/>
                </a:solidFill>
                <a:effectLst>
                  <a:outerShdw blurRad="38100" dist="19050" dir="2700000" algn="tl" rotWithShape="0">
                    <a:schemeClr val="dk1">
                      <a:alpha val="40000"/>
                    </a:schemeClr>
                  </a:outerShdw>
                </a:effectLst>
              </a:rPr>
              <a:t>F</a:t>
            </a:r>
          </a:p>
        </p:txBody>
      </p:sp>
      <p:sp>
        <p:nvSpPr>
          <p:cNvPr id="11" name="Rectangle 10">
            <a:extLst>
              <a:ext uri="{FF2B5EF4-FFF2-40B4-BE49-F238E27FC236}">
                <a16:creationId xmlns:a16="http://schemas.microsoft.com/office/drawing/2014/main" id="{B03F7327-C5AF-633B-9E82-5BBA52118776}"/>
              </a:ext>
            </a:extLst>
          </p:cNvPr>
          <p:cNvSpPr/>
          <p:nvPr/>
        </p:nvSpPr>
        <p:spPr>
          <a:xfrm>
            <a:off x="2398293" y="5106375"/>
            <a:ext cx="476412" cy="646331"/>
          </a:xfrm>
          <a:prstGeom prst="rect">
            <a:avLst/>
          </a:prstGeom>
          <a:noFill/>
        </p:spPr>
        <p:txBody>
          <a:bodyPr wrap="none" lIns="91440" tIns="45720" rIns="91440" bIns="45720">
            <a:spAutoFit/>
          </a:bodyPr>
          <a:lstStyle/>
          <a:p>
            <a:pPr algn="ctr"/>
            <a:r>
              <a:rPr lang="en-US" sz="3600">
                <a:ln w="0"/>
                <a:solidFill>
                  <a:srgbClr val="F16038"/>
                </a:solidFill>
                <a:effectLst>
                  <a:outerShdw blurRad="38100" dist="19050" dir="2700000" algn="tl" rotWithShape="0">
                    <a:schemeClr val="dk1">
                      <a:alpha val="40000"/>
                    </a:schemeClr>
                  </a:outerShdw>
                </a:effectLst>
              </a:rPr>
              <a:t>G</a:t>
            </a:r>
            <a:endParaRPr lang="en-US" sz="3600" b="0" cap="none" spc="0">
              <a:ln w="0"/>
              <a:solidFill>
                <a:srgbClr val="F16038"/>
              </a:solidFill>
              <a:effectLst>
                <a:outerShdw blurRad="38100" dist="19050" dir="2700000" algn="tl" rotWithShape="0">
                  <a:schemeClr val="dk1">
                    <a:alpha val="40000"/>
                  </a:schemeClr>
                </a:outerShdw>
              </a:effectLst>
            </a:endParaRPr>
          </a:p>
        </p:txBody>
      </p:sp>
      <p:pic>
        <p:nvPicPr>
          <p:cNvPr id="2" name="Graphic 1">
            <a:extLst>
              <a:ext uri="{FF2B5EF4-FFF2-40B4-BE49-F238E27FC236}">
                <a16:creationId xmlns:a16="http://schemas.microsoft.com/office/drawing/2014/main" id="{EC37DEC5-3575-5ABE-0C75-055102E9505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957" y="2819931"/>
            <a:ext cx="914400" cy="914400"/>
          </a:xfrm>
          <a:prstGeom prst="rect">
            <a:avLst/>
          </a:prstGeom>
        </p:spPr>
      </p:pic>
    </p:spTree>
    <p:extLst>
      <p:ext uri="{BB962C8B-B14F-4D97-AF65-F5344CB8AC3E}">
        <p14:creationId xmlns:p14="http://schemas.microsoft.com/office/powerpoint/2010/main" val="297557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1ED922-EADE-7029-1B03-C936377F67D7}"/>
              </a:ext>
            </a:extLst>
          </p:cNvPr>
          <p:cNvSpPr>
            <a:spLocks noGrp="1"/>
          </p:cNvSpPr>
          <p:nvPr>
            <p:ph type="title" idx="4294967295"/>
          </p:nvPr>
        </p:nvSpPr>
        <p:spPr>
          <a:xfrm>
            <a:off x="637953" y="-751350"/>
            <a:ext cx="11164188" cy="751350"/>
          </a:xfrm>
        </p:spPr>
        <p:txBody>
          <a:bodyPr vert="horz" lIns="91440" tIns="45720" rIns="91440" bIns="45720" rtlCol="0" anchor="b">
            <a:normAutofit/>
          </a:bodyPr>
          <a:lstStyle/>
          <a:p>
            <a:r>
              <a:rPr lang="en-US" dirty="0"/>
              <a:t>Subchapter A</a:t>
            </a:r>
          </a:p>
        </p:txBody>
      </p:sp>
      <p:sp>
        <p:nvSpPr>
          <p:cNvPr id="3" name="Rectangle 2" descr="Picture identifies Subchapter A">
            <a:extLst>
              <a:ext uri="{FF2B5EF4-FFF2-40B4-BE49-F238E27FC236}">
                <a16:creationId xmlns:a16="http://schemas.microsoft.com/office/drawing/2014/main" id="{170CE8D6-CAA7-324C-A8CC-FFAEFD394615}"/>
              </a:ext>
              <a:ext uri="{C183D7F6-B498-43B3-948B-1728B52AA6E4}">
                <adec:decorative xmlns:adec="http://schemas.microsoft.com/office/drawing/2017/decorative" val="0"/>
              </a:ext>
            </a:extLst>
          </p:cNvPr>
          <p:cNvSpPr/>
          <p:nvPr/>
        </p:nvSpPr>
        <p:spPr>
          <a:xfrm>
            <a:off x="3737084" y="2475187"/>
            <a:ext cx="4591707" cy="1474075"/>
          </a:xfrm>
          <a:prstGeom prst="rect">
            <a:avLst/>
          </a:prstGeom>
          <a:solidFill>
            <a:srgbClr val="5A62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9A0FF4-B91E-9E56-434C-AF9C4256F748}"/>
              </a:ext>
            </a:extLst>
          </p:cNvPr>
          <p:cNvSpPr/>
          <p:nvPr/>
        </p:nvSpPr>
        <p:spPr>
          <a:xfrm>
            <a:off x="4058294" y="2750559"/>
            <a:ext cx="3949286" cy="923330"/>
          </a:xfrm>
          <a:prstGeom prst="rect">
            <a:avLst/>
          </a:prstGeom>
          <a:solidFill>
            <a:schemeClr val="bg1"/>
          </a:solidFill>
          <a:ln w="38100">
            <a:solidFill>
              <a:srgbClr val="257AC0"/>
            </a:solidFill>
          </a:ln>
        </p:spPr>
        <p:txBody>
          <a:bodyPr wrap="none" lIns="91440" tIns="45720" rIns="91440" bIns="45720">
            <a:spAutoFit/>
          </a:bodyPr>
          <a:lstStyle/>
          <a:p>
            <a:pPr algn="ctr"/>
            <a:r>
              <a:rPr lang="en-US" sz="5400">
                <a:ln w="0"/>
                <a:solidFill>
                  <a:schemeClr val="accent1"/>
                </a:solidFill>
                <a:effectLst>
                  <a:outerShdw blurRad="38100" dist="25400" dir="5400000" algn="ctr" rotWithShape="0">
                    <a:srgbClr val="6E747A">
                      <a:alpha val="43000"/>
                    </a:srgbClr>
                  </a:outerShdw>
                </a:effectLst>
              </a:rPr>
              <a:t>Subchapter A</a:t>
            </a:r>
          </a:p>
        </p:txBody>
      </p:sp>
    </p:spTree>
    <p:extLst>
      <p:ext uri="{BB962C8B-B14F-4D97-AF65-F5344CB8AC3E}">
        <p14:creationId xmlns:p14="http://schemas.microsoft.com/office/powerpoint/2010/main" val="3741992910"/>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_  -  Read-Only" id="{C5609052-68C2-4AF0-8D16-5571A7ACE78D}" vid="{38C78E2E-0E3A-4102-9DF2-5C2E0B83F7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52b7a5-f25b-48ad-92b5-0d2dd5858604">
      <Terms xmlns="http://schemas.microsoft.com/office/infopath/2007/PartnerControls"/>
    </lcf76f155ced4ddcb4097134ff3c332f>
    <TaxCatchAll xmlns="f642e440-a1bb-4774-839e-f4f25b594622" xsi:nil="true"/>
    <Uploaded xmlns="7452b7a5-f25b-48ad-92b5-0d2dd5858604">No</Uploaded>
    <SharedWithUsers xmlns="f642e440-a1bb-4774-839e-f4f25b594622">
      <UserInfo>
        <DisplayName>Sea, William</DisplayName>
        <AccountId>1066</AccountId>
        <AccountType/>
      </UserInfo>
      <UserInfo>
        <DisplayName>Bunkley, Corliss</DisplayName>
        <AccountId>1165</AccountId>
        <AccountType/>
      </UserInfo>
      <UserInfo>
        <DisplayName>Ye, Ruth</DisplayName>
        <AccountId>909</AccountId>
        <AccountType/>
      </UserInfo>
      <UserInfo>
        <DisplayName>Moody, Cherylynn Jody</DisplayName>
        <AccountId>1052</AccountId>
        <AccountType/>
      </UserInfo>
      <UserInfo>
        <DisplayName>Friedlander, Allison</DisplayName>
        <AccountId>767</AccountId>
        <AccountType/>
      </UserInfo>
      <UserInfo>
        <DisplayName>Wolfe, Sarah</DisplayName>
        <AccountId>949</AccountId>
        <AccountType/>
      </UserInfo>
      <UserInfo>
        <DisplayName>McCain, Kameryn</DisplayName>
        <AccountId>70</AccountId>
        <AccountType/>
      </UserInfo>
      <UserInfo>
        <DisplayName>Garcia, Emily</DisplayName>
        <AccountId>337</AccountId>
        <AccountType/>
      </UserInfo>
      <UserInfo>
        <DisplayName>Yoder, Melissa</DisplayName>
        <AccountId>129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A92ED1594A0142A12CD3586A681668" ma:contentTypeVersion="20" ma:contentTypeDescription="Create a new document." ma:contentTypeScope="" ma:versionID="da98493899de4a2acfdb870a62074273">
  <xsd:schema xmlns:xsd="http://www.w3.org/2001/XMLSchema" xmlns:xs="http://www.w3.org/2001/XMLSchema" xmlns:p="http://schemas.microsoft.com/office/2006/metadata/properties" xmlns:ns2="7452b7a5-f25b-48ad-92b5-0d2dd5858604" xmlns:ns3="f642e440-a1bb-4774-839e-f4f25b594622" targetNamespace="http://schemas.microsoft.com/office/2006/metadata/properties" ma:root="true" ma:fieldsID="efeff8de1b69051dbe6cc90a4493c911" ns2:_="" ns3:_="">
    <xsd:import namespace="7452b7a5-f25b-48ad-92b5-0d2dd5858604"/>
    <xsd:import namespace="f642e440-a1bb-4774-839e-f4f25b594622"/>
    <xsd:element name="properties">
      <xsd:complexType>
        <xsd:sequence>
          <xsd:element name="documentManagement">
            <xsd:complexType>
              <xsd:all>
                <xsd:element ref="ns2:Uploaded"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2b7a5-f25b-48ad-92b5-0d2dd5858604" elementFormDefault="qualified">
    <xsd:import namespace="http://schemas.microsoft.com/office/2006/documentManagement/types"/>
    <xsd:import namespace="http://schemas.microsoft.com/office/infopath/2007/PartnerControls"/>
    <xsd:element name="Uploaded" ma:index="2" nillable="true" ma:displayName="Uploaded" ma:default="No" ma:format="Dropdown" ma:internalName="Uploaded"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42e440-a1bb-4774-839e-f4f25b59462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c910b7dd-c597-4c40-9e64-764e2facc972}" ma:internalName="TaxCatchAll" ma:showField="CatchAllData" ma:web="f642e440-a1bb-4774-839e-f4f25b594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A19692CD-7339-4E15-8B85-65EB8EAE7D52}">
  <ds:schemaRefs>
    <ds:schemaRef ds:uri="7452b7a5-f25b-48ad-92b5-0d2dd5858604"/>
    <ds:schemaRef ds:uri="http://schemas.microsoft.com/office/infopath/2007/PartnerControls"/>
    <ds:schemaRef ds:uri="http://purl.org/dc/elements/1.1/"/>
    <ds:schemaRef ds:uri="http://schemas.microsoft.com/office/2006/metadata/properties"/>
    <ds:schemaRef ds:uri="http://purl.org/dc/terms/"/>
    <ds:schemaRef ds:uri="f642e440-a1bb-4774-839e-f4f25b594622"/>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D4D3D28-5927-4855-BA54-483EF9A4DA7C}">
  <ds:schemaRefs>
    <ds:schemaRef ds:uri="7452b7a5-f25b-48ad-92b5-0d2dd5858604"/>
    <ds:schemaRef ds:uri="f642e440-a1bb-4774-839e-f4f25b5946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DRAFT Webinar to Introduce Updates 3.18.2024</Template>
  <TotalTime>764</TotalTime>
  <Words>3018</Words>
  <Application>Microsoft Office PowerPoint</Application>
  <PresentationFormat>Widescreen</PresentationFormat>
  <Paragraphs>371</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Courier New</vt:lpstr>
      <vt:lpstr>Times New Roman</vt:lpstr>
      <vt:lpstr>Wingdings</vt:lpstr>
      <vt:lpstr>2_Office Theme</vt:lpstr>
      <vt:lpstr>Chapter 228 Informational Webinar </vt:lpstr>
      <vt:lpstr>Agenda for Today</vt:lpstr>
      <vt:lpstr>Timeline of Rulemaking</vt:lpstr>
      <vt:lpstr>Tracking Updates to Chapter 228 Across the Year</vt:lpstr>
      <vt:lpstr>Key Terms to Know for Today</vt:lpstr>
      <vt:lpstr>Ask the Questions</vt:lpstr>
      <vt:lpstr>      Goals      Outcomes</vt:lpstr>
      <vt:lpstr>Navigation &amp; Readability = Subchapters</vt:lpstr>
      <vt:lpstr>Subchapter A</vt:lpstr>
      <vt:lpstr>A = General Guidance</vt:lpstr>
      <vt:lpstr>Subchapter A – Key Updates</vt:lpstr>
      <vt:lpstr>Subchapter A - Clarification</vt:lpstr>
      <vt:lpstr>Subchapter B</vt:lpstr>
      <vt:lpstr>B = Approval of EPPs</vt:lpstr>
      <vt:lpstr>Subchapter B – Key Updates</vt:lpstr>
      <vt:lpstr>Subchapter B - Clarification</vt:lpstr>
      <vt:lpstr>Subchapter C</vt:lpstr>
      <vt:lpstr>C = Administration &amp; Governance of EPPs</vt:lpstr>
      <vt:lpstr>Subchapter C – Key Updates</vt:lpstr>
      <vt:lpstr>Subchapter C - Clarification</vt:lpstr>
      <vt:lpstr>Subchapter D</vt:lpstr>
      <vt:lpstr>D = Required Educator Coursework &amp; Training</vt:lpstr>
      <vt:lpstr>D = Required Educator Coursework &amp; Training - More</vt:lpstr>
      <vt:lpstr>Subchapter D – Key Updates</vt:lpstr>
      <vt:lpstr>Subchapter D – Clarification Related to FBE </vt:lpstr>
      <vt:lpstr>Subchapter E</vt:lpstr>
      <vt:lpstr>E = Educator Candidate Clinical Experiences</vt:lpstr>
      <vt:lpstr>E = Educator Candidate Clinical Experiences - More</vt:lpstr>
      <vt:lpstr>Subchapter E – Key Updates</vt:lpstr>
      <vt:lpstr>Subchapter E – Clarification Related to Clinical Experiences</vt:lpstr>
      <vt:lpstr>Subchapter E – Clarification Related to Residencies</vt:lpstr>
      <vt:lpstr>Subchapter F</vt:lpstr>
      <vt:lpstr>F = Support of Candidates During Required Clinical Experiences</vt:lpstr>
      <vt:lpstr>F = Support of Candidates During Required Clinical Experiences-More</vt:lpstr>
      <vt:lpstr>F = Support of Candidates During Required Clinical Experiences-More (x2)</vt:lpstr>
      <vt:lpstr>Subchapter F – Key Updates Campus Support</vt:lpstr>
      <vt:lpstr>Subchapter F – Key Updates Field Supervisors</vt:lpstr>
      <vt:lpstr>Subchapter F – Key Updates Formal Observations</vt:lpstr>
      <vt:lpstr>Subchapter F - Clarification</vt:lpstr>
      <vt:lpstr>Subchapter F – Additional Clarification Needed</vt:lpstr>
      <vt:lpstr>Subchapter G</vt:lpstr>
      <vt:lpstr>G = Complaints &amp; Investigations</vt:lpstr>
      <vt:lpstr>Subchapter G – Key Updates Complaints</vt:lpstr>
      <vt:lpstr>Subchapter G - Clarification</vt:lpstr>
      <vt:lpstr>Additional Questions Folks are Asking</vt:lpstr>
      <vt:lpstr>Recommendations for EPPs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228 Debut</dc:title>
  <dc:creator>Ayers, Lorrie</dc:creator>
  <cp:lastModifiedBy>Ayers, Lorrie</cp:lastModifiedBy>
  <cp:revision>21</cp:revision>
  <dcterms:created xsi:type="dcterms:W3CDTF">2024-03-05T10:13:32Z</dcterms:created>
  <dcterms:modified xsi:type="dcterms:W3CDTF">2024-05-14T11:40:14Z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0x010100A5A92ED1594A0142A12CD3586A681668</vt:lpwstr>
  </property>
  <property fmtid="{D5CDD505-2E9C-101B-9397-08002B2CF9AE}" pid="3" name="MediaServiceImageTags">
    <vt:lpwstr/>
  </property>
</Properties>
</file>