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4.xml" ContentType="application/vnd.openxmlformats-officedocument.theme+xml"/>
  <Override PartName="/ppt/tags/tag12.xml" ContentType="application/vnd.openxmlformats-officedocument.presentationml.tags+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5.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6.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7.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 id="2147483769" r:id="rId5"/>
    <p:sldMasterId id="2147483819" r:id="rId6"/>
    <p:sldMasterId id="2147483848" r:id="rId7"/>
    <p:sldMasterId id="2147483894" r:id="rId8"/>
    <p:sldMasterId id="2147483918" r:id="rId9"/>
    <p:sldMasterId id="2147483945" r:id="rId10"/>
    <p:sldMasterId id="2147483969" r:id="rId11"/>
  </p:sldMasterIdLst>
  <p:notesMasterIdLst>
    <p:notesMasterId r:id="rId47"/>
  </p:notesMasterIdLst>
  <p:sldIdLst>
    <p:sldId id="258" r:id="rId12"/>
    <p:sldId id="2145707644" r:id="rId13"/>
    <p:sldId id="2145708301" r:id="rId14"/>
    <p:sldId id="2145708272" r:id="rId15"/>
    <p:sldId id="2145708295" r:id="rId16"/>
    <p:sldId id="2145708482" r:id="rId17"/>
    <p:sldId id="325" r:id="rId18"/>
    <p:sldId id="270" r:id="rId19"/>
    <p:sldId id="337" r:id="rId20"/>
    <p:sldId id="324" r:id="rId21"/>
    <p:sldId id="320" r:id="rId22"/>
    <p:sldId id="318" r:id="rId23"/>
    <p:sldId id="269" r:id="rId24"/>
    <p:sldId id="273" r:id="rId25"/>
    <p:sldId id="326" r:id="rId26"/>
    <p:sldId id="310" r:id="rId27"/>
    <p:sldId id="295" r:id="rId28"/>
    <p:sldId id="311" r:id="rId29"/>
    <p:sldId id="299" r:id="rId30"/>
    <p:sldId id="329" r:id="rId31"/>
    <p:sldId id="312" r:id="rId32"/>
    <p:sldId id="333" r:id="rId33"/>
    <p:sldId id="301" r:id="rId34"/>
    <p:sldId id="334" r:id="rId35"/>
    <p:sldId id="335" r:id="rId36"/>
    <p:sldId id="303" r:id="rId37"/>
    <p:sldId id="2145708483" r:id="rId38"/>
    <p:sldId id="313" r:id="rId39"/>
    <p:sldId id="336" r:id="rId40"/>
    <p:sldId id="314" r:id="rId41"/>
    <p:sldId id="275" r:id="rId42"/>
    <p:sldId id="309" r:id="rId43"/>
    <p:sldId id="317" r:id="rId44"/>
    <p:sldId id="2145707309" r:id="rId45"/>
    <p:sldId id="323" r:id="rId4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176722-2EF3-3255-B608-0CA46B3B3772}" name="McLoughlin, Jessica" initials="MJ" userId="S::Jessica.McLoughlin@tea.texas.gov::032d3691-b9a6-40c9-9bea-7a9f1e168a54" providerId="AD"/>
  <p188:author id="{CC5D3126-3F75-D965-0B72-944C09DD14B2}" name="Yoder, Melissa" initials="YM" userId="S::melissa.yoder@tea.texas.gov::d8b7394a-07cf-4fa1-93db-307d1e4f1e56" providerId="AD"/>
  <p188:author id="{0C82A381-B27D-AA9D-DC3E-81C2B805C7A1}" name="Cook, Marilyn" initials="CM" userId="S::marilyn.cook@tea.texas.gov::b3711b87-a8b2-4a0c-97d9-57b83a109955" providerId="AD"/>
  <p188:author id="{C31DACA0-3ED9-E233-4D70-2CE239C0B1E2}" name="Olofson, Mark" initials="OM" userId="S::mark.olofson@tea.texas.gov::66345234-6777-4281-83d1-9a15256d83a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3715F"/>
    <a:srgbClr val="ECAF33"/>
    <a:srgbClr val="40834E"/>
    <a:srgbClr val="F26F4B"/>
    <a:srgbClr val="D85632"/>
    <a:srgbClr val="F37F5F"/>
    <a:srgbClr val="0D6CB9"/>
    <a:srgbClr val="5A6267"/>
    <a:srgbClr val="008482"/>
    <a:srgbClr val="257A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021F96-0CBD-2FC6-94CF-197320EDD62C}" v="29" dt="2024-04-02T21:37:41.612"/>
    <p1510:client id="{1683F95A-005A-76AC-4558-47CA1BDBBD9F}" v="1" dt="2024-04-02T19:02:23.613"/>
    <p1510:client id="{231E127D-270B-4BD8-94C3-CB430FF12C4E}" vWet="2" dt="2024-04-02T18:52:40.080"/>
    <p1510:client id="{340CC073-E7CC-4CF8-A563-AA788A4D44B2}" v="1456" dt="2024-04-02T22:31:25.464"/>
    <p1510:client id="{AD545516-80DB-425B-9AD7-846F748BA743}" v="5500" dt="2024-04-03T12:55:17.322"/>
    <p1510:client id="{EA6FE90D-3F5B-5F91-5039-19E98F2F5149}" v="3" dt="2024-04-02T20:47:09.5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autoAdjust="0"/>
    <p:restoredTop sz="94668" autoAdjust="0"/>
  </p:normalViewPr>
  <p:slideViewPr>
    <p:cSldViewPr snapToGrid="0">
      <p:cViewPr varScale="1">
        <p:scale>
          <a:sx n="95" d="100"/>
          <a:sy n="95" d="100"/>
        </p:scale>
        <p:origin x="182" y="3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74" d="100"/>
          <a:sy n="74" d="100"/>
        </p:scale>
        <p:origin x="2926" y="5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DF8615-3297-4B34-B146-66C6C53D07E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903E955-0DB3-4A00-9484-D04DF9E075EC}">
      <dgm:prSet phldrT="[Text]"/>
      <dgm:spPr>
        <a:solidFill>
          <a:schemeClr val="accent2">
            <a:lumMod val="20000"/>
            <a:lumOff val="80000"/>
          </a:schemeClr>
        </a:solidFill>
      </dgm:spPr>
      <dgm:t>
        <a:bodyPr/>
        <a:lstStyle/>
        <a:p>
          <a:pPr>
            <a:buClrTx/>
            <a:buSzTx/>
            <a:buFontTx/>
            <a:buNone/>
          </a:pPr>
          <a:r>
            <a:rPr kumimoji="0" lang="en-US" b="1" i="0" u="none" strike="noStrike" cap="none" spc="0" normalizeH="0" baseline="0" noProof="0">
              <a:ln>
                <a:noFill/>
              </a:ln>
              <a:solidFill>
                <a:prstClr val="black"/>
              </a:solidFill>
              <a:effectLst/>
              <a:uLnTx/>
              <a:uFillTx/>
              <a:latin typeface="Calibri Light" panose="020F0302020204030204"/>
              <a:ea typeface="+mn-ea"/>
              <a:cs typeface="+mn-cs"/>
              <a:sym typeface="Arial"/>
            </a:rPr>
            <a:t>Rigorous, Authentic Certification Exams: </a:t>
          </a:r>
          <a:r>
            <a:rPr kumimoji="0" lang="en-US" b="0" i="0" u="none" strike="noStrike" cap="none" spc="0" normalizeH="0" baseline="0" noProof="0">
              <a:ln>
                <a:noFill/>
              </a:ln>
              <a:solidFill>
                <a:prstClr val="black"/>
              </a:solidFill>
              <a:effectLst/>
              <a:uLnTx/>
              <a:uFillTx/>
              <a:latin typeface="Calibri Light" panose="020F0302020204030204"/>
              <a:ea typeface="+mn-ea"/>
              <a:cs typeface="+mn-cs"/>
              <a:sym typeface="Arial"/>
            </a:rPr>
            <a:t>Implement rigorous, authentic certification exams that drive and provide transparent evidence of the quality of educator preparation.</a:t>
          </a:r>
          <a:endParaRPr lang="en-US"/>
        </a:p>
      </dgm:t>
    </dgm:pt>
    <dgm:pt modelId="{B8EE4B75-187C-4D53-89BC-CB513DD40F25}" type="parTrans" cxnId="{66C62F6F-710B-4BFD-B724-638186182DB2}">
      <dgm:prSet/>
      <dgm:spPr/>
      <dgm:t>
        <a:bodyPr/>
        <a:lstStyle/>
        <a:p>
          <a:endParaRPr lang="en-US"/>
        </a:p>
      </dgm:t>
    </dgm:pt>
    <dgm:pt modelId="{7DE642C8-E063-4451-82F0-52B82FC47314}" type="sibTrans" cxnId="{66C62F6F-710B-4BFD-B724-638186182DB2}">
      <dgm:prSet/>
      <dgm:spPr/>
      <dgm:t>
        <a:bodyPr/>
        <a:lstStyle/>
        <a:p>
          <a:endParaRPr lang="en-US"/>
        </a:p>
      </dgm:t>
    </dgm:pt>
    <dgm:pt modelId="{2F987EAB-DB19-46D9-9DB8-A844C5A07D77}">
      <dgm:prSet phldrT="[Text]"/>
      <dgm:spPr>
        <a:solidFill>
          <a:schemeClr val="accent2">
            <a:lumMod val="20000"/>
            <a:lumOff val="80000"/>
          </a:schemeClr>
        </a:solidFill>
      </dgm:spPr>
      <dgm:t>
        <a:bodyPr/>
        <a:lstStyle/>
        <a:p>
          <a:pPr>
            <a:buClrTx/>
            <a:buSzTx/>
            <a:buFontTx/>
            <a:buNone/>
          </a:pPr>
          <a:r>
            <a:rPr kumimoji="0" lang="en-US" b="1" i="0" u="none" strike="noStrike" cap="none" spc="0" normalizeH="0" baseline="0" noProof="0">
              <a:ln>
                <a:noFill/>
              </a:ln>
              <a:solidFill>
                <a:prstClr val="black"/>
              </a:solidFill>
              <a:effectLst/>
              <a:uLnTx/>
              <a:uFillTx/>
              <a:latin typeface="Calibri Light" panose="020F0302020204030204"/>
              <a:ea typeface="+mn-ea"/>
              <a:cs typeface="+mn-cs"/>
              <a:sym typeface="Arial"/>
            </a:rPr>
            <a:t>ASEP EPP Accountability: </a:t>
          </a:r>
          <a:r>
            <a:rPr kumimoji="0" lang="en-US" b="0" i="0" u="none" strike="noStrike" cap="none" spc="0" normalizeH="0" baseline="0" noProof="0">
              <a:ln>
                <a:noFill/>
              </a:ln>
              <a:solidFill>
                <a:prstClr val="black"/>
              </a:solidFill>
              <a:effectLst/>
              <a:uLnTx/>
              <a:uFillTx/>
              <a:latin typeface="Calibri Light" panose="020F0302020204030204"/>
              <a:ea typeface="+mn-ea"/>
              <a:cs typeface="+mn-cs"/>
              <a:sym typeface="Arial"/>
            </a:rPr>
            <a:t>Hold EPPs accountable for candidate performance on certification exams, student growth, field observation completion, and candidate and principal surveys. </a:t>
          </a:r>
          <a:endParaRPr lang="en-US"/>
        </a:p>
      </dgm:t>
    </dgm:pt>
    <dgm:pt modelId="{CA393AA8-719B-4BC7-BC21-314DB1C000C1}" type="parTrans" cxnId="{81B7EF18-BB75-4D94-98D2-CEACED09972A}">
      <dgm:prSet/>
      <dgm:spPr/>
      <dgm:t>
        <a:bodyPr/>
        <a:lstStyle/>
        <a:p>
          <a:endParaRPr lang="en-US"/>
        </a:p>
      </dgm:t>
    </dgm:pt>
    <dgm:pt modelId="{2DEF8ABE-1504-4734-94DA-6D73E4A7A5C1}" type="sibTrans" cxnId="{81B7EF18-BB75-4D94-98D2-CEACED09972A}">
      <dgm:prSet/>
      <dgm:spPr/>
      <dgm:t>
        <a:bodyPr/>
        <a:lstStyle/>
        <a:p>
          <a:endParaRPr lang="en-US"/>
        </a:p>
      </dgm:t>
    </dgm:pt>
    <dgm:pt modelId="{884CD279-8059-4D79-B4CA-5B8BC673E83B}">
      <dgm:prSet phldrT="[Text]"/>
      <dgm:spPr>
        <a:solidFill>
          <a:schemeClr val="accent6">
            <a:lumMod val="40000"/>
            <a:lumOff val="60000"/>
          </a:schemeClr>
        </a:solidFill>
        <a:ln w="57150">
          <a:noFill/>
        </a:ln>
      </dgm:spPr>
      <dgm:t>
        <a:bodyPr/>
        <a:lstStyle/>
        <a:p>
          <a:pPr>
            <a:buClrTx/>
            <a:buSzTx/>
            <a:buFontTx/>
            <a:buNone/>
          </a:pPr>
          <a:r>
            <a:rPr kumimoji="0" lang="en-US" b="1" i="0" u="none" strike="noStrike" cap="none" spc="0" normalizeH="0" baseline="0" noProof="0">
              <a:ln>
                <a:noFill/>
              </a:ln>
              <a:solidFill>
                <a:prstClr val="black"/>
              </a:solidFill>
              <a:effectLst/>
              <a:uLnTx/>
              <a:uFillTx/>
              <a:latin typeface="Calibri Light" panose="020F0302020204030204"/>
              <a:ea typeface="+mn-ea"/>
              <a:cs typeface="+mn-cs"/>
              <a:sym typeface="Arial"/>
            </a:rPr>
            <a:t>Effective Preparation Framework: </a:t>
          </a:r>
          <a:r>
            <a:rPr kumimoji="0" lang="en-US" b="0" i="0" u="none" strike="noStrike" cap="none" spc="0" normalizeH="0" baseline="0" noProof="0">
              <a:ln>
                <a:noFill/>
              </a:ln>
              <a:solidFill>
                <a:prstClr val="black"/>
              </a:solidFill>
              <a:effectLst/>
              <a:uLnTx/>
              <a:uFillTx/>
              <a:latin typeface="Calibri Light" panose="020F0302020204030204"/>
              <a:ea typeface="+mn-ea"/>
              <a:cs typeface="+mn-cs"/>
              <a:sym typeface="Arial"/>
            </a:rPr>
            <a:t>Support EPP continuous improvement through a shared vision for high quality educator preparation that informs approval and ongoing review.</a:t>
          </a:r>
          <a:endParaRPr lang="en-US"/>
        </a:p>
      </dgm:t>
    </dgm:pt>
    <dgm:pt modelId="{7C55C815-B4E5-4746-B4EE-EAB4509A1E4A}" type="parTrans" cxnId="{BF1932A4-2821-4DF6-87B9-EC79F722CB08}">
      <dgm:prSet/>
      <dgm:spPr/>
      <dgm:t>
        <a:bodyPr/>
        <a:lstStyle/>
        <a:p>
          <a:endParaRPr lang="en-US"/>
        </a:p>
      </dgm:t>
    </dgm:pt>
    <dgm:pt modelId="{82123223-7581-4E58-B1F6-4E2649117974}" type="sibTrans" cxnId="{BF1932A4-2821-4DF6-87B9-EC79F722CB08}">
      <dgm:prSet/>
      <dgm:spPr/>
      <dgm:t>
        <a:bodyPr/>
        <a:lstStyle/>
        <a:p>
          <a:endParaRPr lang="en-US"/>
        </a:p>
      </dgm:t>
    </dgm:pt>
    <dgm:pt modelId="{ED6EF481-F847-4306-9C37-1B5D8A58D4AA}">
      <dgm:prSet/>
      <dgm:spPr>
        <a:solidFill>
          <a:schemeClr val="accent6">
            <a:lumMod val="40000"/>
            <a:lumOff val="60000"/>
          </a:schemeClr>
        </a:solidFill>
        <a:ln w="57150">
          <a:noFill/>
        </a:ln>
      </dgm:spPr>
      <dgm:t>
        <a:bodyPr/>
        <a:lstStyle/>
        <a:p>
          <a:r>
            <a:rPr kumimoji="0" lang="en-US" b="1" i="0" u="none" strike="noStrike" cap="none" spc="0" normalizeH="0" baseline="0" noProof="0">
              <a:ln>
                <a:noFill/>
              </a:ln>
              <a:solidFill>
                <a:prstClr val="black"/>
              </a:solidFill>
              <a:effectLst/>
              <a:uLnTx/>
              <a:uFillTx/>
              <a:latin typeface="Calibri Light" panose="020F0302020204030204"/>
              <a:ea typeface="+mn-ea"/>
              <a:cs typeface="+mn-cs"/>
              <a:sym typeface="Arial"/>
            </a:rPr>
            <a:t>Recognize and Expand Strong Practices: </a:t>
          </a:r>
          <a:r>
            <a:rPr kumimoji="0" lang="en-US" b="0" i="0" u="none" strike="noStrike" cap="none" spc="0" normalizeH="0" baseline="0" noProof="0">
              <a:ln>
                <a:noFill/>
              </a:ln>
              <a:solidFill>
                <a:prstClr val="black"/>
              </a:solidFill>
              <a:effectLst/>
              <a:uLnTx/>
              <a:uFillTx/>
              <a:latin typeface="Calibri Light" panose="020F0302020204030204"/>
              <a:ea typeface="+mn-ea"/>
              <a:cs typeface="+mn-cs"/>
              <a:sym typeface="Arial"/>
            </a:rPr>
            <a:t>Support the development and scale of evidence-based practices, i.e. </a:t>
          </a:r>
          <a:r>
            <a:rPr kumimoji="0" lang="en-US" i="0" u="none" strike="noStrike" cap="none" spc="0" normalizeH="0" baseline="0" noProof="0">
              <a:ln>
                <a:noFill/>
              </a:ln>
              <a:solidFill>
                <a:prstClr val="black"/>
              </a:solidFill>
              <a:effectLst/>
              <a:uLnTx/>
              <a:uFillTx/>
              <a:latin typeface="Calibri Light" panose="020F0302020204030204"/>
              <a:ea typeface="+mn-ea"/>
              <a:cs typeface="+mn-cs"/>
              <a:sym typeface="Arial"/>
            </a:rPr>
            <a:t>teacher residency programs, strong mentorship and coaching, improved intern requirements, etc.</a:t>
          </a:r>
          <a:endParaRPr kumimoji="0" lang="en-US" i="0" u="none" strike="noStrike" cap="none" spc="0" normalizeH="0" baseline="0" noProof="0">
            <a:ln>
              <a:noFill/>
            </a:ln>
            <a:solidFill>
              <a:prstClr val="black"/>
            </a:solidFill>
            <a:effectLst/>
            <a:highlight>
              <a:srgbClr val="FFFF00"/>
            </a:highlight>
            <a:uLnTx/>
            <a:uFillTx/>
            <a:latin typeface="Calibri Light" panose="020F0302020204030204"/>
            <a:ea typeface="+mn-ea"/>
            <a:cs typeface="Calibri Light"/>
            <a:sym typeface="Arial"/>
          </a:endParaRPr>
        </a:p>
      </dgm:t>
    </dgm:pt>
    <dgm:pt modelId="{65B164FF-04B6-449D-853B-E5D35C54F5FA}" type="parTrans" cxnId="{1C12CEDA-CA8F-4ACC-89A1-281EF98625A9}">
      <dgm:prSet/>
      <dgm:spPr/>
      <dgm:t>
        <a:bodyPr/>
        <a:lstStyle/>
        <a:p>
          <a:endParaRPr lang="en-US"/>
        </a:p>
      </dgm:t>
    </dgm:pt>
    <dgm:pt modelId="{135101FE-9B65-41E6-AC1E-DDC4DD90A51D}" type="sibTrans" cxnId="{1C12CEDA-CA8F-4ACC-89A1-281EF98625A9}">
      <dgm:prSet/>
      <dgm:spPr/>
      <dgm:t>
        <a:bodyPr/>
        <a:lstStyle/>
        <a:p>
          <a:endParaRPr lang="en-US"/>
        </a:p>
      </dgm:t>
    </dgm:pt>
    <dgm:pt modelId="{5722DDB4-0898-4884-85E0-513426417868}" type="pres">
      <dgm:prSet presAssocID="{DADF8615-3297-4B34-B146-66C6C53D07E1}" presName="Name0" presStyleCnt="0">
        <dgm:presLayoutVars>
          <dgm:chMax val="7"/>
          <dgm:chPref val="7"/>
          <dgm:dir/>
        </dgm:presLayoutVars>
      </dgm:prSet>
      <dgm:spPr/>
    </dgm:pt>
    <dgm:pt modelId="{958E64E9-640C-4E58-8B5A-E9D0A776AF1F}" type="pres">
      <dgm:prSet presAssocID="{DADF8615-3297-4B34-B146-66C6C53D07E1}" presName="Name1" presStyleCnt="0"/>
      <dgm:spPr/>
    </dgm:pt>
    <dgm:pt modelId="{C167A0E2-27AC-46C8-AC14-981665A7012D}" type="pres">
      <dgm:prSet presAssocID="{DADF8615-3297-4B34-B146-66C6C53D07E1}" presName="cycle" presStyleCnt="0"/>
      <dgm:spPr/>
    </dgm:pt>
    <dgm:pt modelId="{97CB369C-2A22-4849-9E23-F8F9E2F103B7}" type="pres">
      <dgm:prSet presAssocID="{DADF8615-3297-4B34-B146-66C6C53D07E1}" presName="srcNode" presStyleLbl="node1" presStyleIdx="0" presStyleCnt="4"/>
      <dgm:spPr/>
    </dgm:pt>
    <dgm:pt modelId="{60A3B432-8BFB-4B11-957A-114CCE26252F}" type="pres">
      <dgm:prSet presAssocID="{DADF8615-3297-4B34-B146-66C6C53D07E1}" presName="conn" presStyleLbl="parChTrans1D2" presStyleIdx="0" presStyleCnt="1"/>
      <dgm:spPr/>
    </dgm:pt>
    <dgm:pt modelId="{7DA13B1F-1B5D-4301-A1A1-F1A92A737728}" type="pres">
      <dgm:prSet presAssocID="{DADF8615-3297-4B34-B146-66C6C53D07E1}" presName="extraNode" presStyleLbl="node1" presStyleIdx="0" presStyleCnt="4"/>
      <dgm:spPr/>
    </dgm:pt>
    <dgm:pt modelId="{9FBE7DCC-CC17-40B4-8AF8-CECA672A2B48}" type="pres">
      <dgm:prSet presAssocID="{DADF8615-3297-4B34-B146-66C6C53D07E1}" presName="dstNode" presStyleLbl="node1" presStyleIdx="0" presStyleCnt="4"/>
      <dgm:spPr/>
    </dgm:pt>
    <dgm:pt modelId="{D128FFBC-A455-4573-8D20-0C2FA193340E}" type="pres">
      <dgm:prSet presAssocID="{F903E955-0DB3-4A00-9484-D04DF9E075EC}" presName="text_1" presStyleLbl="node1" presStyleIdx="0" presStyleCnt="4">
        <dgm:presLayoutVars>
          <dgm:bulletEnabled val="1"/>
        </dgm:presLayoutVars>
      </dgm:prSet>
      <dgm:spPr/>
    </dgm:pt>
    <dgm:pt modelId="{179F1156-CE04-436F-B405-5B6E294AE198}" type="pres">
      <dgm:prSet presAssocID="{F903E955-0DB3-4A00-9484-D04DF9E075EC}" presName="accent_1" presStyleCnt="0"/>
      <dgm:spPr/>
    </dgm:pt>
    <dgm:pt modelId="{2DA15C14-D9E1-47A3-839A-1BE107BC5BA3}" type="pres">
      <dgm:prSet presAssocID="{F903E955-0DB3-4A00-9484-D04DF9E075EC}" presName="accentRepeatNode" presStyleLbl="solidFgAcc1" presStyleIdx="0" presStyleCnt="4"/>
      <dgm:spPr>
        <a:solidFill>
          <a:schemeClr val="bg1"/>
        </a:solidFill>
        <a:ln w="57150">
          <a:solidFill>
            <a:schemeClr val="accent2"/>
          </a:solidFill>
        </a:ln>
      </dgm:spPr>
    </dgm:pt>
    <dgm:pt modelId="{2BC130DA-459E-42A1-A252-8C74CF7A38EA}" type="pres">
      <dgm:prSet presAssocID="{2F987EAB-DB19-46D9-9DB8-A844C5A07D77}" presName="text_2" presStyleLbl="node1" presStyleIdx="1" presStyleCnt="4">
        <dgm:presLayoutVars>
          <dgm:bulletEnabled val="1"/>
        </dgm:presLayoutVars>
      </dgm:prSet>
      <dgm:spPr/>
    </dgm:pt>
    <dgm:pt modelId="{09DB0022-1131-48C0-B7A8-31053A3526EB}" type="pres">
      <dgm:prSet presAssocID="{2F987EAB-DB19-46D9-9DB8-A844C5A07D77}" presName="accent_2" presStyleCnt="0"/>
      <dgm:spPr/>
    </dgm:pt>
    <dgm:pt modelId="{8D8543C9-F622-4F6E-A1C3-FB4F2330A7CF}" type="pres">
      <dgm:prSet presAssocID="{2F987EAB-DB19-46D9-9DB8-A844C5A07D77}" presName="accentRepeatNode" presStyleLbl="solidFgAcc1" presStyleIdx="1" presStyleCnt="4"/>
      <dgm:spPr>
        <a:solidFill>
          <a:schemeClr val="bg1"/>
        </a:solidFill>
        <a:ln w="57150">
          <a:solidFill>
            <a:schemeClr val="accent2"/>
          </a:solidFill>
        </a:ln>
      </dgm:spPr>
    </dgm:pt>
    <dgm:pt modelId="{043C820A-DD05-46CF-96BB-0E59F5721290}" type="pres">
      <dgm:prSet presAssocID="{884CD279-8059-4D79-B4CA-5B8BC673E83B}" presName="text_3" presStyleLbl="node1" presStyleIdx="2" presStyleCnt="4">
        <dgm:presLayoutVars>
          <dgm:bulletEnabled val="1"/>
        </dgm:presLayoutVars>
      </dgm:prSet>
      <dgm:spPr/>
    </dgm:pt>
    <dgm:pt modelId="{FF3F9C62-4B79-4140-BBB6-B9B3E85D1B0D}" type="pres">
      <dgm:prSet presAssocID="{884CD279-8059-4D79-B4CA-5B8BC673E83B}" presName="accent_3" presStyleCnt="0"/>
      <dgm:spPr/>
    </dgm:pt>
    <dgm:pt modelId="{B9D90AD0-5AFD-4FAF-89C2-7E0B8427BEFD}" type="pres">
      <dgm:prSet presAssocID="{884CD279-8059-4D79-B4CA-5B8BC673E83B}" presName="accentRepeatNode" presStyleLbl="solidFgAcc1" presStyleIdx="2" presStyleCnt="4"/>
      <dgm:spPr>
        <a:solidFill>
          <a:schemeClr val="bg1"/>
        </a:solidFill>
        <a:ln w="57150">
          <a:solidFill>
            <a:schemeClr val="accent6"/>
          </a:solidFill>
        </a:ln>
      </dgm:spPr>
    </dgm:pt>
    <dgm:pt modelId="{A6F98413-E4A4-4455-8BB7-9B8D6E2D15DC}" type="pres">
      <dgm:prSet presAssocID="{ED6EF481-F847-4306-9C37-1B5D8A58D4AA}" presName="text_4" presStyleLbl="node1" presStyleIdx="3" presStyleCnt="4">
        <dgm:presLayoutVars>
          <dgm:bulletEnabled val="1"/>
        </dgm:presLayoutVars>
      </dgm:prSet>
      <dgm:spPr/>
    </dgm:pt>
    <dgm:pt modelId="{6A1BDD58-F6C8-4610-AF39-D56C00B066FB}" type="pres">
      <dgm:prSet presAssocID="{ED6EF481-F847-4306-9C37-1B5D8A58D4AA}" presName="accent_4" presStyleCnt="0"/>
      <dgm:spPr/>
    </dgm:pt>
    <dgm:pt modelId="{E197F32C-89A3-4A1F-BF98-095D4790D859}" type="pres">
      <dgm:prSet presAssocID="{ED6EF481-F847-4306-9C37-1B5D8A58D4AA}" presName="accentRepeatNode" presStyleLbl="solidFgAcc1" presStyleIdx="3" presStyleCnt="4"/>
      <dgm:spPr>
        <a:solidFill>
          <a:schemeClr val="bg1"/>
        </a:solidFill>
        <a:ln w="57150">
          <a:solidFill>
            <a:schemeClr val="accent6"/>
          </a:solidFill>
        </a:ln>
      </dgm:spPr>
    </dgm:pt>
  </dgm:ptLst>
  <dgm:cxnLst>
    <dgm:cxn modelId="{98E5ED09-F5C0-45A2-B8A2-C628B96C0827}" type="presOf" srcId="{2F987EAB-DB19-46D9-9DB8-A844C5A07D77}" destId="{2BC130DA-459E-42A1-A252-8C74CF7A38EA}" srcOrd="0" destOrd="0" presId="urn:microsoft.com/office/officeart/2008/layout/VerticalCurvedList"/>
    <dgm:cxn modelId="{81B7EF18-BB75-4D94-98D2-CEACED09972A}" srcId="{DADF8615-3297-4B34-B146-66C6C53D07E1}" destId="{2F987EAB-DB19-46D9-9DB8-A844C5A07D77}" srcOrd="1" destOrd="0" parTransId="{CA393AA8-719B-4BC7-BC21-314DB1C000C1}" sibTransId="{2DEF8ABE-1504-4734-94DA-6D73E4A7A5C1}"/>
    <dgm:cxn modelId="{1AC45D1D-B99D-46E6-888E-F3F2A0BB0A3B}" type="presOf" srcId="{F903E955-0DB3-4A00-9484-D04DF9E075EC}" destId="{D128FFBC-A455-4573-8D20-0C2FA193340E}" srcOrd="0" destOrd="0" presId="urn:microsoft.com/office/officeart/2008/layout/VerticalCurvedList"/>
    <dgm:cxn modelId="{6852642A-5814-4F42-AB1F-60CEEC34BA8C}" type="presOf" srcId="{7DE642C8-E063-4451-82F0-52B82FC47314}" destId="{60A3B432-8BFB-4B11-957A-114CCE26252F}" srcOrd="0" destOrd="0" presId="urn:microsoft.com/office/officeart/2008/layout/VerticalCurvedList"/>
    <dgm:cxn modelId="{E255E148-19C4-4D29-9FC4-F42A7D16F855}" type="presOf" srcId="{DADF8615-3297-4B34-B146-66C6C53D07E1}" destId="{5722DDB4-0898-4884-85E0-513426417868}" srcOrd="0" destOrd="0" presId="urn:microsoft.com/office/officeart/2008/layout/VerticalCurvedList"/>
    <dgm:cxn modelId="{CAABF64B-BC12-43A0-8D9D-005867D16AAC}" type="presOf" srcId="{ED6EF481-F847-4306-9C37-1B5D8A58D4AA}" destId="{A6F98413-E4A4-4455-8BB7-9B8D6E2D15DC}" srcOrd="0" destOrd="0" presId="urn:microsoft.com/office/officeart/2008/layout/VerticalCurvedList"/>
    <dgm:cxn modelId="{66C62F6F-710B-4BFD-B724-638186182DB2}" srcId="{DADF8615-3297-4B34-B146-66C6C53D07E1}" destId="{F903E955-0DB3-4A00-9484-D04DF9E075EC}" srcOrd="0" destOrd="0" parTransId="{B8EE4B75-187C-4D53-89BC-CB513DD40F25}" sibTransId="{7DE642C8-E063-4451-82F0-52B82FC47314}"/>
    <dgm:cxn modelId="{6D57128E-7F18-4F2B-A6B7-177C5B6F7B1D}" type="presOf" srcId="{884CD279-8059-4D79-B4CA-5B8BC673E83B}" destId="{043C820A-DD05-46CF-96BB-0E59F5721290}" srcOrd="0" destOrd="0" presId="urn:microsoft.com/office/officeart/2008/layout/VerticalCurvedList"/>
    <dgm:cxn modelId="{BF1932A4-2821-4DF6-87B9-EC79F722CB08}" srcId="{DADF8615-3297-4B34-B146-66C6C53D07E1}" destId="{884CD279-8059-4D79-B4CA-5B8BC673E83B}" srcOrd="2" destOrd="0" parTransId="{7C55C815-B4E5-4746-B4EE-EAB4509A1E4A}" sibTransId="{82123223-7581-4E58-B1F6-4E2649117974}"/>
    <dgm:cxn modelId="{1C12CEDA-CA8F-4ACC-89A1-281EF98625A9}" srcId="{DADF8615-3297-4B34-B146-66C6C53D07E1}" destId="{ED6EF481-F847-4306-9C37-1B5D8A58D4AA}" srcOrd="3" destOrd="0" parTransId="{65B164FF-04B6-449D-853B-E5D35C54F5FA}" sibTransId="{135101FE-9B65-41E6-AC1E-DDC4DD90A51D}"/>
    <dgm:cxn modelId="{888FD2B1-23FE-41F6-BCDF-6428A03A04BF}" type="presParOf" srcId="{5722DDB4-0898-4884-85E0-513426417868}" destId="{958E64E9-640C-4E58-8B5A-E9D0A776AF1F}" srcOrd="0" destOrd="0" presId="urn:microsoft.com/office/officeart/2008/layout/VerticalCurvedList"/>
    <dgm:cxn modelId="{8AC4258B-CE3D-432A-8AAF-A5D54C6C06D6}" type="presParOf" srcId="{958E64E9-640C-4E58-8B5A-E9D0A776AF1F}" destId="{C167A0E2-27AC-46C8-AC14-981665A7012D}" srcOrd="0" destOrd="0" presId="urn:microsoft.com/office/officeart/2008/layout/VerticalCurvedList"/>
    <dgm:cxn modelId="{E188E924-FEC7-4C2B-836D-3FDF674B4267}" type="presParOf" srcId="{C167A0E2-27AC-46C8-AC14-981665A7012D}" destId="{97CB369C-2A22-4849-9E23-F8F9E2F103B7}" srcOrd="0" destOrd="0" presId="urn:microsoft.com/office/officeart/2008/layout/VerticalCurvedList"/>
    <dgm:cxn modelId="{45318406-166E-4A78-AB21-4F41356A5022}" type="presParOf" srcId="{C167A0E2-27AC-46C8-AC14-981665A7012D}" destId="{60A3B432-8BFB-4B11-957A-114CCE26252F}" srcOrd="1" destOrd="0" presId="urn:microsoft.com/office/officeart/2008/layout/VerticalCurvedList"/>
    <dgm:cxn modelId="{1AEA1BC1-0C80-44F2-B7A6-D9D68FB78C6F}" type="presParOf" srcId="{C167A0E2-27AC-46C8-AC14-981665A7012D}" destId="{7DA13B1F-1B5D-4301-A1A1-F1A92A737728}" srcOrd="2" destOrd="0" presId="urn:microsoft.com/office/officeart/2008/layout/VerticalCurvedList"/>
    <dgm:cxn modelId="{FD9D9546-B6E2-4BF9-ACC8-102535A84EF6}" type="presParOf" srcId="{C167A0E2-27AC-46C8-AC14-981665A7012D}" destId="{9FBE7DCC-CC17-40B4-8AF8-CECA672A2B48}" srcOrd="3" destOrd="0" presId="urn:microsoft.com/office/officeart/2008/layout/VerticalCurvedList"/>
    <dgm:cxn modelId="{C42641CF-C4B8-494C-BB69-D49D86AD9D9B}" type="presParOf" srcId="{958E64E9-640C-4E58-8B5A-E9D0A776AF1F}" destId="{D128FFBC-A455-4573-8D20-0C2FA193340E}" srcOrd="1" destOrd="0" presId="urn:microsoft.com/office/officeart/2008/layout/VerticalCurvedList"/>
    <dgm:cxn modelId="{39161567-B92F-4610-9085-54878BF4B4BC}" type="presParOf" srcId="{958E64E9-640C-4E58-8B5A-E9D0A776AF1F}" destId="{179F1156-CE04-436F-B405-5B6E294AE198}" srcOrd="2" destOrd="0" presId="urn:microsoft.com/office/officeart/2008/layout/VerticalCurvedList"/>
    <dgm:cxn modelId="{D8332D8B-DD51-4EB3-A0BB-4F96B40B96DF}" type="presParOf" srcId="{179F1156-CE04-436F-B405-5B6E294AE198}" destId="{2DA15C14-D9E1-47A3-839A-1BE107BC5BA3}" srcOrd="0" destOrd="0" presId="urn:microsoft.com/office/officeart/2008/layout/VerticalCurvedList"/>
    <dgm:cxn modelId="{EA48CC0D-D75B-494D-96F7-5039145C40B8}" type="presParOf" srcId="{958E64E9-640C-4E58-8B5A-E9D0A776AF1F}" destId="{2BC130DA-459E-42A1-A252-8C74CF7A38EA}" srcOrd="3" destOrd="0" presId="urn:microsoft.com/office/officeart/2008/layout/VerticalCurvedList"/>
    <dgm:cxn modelId="{52DA58A1-1B22-4F7F-94D3-BBE2C189CC07}" type="presParOf" srcId="{958E64E9-640C-4E58-8B5A-E9D0A776AF1F}" destId="{09DB0022-1131-48C0-B7A8-31053A3526EB}" srcOrd="4" destOrd="0" presId="urn:microsoft.com/office/officeart/2008/layout/VerticalCurvedList"/>
    <dgm:cxn modelId="{19B0DAD5-88D0-4DB5-B4BE-3820D4D09149}" type="presParOf" srcId="{09DB0022-1131-48C0-B7A8-31053A3526EB}" destId="{8D8543C9-F622-4F6E-A1C3-FB4F2330A7CF}" srcOrd="0" destOrd="0" presId="urn:microsoft.com/office/officeart/2008/layout/VerticalCurvedList"/>
    <dgm:cxn modelId="{795F18DC-C363-4A7A-8E24-6F0F316C2111}" type="presParOf" srcId="{958E64E9-640C-4E58-8B5A-E9D0A776AF1F}" destId="{043C820A-DD05-46CF-96BB-0E59F5721290}" srcOrd="5" destOrd="0" presId="urn:microsoft.com/office/officeart/2008/layout/VerticalCurvedList"/>
    <dgm:cxn modelId="{7D99052F-8B56-43A2-9196-C6B6E04126AB}" type="presParOf" srcId="{958E64E9-640C-4E58-8B5A-E9D0A776AF1F}" destId="{FF3F9C62-4B79-4140-BBB6-B9B3E85D1B0D}" srcOrd="6" destOrd="0" presId="urn:microsoft.com/office/officeart/2008/layout/VerticalCurvedList"/>
    <dgm:cxn modelId="{642B6372-69B8-45C0-ADDB-E18C026407DD}" type="presParOf" srcId="{FF3F9C62-4B79-4140-BBB6-B9B3E85D1B0D}" destId="{B9D90AD0-5AFD-4FAF-89C2-7E0B8427BEFD}" srcOrd="0" destOrd="0" presId="urn:microsoft.com/office/officeart/2008/layout/VerticalCurvedList"/>
    <dgm:cxn modelId="{4CE1C2F6-29B9-44BF-9B15-F8CC4D9D913B}" type="presParOf" srcId="{958E64E9-640C-4E58-8B5A-E9D0A776AF1F}" destId="{A6F98413-E4A4-4455-8BB7-9B8D6E2D15DC}" srcOrd="7" destOrd="0" presId="urn:microsoft.com/office/officeart/2008/layout/VerticalCurvedList"/>
    <dgm:cxn modelId="{C29043A3-9913-40E9-9EE4-ECA8DADA27DD}" type="presParOf" srcId="{958E64E9-640C-4E58-8B5A-E9D0A776AF1F}" destId="{6A1BDD58-F6C8-4610-AF39-D56C00B066FB}" srcOrd="8" destOrd="0" presId="urn:microsoft.com/office/officeart/2008/layout/VerticalCurvedList"/>
    <dgm:cxn modelId="{B1E18A68-9334-4831-ADFA-B2BC37F5EB74}" type="presParOf" srcId="{6A1BDD58-F6C8-4610-AF39-D56C00B066FB}" destId="{E197F32C-89A3-4A1F-BF98-095D4790D85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4E658F-5999-4288-8FFE-436DBD2D6846}"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8DFC7148-39C1-4F89-BABC-3F6F8E3C0DDD}">
      <dgm:prSet phldrT="[Text]"/>
      <dgm:spPr/>
      <dgm:t>
        <a:bodyPr/>
        <a:lstStyle/>
        <a:p>
          <a:r>
            <a:rPr lang="en-US"/>
            <a:t>General Guidance</a:t>
          </a:r>
        </a:p>
      </dgm:t>
    </dgm:pt>
    <dgm:pt modelId="{B41140B3-C269-46ED-B01C-4183E744AFEA}" type="parTrans" cxnId="{8E624DF7-6146-4D88-AC94-A93D4EC5341D}">
      <dgm:prSet/>
      <dgm:spPr/>
      <dgm:t>
        <a:bodyPr/>
        <a:lstStyle/>
        <a:p>
          <a:endParaRPr lang="en-US"/>
        </a:p>
      </dgm:t>
    </dgm:pt>
    <dgm:pt modelId="{E82789B9-4454-462F-8A98-0BB86D2BC85E}" type="sibTrans" cxnId="{8E624DF7-6146-4D88-AC94-A93D4EC5341D}">
      <dgm:prSet/>
      <dgm:spPr/>
      <dgm:t>
        <a:bodyPr/>
        <a:lstStyle/>
        <a:p>
          <a:endParaRPr lang="en-US"/>
        </a:p>
      </dgm:t>
    </dgm:pt>
    <dgm:pt modelId="{A02A4D43-46DD-44E6-9C56-437E4524DA89}">
      <dgm:prSet phldrT="[Text]"/>
      <dgm:spPr/>
      <dgm:t>
        <a:bodyPr/>
        <a:lstStyle/>
        <a:p>
          <a:r>
            <a:rPr lang="en-US"/>
            <a:t>Approval of EPPs</a:t>
          </a:r>
        </a:p>
      </dgm:t>
    </dgm:pt>
    <dgm:pt modelId="{F047F3EC-F821-4600-B9DA-6FCC2BD6E935}" type="parTrans" cxnId="{90858692-A556-436E-9D66-2C9566FC4212}">
      <dgm:prSet/>
      <dgm:spPr/>
      <dgm:t>
        <a:bodyPr/>
        <a:lstStyle/>
        <a:p>
          <a:endParaRPr lang="en-US"/>
        </a:p>
      </dgm:t>
    </dgm:pt>
    <dgm:pt modelId="{50768EED-C589-4C3B-BD6E-4A5CDB03D48D}" type="sibTrans" cxnId="{90858692-A556-436E-9D66-2C9566FC4212}">
      <dgm:prSet/>
      <dgm:spPr/>
      <dgm:t>
        <a:bodyPr/>
        <a:lstStyle/>
        <a:p>
          <a:endParaRPr lang="en-US"/>
        </a:p>
      </dgm:t>
    </dgm:pt>
    <dgm:pt modelId="{7F1E539E-7D52-4193-B8DB-3B5EA5B1810C}">
      <dgm:prSet phldrT="[Text]"/>
      <dgm:spPr/>
      <dgm:t>
        <a:bodyPr/>
        <a:lstStyle/>
        <a:p>
          <a:r>
            <a:rPr lang="en-US"/>
            <a:t>Administration &amp; Governance of EPPs</a:t>
          </a:r>
        </a:p>
      </dgm:t>
    </dgm:pt>
    <dgm:pt modelId="{0B20B488-D02B-4F92-BC75-6EE872E43A14}" type="parTrans" cxnId="{F48ED839-487D-4ABC-94FF-86AA3FDC6249}">
      <dgm:prSet/>
      <dgm:spPr/>
      <dgm:t>
        <a:bodyPr/>
        <a:lstStyle/>
        <a:p>
          <a:endParaRPr lang="en-US"/>
        </a:p>
      </dgm:t>
    </dgm:pt>
    <dgm:pt modelId="{D7EF09B1-E7E5-405F-B8A9-2F88A1925079}" type="sibTrans" cxnId="{F48ED839-487D-4ABC-94FF-86AA3FDC6249}">
      <dgm:prSet/>
      <dgm:spPr/>
      <dgm:t>
        <a:bodyPr/>
        <a:lstStyle/>
        <a:p>
          <a:endParaRPr lang="en-US"/>
        </a:p>
      </dgm:t>
    </dgm:pt>
    <dgm:pt modelId="{7BA06BB8-2F06-431B-AD41-ACF2CEBF0E42}">
      <dgm:prSet phldrT="[Text]"/>
      <dgm:spPr/>
      <dgm:t>
        <a:bodyPr/>
        <a:lstStyle/>
        <a:p>
          <a:r>
            <a:rPr lang="en-US"/>
            <a:t>Required Educator Coursework &amp; Training</a:t>
          </a:r>
        </a:p>
      </dgm:t>
    </dgm:pt>
    <dgm:pt modelId="{A26CD10D-1C6B-4514-BAC5-A698AD0097AC}" type="parTrans" cxnId="{FF484621-3F47-4071-9FD8-49E051C7C128}">
      <dgm:prSet/>
      <dgm:spPr/>
      <dgm:t>
        <a:bodyPr/>
        <a:lstStyle/>
        <a:p>
          <a:endParaRPr lang="en-US"/>
        </a:p>
      </dgm:t>
    </dgm:pt>
    <dgm:pt modelId="{185DD090-C8D1-4F55-A4C1-8FE2DAF08F19}" type="sibTrans" cxnId="{FF484621-3F47-4071-9FD8-49E051C7C128}">
      <dgm:prSet/>
      <dgm:spPr/>
      <dgm:t>
        <a:bodyPr/>
        <a:lstStyle/>
        <a:p>
          <a:endParaRPr lang="en-US"/>
        </a:p>
      </dgm:t>
    </dgm:pt>
    <dgm:pt modelId="{92637CBB-0DA0-4A20-8878-EE22981D022D}">
      <dgm:prSet phldrT="[Text]"/>
      <dgm:spPr/>
      <dgm:t>
        <a:bodyPr/>
        <a:lstStyle/>
        <a:p>
          <a:r>
            <a:rPr lang="en-US"/>
            <a:t>Educator Candidate Clinical Experiences</a:t>
          </a:r>
        </a:p>
      </dgm:t>
    </dgm:pt>
    <dgm:pt modelId="{F92FD6D0-B49F-4345-952F-98431FF53F90}" type="parTrans" cxnId="{C2892D00-575D-4FBD-9985-CB11C3E50406}">
      <dgm:prSet/>
      <dgm:spPr/>
      <dgm:t>
        <a:bodyPr/>
        <a:lstStyle/>
        <a:p>
          <a:endParaRPr lang="en-US"/>
        </a:p>
      </dgm:t>
    </dgm:pt>
    <dgm:pt modelId="{CCF8C80A-1B31-4292-8260-23E48460FEAB}" type="sibTrans" cxnId="{C2892D00-575D-4FBD-9985-CB11C3E50406}">
      <dgm:prSet/>
      <dgm:spPr/>
      <dgm:t>
        <a:bodyPr/>
        <a:lstStyle/>
        <a:p>
          <a:endParaRPr lang="en-US"/>
        </a:p>
      </dgm:t>
    </dgm:pt>
    <dgm:pt modelId="{8D3E9E1D-9793-413A-BA21-AF8D1637D732}">
      <dgm:prSet phldrT="[Text]"/>
      <dgm:spPr/>
      <dgm:t>
        <a:bodyPr/>
        <a:lstStyle/>
        <a:p>
          <a:r>
            <a:rPr lang="en-US"/>
            <a:t>Support for Candidates During Required Clinical Experiences</a:t>
          </a:r>
        </a:p>
      </dgm:t>
    </dgm:pt>
    <dgm:pt modelId="{C051F0CE-C111-4385-83F5-5FCB3472CD27}" type="parTrans" cxnId="{67D3599A-56A6-4527-8202-FB1A7A0E2BF2}">
      <dgm:prSet/>
      <dgm:spPr/>
      <dgm:t>
        <a:bodyPr/>
        <a:lstStyle/>
        <a:p>
          <a:endParaRPr lang="en-US"/>
        </a:p>
      </dgm:t>
    </dgm:pt>
    <dgm:pt modelId="{AAA11309-FC0B-491F-858C-B3EFFC6F0318}" type="sibTrans" cxnId="{67D3599A-56A6-4527-8202-FB1A7A0E2BF2}">
      <dgm:prSet/>
      <dgm:spPr/>
      <dgm:t>
        <a:bodyPr/>
        <a:lstStyle/>
        <a:p>
          <a:endParaRPr lang="en-US"/>
        </a:p>
      </dgm:t>
    </dgm:pt>
    <dgm:pt modelId="{8148AEAA-292B-4863-999E-0009B3E4047B}">
      <dgm:prSet phldrT="[Text]"/>
      <dgm:spPr/>
      <dgm:t>
        <a:bodyPr/>
        <a:lstStyle/>
        <a:p>
          <a:r>
            <a:rPr lang="en-US"/>
            <a:t>Complaints &amp; Investigations</a:t>
          </a:r>
        </a:p>
      </dgm:t>
    </dgm:pt>
    <dgm:pt modelId="{A1E6AD00-8BB4-4BEB-8EA0-D4B2FF13AC87}" type="parTrans" cxnId="{107FEC59-E7DA-4CE7-8718-D97DE069C5D0}">
      <dgm:prSet/>
      <dgm:spPr/>
      <dgm:t>
        <a:bodyPr/>
        <a:lstStyle/>
        <a:p>
          <a:endParaRPr lang="en-US"/>
        </a:p>
      </dgm:t>
    </dgm:pt>
    <dgm:pt modelId="{F355082A-AD3F-41C4-83DF-503DEDCA4CDE}" type="sibTrans" cxnId="{107FEC59-E7DA-4CE7-8718-D97DE069C5D0}">
      <dgm:prSet/>
      <dgm:spPr/>
      <dgm:t>
        <a:bodyPr/>
        <a:lstStyle/>
        <a:p>
          <a:endParaRPr lang="en-US"/>
        </a:p>
      </dgm:t>
    </dgm:pt>
    <dgm:pt modelId="{4B00F72F-1F08-429C-B584-D57CFAB433DB}">
      <dgm:prSet phldrT="[Text]"/>
      <dgm:spPr/>
      <dgm:t>
        <a:bodyPr/>
        <a:lstStyle/>
        <a:p>
          <a:endParaRPr lang="en-US"/>
        </a:p>
      </dgm:t>
    </dgm:pt>
    <dgm:pt modelId="{74D4403E-630E-4B62-B4C8-2F82B8767CB0}" type="parTrans" cxnId="{9F35765E-A3A5-4B91-9F72-67CEBC116BF9}">
      <dgm:prSet/>
      <dgm:spPr/>
      <dgm:t>
        <a:bodyPr/>
        <a:lstStyle/>
        <a:p>
          <a:endParaRPr lang="en-US"/>
        </a:p>
      </dgm:t>
    </dgm:pt>
    <dgm:pt modelId="{C4688940-6D3D-4F0F-9DC8-C3BE244B9E7F}" type="sibTrans" cxnId="{9F35765E-A3A5-4B91-9F72-67CEBC116BF9}">
      <dgm:prSet/>
      <dgm:spPr/>
      <dgm:t>
        <a:bodyPr/>
        <a:lstStyle/>
        <a:p>
          <a:endParaRPr lang="en-US"/>
        </a:p>
      </dgm:t>
    </dgm:pt>
    <dgm:pt modelId="{FA7E4D4C-7477-436D-B5B6-5396F9B83781}" type="pres">
      <dgm:prSet presAssocID="{894E658F-5999-4288-8FFE-436DBD2D6846}" presName="Name0" presStyleCnt="0">
        <dgm:presLayoutVars>
          <dgm:chMax val="7"/>
          <dgm:chPref val="7"/>
          <dgm:dir/>
        </dgm:presLayoutVars>
      </dgm:prSet>
      <dgm:spPr/>
    </dgm:pt>
    <dgm:pt modelId="{7910F9D2-F514-4709-8552-1B26A2335865}" type="pres">
      <dgm:prSet presAssocID="{894E658F-5999-4288-8FFE-436DBD2D6846}" presName="Name1" presStyleCnt="0"/>
      <dgm:spPr/>
    </dgm:pt>
    <dgm:pt modelId="{4C998DD8-6E08-488A-8CC1-1BA66F16EA74}" type="pres">
      <dgm:prSet presAssocID="{894E658F-5999-4288-8FFE-436DBD2D6846}" presName="cycle" presStyleCnt="0"/>
      <dgm:spPr/>
    </dgm:pt>
    <dgm:pt modelId="{48B800E6-36C4-40E9-8783-939CC0DD05AC}" type="pres">
      <dgm:prSet presAssocID="{894E658F-5999-4288-8FFE-436DBD2D6846}" presName="srcNode" presStyleLbl="node1" presStyleIdx="0" presStyleCnt="7"/>
      <dgm:spPr/>
    </dgm:pt>
    <dgm:pt modelId="{8745546B-6B2E-43C1-A428-524C5A09A4EB}" type="pres">
      <dgm:prSet presAssocID="{894E658F-5999-4288-8FFE-436DBD2D6846}" presName="conn" presStyleLbl="parChTrans1D2" presStyleIdx="0" presStyleCnt="1"/>
      <dgm:spPr/>
    </dgm:pt>
    <dgm:pt modelId="{C3B7EFE6-717B-4CBF-9582-C91AC72A6DFF}" type="pres">
      <dgm:prSet presAssocID="{894E658F-5999-4288-8FFE-436DBD2D6846}" presName="extraNode" presStyleLbl="node1" presStyleIdx="0" presStyleCnt="7"/>
      <dgm:spPr/>
    </dgm:pt>
    <dgm:pt modelId="{C3685A0B-6CB0-47B2-9562-1AF80E2C5C9B}" type="pres">
      <dgm:prSet presAssocID="{894E658F-5999-4288-8FFE-436DBD2D6846}" presName="dstNode" presStyleLbl="node1" presStyleIdx="0" presStyleCnt="7"/>
      <dgm:spPr/>
    </dgm:pt>
    <dgm:pt modelId="{FFFBD822-A7B1-4ABF-A468-6462980E5486}" type="pres">
      <dgm:prSet presAssocID="{8DFC7148-39C1-4F89-BABC-3F6F8E3C0DDD}" presName="text_1" presStyleLbl="node1" presStyleIdx="0" presStyleCnt="7" custLinFactNeighborX="83" custLinFactNeighborY="-4901">
        <dgm:presLayoutVars>
          <dgm:bulletEnabled val="1"/>
        </dgm:presLayoutVars>
      </dgm:prSet>
      <dgm:spPr/>
    </dgm:pt>
    <dgm:pt modelId="{A46C3610-9B8B-42C5-8552-4716125A5C00}" type="pres">
      <dgm:prSet presAssocID="{8DFC7148-39C1-4F89-BABC-3F6F8E3C0DDD}" presName="accent_1" presStyleCnt="0"/>
      <dgm:spPr/>
    </dgm:pt>
    <dgm:pt modelId="{E134B681-FB6B-418A-8C2A-E01A3A48EF1F}" type="pres">
      <dgm:prSet presAssocID="{8DFC7148-39C1-4F89-BABC-3F6F8E3C0DDD}" presName="accentRepeatNode" presStyleLbl="solidFgAcc1" presStyleIdx="0" presStyleCnt="7"/>
      <dgm:spPr/>
    </dgm:pt>
    <dgm:pt modelId="{AF5D73F8-5467-4CF7-99D7-7A3118F3B883}" type="pres">
      <dgm:prSet presAssocID="{A02A4D43-46DD-44E6-9C56-437E4524DA89}" presName="text_2" presStyleLbl="node1" presStyleIdx="1" presStyleCnt="7">
        <dgm:presLayoutVars>
          <dgm:bulletEnabled val="1"/>
        </dgm:presLayoutVars>
      </dgm:prSet>
      <dgm:spPr/>
    </dgm:pt>
    <dgm:pt modelId="{BD799453-3E7A-4E94-A8AD-F5B0B2266B51}" type="pres">
      <dgm:prSet presAssocID="{A02A4D43-46DD-44E6-9C56-437E4524DA89}" presName="accent_2" presStyleCnt="0"/>
      <dgm:spPr/>
    </dgm:pt>
    <dgm:pt modelId="{2B736A18-82FC-4616-90F7-15A401EBD409}" type="pres">
      <dgm:prSet presAssocID="{A02A4D43-46DD-44E6-9C56-437E4524DA89}" presName="accentRepeatNode" presStyleLbl="solidFgAcc1" presStyleIdx="1" presStyleCnt="7"/>
      <dgm:spPr/>
    </dgm:pt>
    <dgm:pt modelId="{FD480FED-DF3A-4648-AB2F-C583154F3237}" type="pres">
      <dgm:prSet presAssocID="{7F1E539E-7D52-4193-B8DB-3B5EA5B1810C}" presName="text_3" presStyleLbl="node1" presStyleIdx="2" presStyleCnt="7">
        <dgm:presLayoutVars>
          <dgm:bulletEnabled val="1"/>
        </dgm:presLayoutVars>
      </dgm:prSet>
      <dgm:spPr/>
    </dgm:pt>
    <dgm:pt modelId="{87375DD9-B7AA-460D-B675-7117115E1121}" type="pres">
      <dgm:prSet presAssocID="{7F1E539E-7D52-4193-B8DB-3B5EA5B1810C}" presName="accent_3" presStyleCnt="0"/>
      <dgm:spPr/>
    </dgm:pt>
    <dgm:pt modelId="{1544B76E-E1CA-474A-8866-94FE19DC3869}" type="pres">
      <dgm:prSet presAssocID="{7F1E539E-7D52-4193-B8DB-3B5EA5B1810C}" presName="accentRepeatNode" presStyleLbl="solidFgAcc1" presStyleIdx="2" presStyleCnt="7" custLinFactNeighborX="-1737" custLinFactNeighborY="-1412"/>
      <dgm:spPr/>
    </dgm:pt>
    <dgm:pt modelId="{DB072A64-1975-4219-B391-DEF3B8FE07CD}" type="pres">
      <dgm:prSet presAssocID="{7BA06BB8-2F06-431B-AD41-ACF2CEBF0E42}" presName="text_4" presStyleLbl="node1" presStyleIdx="3" presStyleCnt="7">
        <dgm:presLayoutVars>
          <dgm:bulletEnabled val="1"/>
        </dgm:presLayoutVars>
      </dgm:prSet>
      <dgm:spPr/>
    </dgm:pt>
    <dgm:pt modelId="{58C49D9F-F71D-4E3A-9131-A96D5891F2AE}" type="pres">
      <dgm:prSet presAssocID="{7BA06BB8-2F06-431B-AD41-ACF2CEBF0E42}" presName="accent_4" presStyleCnt="0"/>
      <dgm:spPr/>
    </dgm:pt>
    <dgm:pt modelId="{D1B59145-49FC-4C6D-990C-15EFE51F460F}" type="pres">
      <dgm:prSet presAssocID="{7BA06BB8-2F06-431B-AD41-ACF2CEBF0E42}" presName="accentRepeatNode" presStyleLbl="solidFgAcc1" presStyleIdx="3" presStyleCnt="7"/>
      <dgm:spPr/>
    </dgm:pt>
    <dgm:pt modelId="{761AE8BA-DB20-4B25-868B-47B5F308D6B8}" type="pres">
      <dgm:prSet presAssocID="{92637CBB-0DA0-4A20-8878-EE22981D022D}" presName="text_5" presStyleLbl="node1" presStyleIdx="4" presStyleCnt="7" custLinFactNeighborX="-201" custLinFactNeighborY="2463">
        <dgm:presLayoutVars>
          <dgm:bulletEnabled val="1"/>
        </dgm:presLayoutVars>
      </dgm:prSet>
      <dgm:spPr/>
    </dgm:pt>
    <dgm:pt modelId="{0D0EA926-DDF9-47F0-AC70-EB36A9A306C7}" type="pres">
      <dgm:prSet presAssocID="{92637CBB-0DA0-4A20-8878-EE22981D022D}" presName="accent_5" presStyleCnt="0"/>
      <dgm:spPr/>
    </dgm:pt>
    <dgm:pt modelId="{55AB8634-B6E0-40D6-89B8-8ADBFBF28466}" type="pres">
      <dgm:prSet presAssocID="{92637CBB-0DA0-4A20-8878-EE22981D022D}" presName="accentRepeatNode" presStyleLbl="solidFgAcc1" presStyleIdx="4" presStyleCnt="7" custLinFactNeighborX="-1167" custLinFactNeighborY="2236"/>
      <dgm:spPr/>
    </dgm:pt>
    <dgm:pt modelId="{24DE9E92-7B59-4FD2-98F9-E2997F4FB300}" type="pres">
      <dgm:prSet presAssocID="{8D3E9E1D-9793-413A-BA21-AF8D1637D732}" presName="text_6" presStyleLbl="node1" presStyleIdx="5" presStyleCnt="7">
        <dgm:presLayoutVars>
          <dgm:bulletEnabled val="1"/>
        </dgm:presLayoutVars>
      </dgm:prSet>
      <dgm:spPr/>
    </dgm:pt>
    <dgm:pt modelId="{67A4E1FD-C586-4659-B058-72ADFFABE751}" type="pres">
      <dgm:prSet presAssocID="{8D3E9E1D-9793-413A-BA21-AF8D1637D732}" presName="accent_6" presStyleCnt="0"/>
      <dgm:spPr/>
    </dgm:pt>
    <dgm:pt modelId="{2BBFCF78-D021-4327-A78E-CD0B6A413EFF}" type="pres">
      <dgm:prSet presAssocID="{8D3E9E1D-9793-413A-BA21-AF8D1637D732}" presName="accentRepeatNode" presStyleLbl="solidFgAcc1" presStyleIdx="5" presStyleCnt="7"/>
      <dgm:spPr/>
    </dgm:pt>
    <dgm:pt modelId="{59D4737A-DF7C-4E90-B9DC-D22FE51C9E0A}" type="pres">
      <dgm:prSet presAssocID="{8148AEAA-292B-4863-999E-0009B3E4047B}" presName="text_7" presStyleLbl="node1" presStyleIdx="6" presStyleCnt="7">
        <dgm:presLayoutVars>
          <dgm:bulletEnabled val="1"/>
        </dgm:presLayoutVars>
      </dgm:prSet>
      <dgm:spPr/>
    </dgm:pt>
    <dgm:pt modelId="{CF1E5D24-791B-46F2-8D8E-63075937E765}" type="pres">
      <dgm:prSet presAssocID="{8148AEAA-292B-4863-999E-0009B3E4047B}" presName="accent_7" presStyleCnt="0"/>
      <dgm:spPr/>
    </dgm:pt>
    <dgm:pt modelId="{7E873BB1-B673-45A2-8D76-A204F3DA63DC}" type="pres">
      <dgm:prSet presAssocID="{8148AEAA-292B-4863-999E-0009B3E4047B}" presName="accentRepeatNode" presStyleLbl="solidFgAcc1" presStyleIdx="6" presStyleCnt="7"/>
      <dgm:spPr/>
    </dgm:pt>
  </dgm:ptLst>
  <dgm:cxnLst>
    <dgm:cxn modelId="{C2892D00-575D-4FBD-9985-CB11C3E50406}" srcId="{894E658F-5999-4288-8FFE-436DBD2D6846}" destId="{92637CBB-0DA0-4A20-8878-EE22981D022D}" srcOrd="4" destOrd="0" parTransId="{F92FD6D0-B49F-4345-952F-98431FF53F90}" sibTransId="{CCF8C80A-1B31-4292-8260-23E48460FEAB}"/>
    <dgm:cxn modelId="{FF484621-3F47-4071-9FD8-49E051C7C128}" srcId="{894E658F-5999-4288-8FFE-436DBD2D6846}" destId="{7BA06BB8-2F06-431B-AD41-ACF2CEBF0E42}" srcOrd="3" destOrd="0" parTransId="{A26CD10D-1C6B-4514-BAC5-A698AD0097AC}" sibTransId="{185DD090-C8D1-4F55-A4C1-8FE2DAF08F19}"/>
    <dgm:cxn modelId="{F0C97D33-6ADF-4BAE-8E2C-0CFB89757453}" type="presOf" srcId="{7BA06BB8-2F06-431B-AD41-ACF2CEBF0E42}" destId="{DB072A64-1975-4219-B391-DEF3B8FE07CD}" srcOrd="0" destOrd="0" presId="urn:microsoft.com/office/officeart/2008/layout/VerticalCurvedList"/>
    <dgm:cxn modelId="{F48ED839-487D-4ABC-94FF-86AA3FDC6249}" srcId="{894E658F-5999-4288-8FFE-436DBD2D6846}" destId="{7F1E539E-7D52-4193-B8DB-3B5EA5B1810C}" srcOrd="2" destOrd="0" parTransId="{0B20B488-D02B-4F92-BC75-6EE872E43A14}" sibTransId="{D7EF09B1-E7E5-405F-B8A9-2F88A1925079}"/>
    <dgm:cxn modelId="{9F35765E-A3A5-4B91-9F72-67CEBC116BF9}" srcId="{894E658F-5999-4288-8FFE-436DBD2D6846}" destId="{4B00F72F-1F08-429C-B584-D57CFAB433DB}" srcOrd="7" destOrd="0" parTransId="{74D4403E-630E-4B62-B4C8-2F82B8767CB0}" sibTransId="{C4688940-6D3D-4F0F-9DC8-C3BE244B9E7F}"/>
    <dgm:cxn modelId="{F7F4BA6B-2B01-426A-92A3-602EBB7DD2C7}" type="presOf" srcId="{8148AEAA-292B-4863-999E-0009B3E4047B}" destId="{59D4737A-DF7C-4E90-B9DC-D22FE51C9E0A}" srcOrd="0" destOrd="0" presId="urn:microsoft.com/office/officeart/2008/layout/VerticalCurvedList"/>
    <dgm:cxn modelId="{4F32AD6D-8576-481C-B63A-BE9C1EEBC361}" type="presOf" srcId="{8D3E9E1D-9793-413A-BA21-AF8D1637D732}" destId="{24DE9E92-7B59-4FD2-98F9-E2997F4FB300}" srcOrd="0" destOrd="0" presId="urn:microsoft.com/office/officeart/2008/layout/VerticalCurvedList"/>
    <dgm:cxn modelId="{107FEC59-E7DA-4CE7-8718-D97DE069C5D0}" srcId="{894E658F-5999-4288-8FFE-436DBD2D6846}" destId="{8148AEAA-292B-4863-999E-0009B3E4047B}" srcOrd="6" destOrd="0" parTransId="{A1E6AD00-8BB4-4BEB-8EA0-D4B2FF13AC87}" sibTransId="{F355082A-AD3F-41C4-83DF-503DEDCA4CDE}"/>
    <dgm:cxn modelId="{F84DF27E-2D48-4647-A942-19AAE6F17191}" type="presOf" srcId="{8DFC7148-39C1-4F89-BABC-3F6F8E3C0DDD}" destId="{FFFBD822-A7B1-4ABF-A468-6462980E5486}" srcOrd="0" destOrd="0" presId="urn:microsoft.com/office/officeart/2008/layout/VerticalCurvedList"/>
    <dgm:cxn modelId="{90858692-A556-436E-9D66-2C9566FC4212}" srcId="{894E658F-5999-4288-8FFE-436DBD2D6846}" destId="{A02A4D43-46DD-44E6-9C56-437E4524DA89}" srcOrd="1" destOrd="0" parTransId="{F047F3EC-F821-4600-B9DA-6FCC2BD6E935}" sibTransId="{50768EED-C589-4C3B-BD6E-4A5CDB03D48D}"/>
    <dgm:cxn modelId="{67D3599A-56A6-4527-8202-FB1A7A0E2BF2}" srcId="{894E658F-5999-4288-8FFE-436DBD2D6846}" destId="{8D3E9E1D-9793-413A-BA21-AF8D1637D732}" srcOrd="5" destOrd="0" parTransId="{C051F0CE-C111-4385-83F5-5FCB3472CD27}" sibTransId="{AAA11309-FC0B-491F-858C-B3EFFC6F0318}"/>
    <dgm:cxn modelId="{83D5A0A3-4F15-45EC-A17B-9407AAF38769}" type="presOf" srcId="{A02A4D43-46DD-44E6-9C56-437E4524DA89}" destId="{AF5D73F8-5467-4CF7-99D7-7A3118F3B883}" srcOrd="0" destOrd="0" presId="urn:microsoft.com/office/officeart/2008/layout/VerticalCurvedList"/>
    <dgm:cxn modelId="{09D7C4A9-328B-4B1B-A832-C0B1D90D446B}" type="presOf" srcId="{894E658F-5999-4288-8FFE-436DBD2D6846}" destId="{FA7E4D4C-7477-436D-B5B6-5396F9B83781}" srcOrd="0" destOrd="0" presId="urn:microsoft.com/office/officeart/2008/layout/VerticalCurvedList"/>
    <dgm:cxn modelId="{D9BDA0B8-B6D3-40EA-8D31-1E3AB781BB53}" type="presOf" srcId="{7F1E539E-7D52-4193-B8DB-3B5EA5B1810C}" destId="{FD480FED-DF3A-4648-AB2F-C583154F3237}" srcOrd="0" destOrd="0" presId="urn:microsoft.com/office/officeart/2008/layout/VerticalCurvedList"/>
    <dgm:cxn modelId="{C29941C2-F64F-454D-B98A-DA03CDDF6798}" type="presOf" srcId="{E82789B9-4454-462F-8A98-0BB86D2BC85E}" destId="{8745546B-6B2E-43C1-A428-524C5A09A4EB}" srcOrd="0" destOrd="0" presId="urn:microsoft.com/office/officeart/2008/layout/VerticalCurvedList"/>
    <dgm:cxn modelId="{B118FCD8-3554-48DA-88D0-26C5343FC7C1}" type="presOf" srcId="{92637CBB-0DA0-4A20-8878-EE22981D022D}" destId="{761AE8BA-DB20-4B25-868B-47B5F308D6B8}" srcOrd="0" destOrd="0" presId="urn:microsoft.com/office/officeart/2008/layout/VerticalCurvedList"/>
    <dgm:cxn modelId="{8E624DF7-6146-4D88-AC94-A93D4EC5341D}" srcId="{894E658F-5999-4288-8FFE-436DBD2D6846}" destId="{8DFC7148-39C1-4F89-BABC-3F6F8E3C0DDD}" srcOrd="0" destOrd="0" parTransId="{B41140B3-C269-46ED-B01C-4183E744AFEA}" sibTransId="{E82789B9-4454-462F-8A98-0BB86D2BC85E}"/>
    <dgm:cxn modelId="{19C435F6-701C-4142-921C-3AEC910AF955}" type="presParOf" srcId="{FA7E4D4C-7477-436D-B5B6-5396F9B83781}" destId="{7910F9D2-F514-4709-8552-1B26A2335865}" srcOrd="0" destOrd="0" presId="urn:microsoft.com/office/officeart/2008/layout/VerticalCurvedList"/>
    <dgm:cxn modelId="{10A3C02B-E066-4A7D-A9A7-32C9CD22FBF5}" type="presParOf" srcId="{7910F9D2-F514-4709-8552-1B26A2335865}" destId="{4C998DD8-6E08-488A-8CC1-1BA66F16EA74}" srcOrd="0" destOrd="0" presId="urn:microsoft.com/office/officeart/2008/layout/VerticalCurvedList"/>
    <dgm:cxn modelId="{D9B387D6-A26C-4EF8-8B16-0C5FB80894B4}" type="presParOf" srcId="{4C998DD8-6E08-488A-8CC1-1BA66F16EA74}" destId="{48B800E6-36C4-40E9-8783-939CC0DD05AC}" srcOrd="0" destOrd="0" presId="urn:microsoft.com/office/officeart/2008/layout/VerticalCurvedList"/>
    <dgm:cxn modelId="{ACAAA043-C7FD-40FC-9025-1C26AF5A740E}" type="presParOf" srcId="{4C998DD8-6E08-488A-8CC1-1BA66F16EA74}" destId="{8745546B-6B2E-43C1-A428-524C5A09A4EB}" srcOrd="1" destOrd="0" presId="urn:microsoft.com/office/officeart/2008/layout/VerticalCurvedList"/>
    <dgm:cxn modelId="{E1A6D371-7DA3-4F5E-AA27-E85D959E0FEE}" type="presParOf" srcId="{4C998DD8-6E08-488A-8CC1-1BA66F16EA74}" destId="{C3B7EFE6-717B-4CBF-9582-C91AC72A6DFF}" srcOrd="2" destOrd="0" presId="urn:microsoft.com/office/officeart/2008/layout/VerticalCurvedList"/>
    <dgm:cxn modelId="{4A872EF0-F615-45B7-8B00-41BD5E9C70C7}" type="presParOf" srcId="{4C998DD8-6E08-488A-8CC1-1BA66F16EA74}" destId="{C3685A0B-6CB0-47B2-9562-1AF80E2C5C9B}" srcOrd="3" destOrd="0" presId="urn:microsoft.com/office/officeart/2008/layout/VerticalCurvedList"/>
    <dgm:cxn modelId="{48DB89A0-3F42-4574-9E55-F6EDF00C12BB}" type="presParOf" srcId="{7910F9D2-F514-4709-8552-1B26A2335865}" destId="{FFFBD822-A7B1-4ABF-A468-6462980E5486}" srcOrd="1" destOrd="0" presId="urn:microsoft.com/office/officeart/2008/layout/VerticalCurvedList"/>
    <dgm:cxn modelId="{C048C6C8-9436-436D-82FE-C01DCFE9C823}" type="presParOf" srcId="{7910F9D2-F514-4709-8552-1B26A2335865}" destId="{A46C3610-9B8B-42C5-8552-4716125A5C00}" srcOrd="2" destOrd="0" presId="urn:microsoft.com/office/officeart/2008/layout/VerticalCurvedList"/>
    <dgm:cxn modelId="{E2C0C4DC-BCD8-41E8-8241-61BA814C5490}" type="presParOf" srcId="{A46C3610-9B8B-42C5-8552-4716125A5C00}" destId="{E134B681-FB6B-418A-8C2A-E01A3A48EF1F}" srcOrd="0" destOrd="0" presId="urn:microsoft.com/office/officeart/2008/layout/VerticalCurvedList"/>
    <dgm:cxn modelId="{0E37CCE5-3DB8-4A12-B8AA-52067C4A966C}" type="presParOf" srcId="{7910F9D2-F514-4709-8552-1B26A2335865}" destId="{AF5D73F8-5467-4CF7-99D7-7A3118F3B883}" srcOrd="3" destOrd="0" presId="urn:microsoft.com/office/officeart/2008/layout/VerticalCurvedList"/>
    <dgm:cxn modelId="{174B2EF8-BA6D-4EE0-B8CF-87531EAAA128}" type="presParOf" srcId="{7910F9D2-F514-4709-8552-1B26A2335865}" destId="{BD799453-3E7A-4E94-A8AD-F5B0B2266B51}" srcOrd="4" destOrd="0" presId="urn:microsoft.com/office/officeart/2008/layout/VerticalCurvedList"/>
    <dgm:cxn modelId="{B6778A0E-B90D-4870-B56A-A94C2A4275B0}" type="presParOf" srcId="{BD799453-3E7A-4E94-A8AD-F5B0B2266B51}" destId="{2B736A18-82FC-4616-90F7-15A401EBD409}" srcOrd="0" destOrd="0" presId="urn:microsoft.com/office/officeart/2008/layout/VerticalCurvedList"/>
    <dgm:cxn modelId="{D9AFE388-5A88-47C2-93FA-38F3FB28E8DD}" type="presParOf" srcId="{7910F9D2-F514-4709-8552-1B26A2335865}" destId="{FD480FED-DF3A-4648-AB2F-C583154F3237}" srcOrd="5" destOrd="0" presId="urn:microsoft.com/office/officeart/2008/layout/VerticalCurvedList"/>
    <dgm:cxn modelId="{D095D14F-69A8-40F1-AE5C-236FDEC894C3}" type="presParOf" srcId="{7910F9D2-F514-4709-8552-1B26A2335865}" destId="{87375DD9-B7AA-460D-B675-7117115E1121}" srcOrd="6" destOrd="0" presId="urn:microsoft.com/office/officeart/2008/layout/VerticalCurvedList"/>
    <dgm:cxn modelId="{7B689002-165C-45D8-91BD-AA4053402141}" type="presParOf" srcId="{87375DD9-B7AA-460D-B675-7117115E1121}" destId="{1544B76E-E1CA-474A-8866-94FE19DC3869}" srcOrd="0" destOrd="0" presId="urn:microsoft.com/office/officeart/2008/layout/VerticalCurvedList"/>
    <dgm:cxn modelId="{5B77BFA8-5C07-49AB-B112-414BF012BA53}" type="presParOf" srcId="{7910F9D2-F514-4709-8552-1B26A2335865}" destId="{DB072A64-1975-4219-B391-DEF3B8FE07CD}" srcOrd="7" destOrd="0" presId="urn:microsoft.com/office/officeart/2008/layout/VerticalCurvedList"/>
    <dgm:cxn modelId="{7C3DA623-9F32-4F2A-9FAE-73F4DA26670B}" type="presParOf" srcId="{7910F9D2-F514-4709-8552-1B26A2335865}" destId="{58C49D9F-F71D-4E3A-9131-A96D5891F2AE}" srcOrd="8" destOrd="0" presId="urn:microsoft.com/office/officeart/2008/layout/VerticalCurvedList"/>
    <dgm:cxn modelId="{FE8F8B63-A43B-45A1-A299-B6EE3862D3D8}" type="presParOf" srcId="{58C49D9F-F71D-4E3A-9131-A96D5891F2AE}" destId="{D1B59145-49FC-4C6D-990C-15EFE51F460F}" srcOrd="0" destOrd="0" presId="urn:microsoft.com/office/officeart/2008/layout/VerticalCurvedList"/>
    <dgm:cxn modelId="{6BB1CB94-5D89-4FF8-A86C-48C4C4A24AF5}" type="presParOf" srcId="{7910F9D2-F514-4709-8552-1B26A2335865}" destId="{761AE8BA-DB20-4B25-868B-47B5F308D6B8}" srcOrd="9" destOrd="0" presId="urn:microsoft.com/office/officeart/2008/layout/VerticalCurvedList"/>
    <dgm:cxn modelId="{8900F4D6-4EE1-471F-ADEF-4190A9CD6E8B}" type="presParOf" srcId="{7910F9D2-F514-4709-8552-1B26A2335865}" destId="{0D0EA926-DDF9-47F0-AC70-EB36A9A306C7}" srcOrd="10" destOrd="0" presId="urn:microsoft.com/office/officeart/2008/layout/VerticalCurvedList"/>
    <dgm:cxn modelId="{AF868B8A-7023-47ED-9A55-0327D0C82F98}" type="presParOf" srcId="{0D0EA926-DDF9-47F0-AC70-EB36A9A306C7}" destId="{55AB8634-B6E0-40D6-89B8-8ADBFBF28466}" srcOrd="0" destOrd="0" presId="urn:microsoft.com/office/officeart/2008/layout/VerticalCurvedList"/>
    <dgm:cxn modelId="{DAD8D9DB-BEB6-4B90-A8F7-2303CFF8CA66}" type="presParOf" srcId="{7910F9D2-F514-4709-8552-1B26A2335865}" destId="{24DE9E92-7B59-4FD2-98F9-E2997F4FB300}" srcOrd="11" destOrd="0" presId="urn:microsoft.com/office/officeart/2008/layout/VerticalCurvedList"/>
    <dgm:cxn modelId="{DC75FD84-7E18-497A-AA3E-A5C805DDFC40}" type="presParOf" srcId="{7910F9D2-F514-4709-8552-1B26A2335865}" destId="{67A4E1FD-C586-4659-B058-72ADFFABE751}" srcOrd="12" destOrd="0" presId="urn:microsoft.com/office/officeart/2008/layout/VerticalCurvedList"/>
    <dgm:cxn modelId="{B01B3F64-A5A2-45D6-A6BE-42786E2DB440}" type="presParOf" srcId="{67A4E1FD-C586-4659-B058-72ADFFABE751}" destId="{2BBFCF78-D021-4327-A78E-CD0B6A413EFF}" srcOrd="0" destOrd="0" presId="urn:microsoft.com/office/officeart/2008/layout/VerticalCurvedList"/>
    <dgm:cxn modelId="{89BDED21-F64C-40E8-9001-F9F00591658B}" type="presParOf" srcId="{7910F9D2-F514-4709-8552-1B26A2335865}" destId="{59D4737A-DF7C-4E90-B9DC-D22FE51C9E0A}" srcOrd="13" destOrd="0" presId="urn:microsoft.com/office/officeart/2008/layout/VerticalCurvedList"/>
    <dgm:cxn modelId="{144D83FE-20D3-4068-9BBC-2AC7681116B2}" type="presParOf" srcId="{7910F9D2-F514-4709-8552-1B26A2335865}" destId="{CF1E5D24-791B-46F2-8D8E-63075937E765}" srcOrd="14" destOrd="0" presId="urn:microsoft.com/office/officeart/2008/layout/VerticalCurvedList"/>
    <dgm:cxn modelId="{15E0A51B-A605-42DF-A3F7-70DB4E116141}" type="presParOf" srcId="{CF1E5D24-791B-46F2-8D8E-63075937E765}" destId="{7E873BB1-B673-45A2-8D76-A204F3DA63D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3B432-8BFB-4B11-957A-114CCE26252F}">
      <dsp:nvSpPr>
        <dsp:cNvPr id="0" name=""/>
        <dsp:cNvSpPr/>
      </dsp:nvSpPr>
      <dsp:spPr>
        <a:xfrm>
          <a:off x="-6261345" y="-957837"/>
          <a:ext cx="7453103" cy="7453103"/>
        </a:xfrm>
        <a:prstGeom prst="blockArc">
          <a:avLst>
            <a:gd name="adj1" fmla="val 18900000"/>
            <a:gd name="adj2" fmla="val 2700000"/>
            <a:gd name="adj3" fmla="val 29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28FFBC-A455-4573-8D20-0C2FA193340E}">
      <dsp:nvSpPr>
        <dsp:cNvPr id="0" name=""/>
        <dsp:cNvSpPr/>
      </dsp:nvSpPr>
      <dsp:spPr>
        <a:xfrm>
          <a:off x="623688" y="425717"/>
          <a:ext cx="7626096" cy="851877"/>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6178" tIns="45720" rIns="45720" bIns="45720" numCol="1" spcCol="1270" anchor="ctr" anchorCtr="0">
          <a:noAutofit/>
        </a:bodyPr>
        <a:lstStyle/>
        <a:p>
          <a:pPr marL="0" lvl="0" indent="0" algn="l" defTabSz="800100">
            <a:lnSpc>
              <a:spcPct val="90000"/>
            </a:lnSpc>
            <a:spcBef>
              <a:spcPct val="0"/>
            </a:spcBef>
            <a:spcAft>
              <a:spcPct val="35000"/>
            </a:spcAft>
            <a:buClrTx/>
            <a:buSzTx/>
            <a:buFontTx/>
            <a:buNone/>
          </a:pPr>
          <a:r>
            <a:rPr kumimoji="0" lang="en-US" sz="1800" b="1" i="0" u="none" strike="noStrike" kern="1200" cap="none" spc="0" normalizeH="0" baseline="0" noProof="0">
              <a:ln>
                <a:noFill/>
              </a:ln>
              <a:solidFill>
                <a:prstClr val="black"/>
              </a:solidFill>
              <a:effectLst/>
              <a:uLnTx/>
              <a:uFillTx/>
              <a:latin typeface="Calibri Light" panose="020F0302020204030204"/>
              <a:ea typeface="+mn-ea"/>
              <a:cs typeface="+mn-cs"/>
              <a:sym typeface="Arial"/>
            </a:rPr>
            <a:t>Rigorous, Authentic Certification Exams: </a:t>
          </a:r>
          <a:r>
            <a:rPr kumimoji="0" lang="en-US" sz="1800" b="0" i="0" u="none" strike="noStrike" kern="1200" cap="none" spc="0" normalizeH="0" baseline="0" noProof="0">
              <a:ln>
                <a:noFill/>
              </a:ln>
              <a:solidFill>
                <a:prstClr val="black"/>
              </a:solidFill>
              <a:effectLst/>
              <a:uLnTx/>
              <a:uFillTx/>
              <a:latin typeface="Calibri Light" panose="020F0302020204030204"/>
              <a:ea typeface="+mn-ea"/>
              <a:cs typeface="+mn-cs"/>
              <a:sym typeface="Arial"/>
            </a:rPr>
            <a:t>Implement rigorous, authentic certification exams that drive and provide transparent evidence of the quality of educator preparation.</a:t>
          </a:r>
          <a:endParaRPr lang="en-US" sz="1800" kern="1200"/>
        </a:p>
      </dsp:txBody>
      <dsp:txXfrm>
        <a:off x="623688" y="425717"/>
        <a:ext cx="7626096" cy="851877"/>
      </dsp:txXfrm>
    </dsp:sp>
    <dsp:sp modelId="{2DA15C14-D9E1-47A3-839A-1BE107BC5BA3}">
      <dsp:nvSpPr>
        <dsp:cNvPr id="0" name=""/>
        <dsp:cNvSpPr/>
      </dsp:nvSpPr>
      <dsp:spPr>
        <a:xfrm>
          <a:off x="91264" y="319232"/>
          <a:ext cx="1064847" cy="1064847"/>
        </a:xfrm>
        <a:prstGeom prst="ellipse">
          <a:avLst/>
        </a:prstGeom>
        <a:solidFill>
          <a:schemeClr val="bg1"/>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2BC130DA-459E-42A1-A252-8C74CF7A38EA}">
      <dsp:nvSpPr>
        <dsp:cNvPr id="0" name=""/>
        <dsp:cNvSpPr/>
      </dsp:nvSpPr>
      <dsp:spPr>
        <a:xfrm>
          <a:off x="1112089" y="1703755"/>
          <a:ext cx="7137694" cy="851877"/>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6178" tIns="45720" rIns="45720" bIns="45720" numCol="1" spcCol="1270" anchor="ctr" anchorCtr="0">
          <a:noAutofit/>
        </a:bodyPr>
        <a:lstStyle/>
        <a:p>
          <a:pPr marL="0" lvl="0" indent="0" algn="l" defTabSz="800100">
            <a:lnSpc>
              <a:spcPct val="90000"/>
            </a:lnSpc>
            <a:spcBef>
              <a:spcPct val="0"/>
            </a:spcBef>
            <a:spcAft>
              <a:spcPct val="35000"/>
            </a:spcAft>
            <a:buClrTx/>
            <a:buSzTx/>
            <a:buFontTx/>
            <a:buNone/>
          </a:pPr>
          <a:r>
            <a:rPr kumimoji="0" lang="en-US" sz="1800" b="1" i="0" u="none" strike="noStrike" kern="1200" cap="none" spc="0" normalizeH="0" baseline="0" noProof="0">
              <a:ln>
                <a:noFill/>
              </a:ln>
              <a:solidFill>
                <a:prstClr val="black"/>
              </a:solidFill>
              <a:effectLst/>
              <a:uLnTx/>
              <a:uFillTx/>
              <a:latin typeface="Calibri Light" panose="020F0302020204030204"/>
              <a:ea typeface="+mn-ea"/>
              <a:cs typeface="+mn-cs"/>
              <a:sym typeface="Arial"/>
            </a:rPr>
            <a:t>ASEP EPP Accountability: </a:t>
          </a:r>
          <a:r>
            <a:rPr kumimoji="0" lang="en-US" sz="1800" b="0" i="0" u="none" strike="noStrike" kern="1200" cap="none" spc="0" normalizeH="0" baseline="0" noProof="0">
              <a:ln>
                <a:noFill/>
              </a:ln>
              <a:solidFill>
                <a:prstClr val="black"/>
              </a:solidFill>
              <a:effectLst/>
              <a:uLnTx/>
              <a:uFillTx/>
              <a:latin typeface="Calibri Light" panose="020F0302020204030204"/>
              <a:ea typeface="+mn-ea"/>
              <a:cs typeface="+mn-cs"/>
              <a:sym typeface="Arial"/>
            </a:rPr>
            <a:t>Hold EPPs accountable for candidate performance on certification exams, student growth, field observation completion, and candidate and principal surveys. </a:t>
          </a:r>
          <a:endParaRPr lang="en-US" sz="1800" kern="1200"/>
        </a:p>
      </dsp:txBody>
      <dsp:txXfrm>
        <a:off x="1112089" y="1703755"/>
        <a:ext cx="7137694" cy="851877"/>
      </dsp:txXfrm>
    </dsp:sp>
    <dsp:sp modelId="{8D8543C9-F622-4F6E-A1C3-FB4F2330A7CF}">
      <dsp:nvSpPr>
        <dsp:cNvPr id="0" name=""/>
        <dsp:cNvSpPr/>
      </dsp:nvSpPr>
      <dsp:spPr>
        <a:xfrm>
          <a:off x="579665" y="1597271"/>
          <a:ext cx="1064847" cy="1064847"/>
        </a:xfrm>
        <a:prstGeom prst="ellipse">
          <a:avLst/>
        </a:prstGeom>
        <a:solidFill>
          <a:schemeClr val="bg1"/>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043C820A-DD05-46CF-96BB-0E59F5721290}">
      <dsp:nvSpPr>
        <dsp:cNvPr id="0" name=""/>
        <dsp:cNvSpPr/>
      </dsp:nvSpPr>
      <dsp:spPr>
        <a:xfrm>
          <a:off x="1112089" y="2981794"/>
          <a:ext cx="7137694" cy="851877"/>
        </a:xfrm>
        <a:prstGeom prst="rect">
          <a:avLst/>
        </a:prstGeom>
        <a:solidFill>
          <a:schemeClr val="accent6">
            <a:lumMod val="40000"/>
            <a:lumOff val="60000"/>
          </a:schemeClr>
        </a:solidFill>
        <a:ln w="571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6178" tIns="45720" rIns="45720" bIns="45720" numCol="1" spcCol="1270" anchor="ctr" anchorCtr="0">
          <a:noAutofit/>
        </a:bodyPr>
        <a:lstStyle/>
        <a:p>
          <a:pPr marL="0" lvl="0" indent="0" algn="l" defTabSz="800100">
            <a:lnSpc>
              <a:spcPct val="90000"/>
            </a:lnSpc>
            <a:spcBef>
              <a:spcPct val="0"/>
            </a:spcBef>
            <a:spcAft>
              <a:spcPct val="35000"/>
            </a:spcAft>
            <a:buClrTx/>
            <a:buSzTx/>
            <a:buFontTx/>
            <a:buNone/>
          </a:pPr>
          <a:r>
            <a:rPr kumimoji="0" lang="en-US" sz="1800" b="1" i="0" u="none" strike="noStrike" kern="1200" cap="none" spc="0" normalizeH="0" baseline="0" noProof="0">
              <a:ln>
                <a:noFill/>
              </a:ln>
              <a:solidFill>
                <a:prstClr val="black"/>
              </a:solidFill>
              <a:effectLst/>
              <a:uLnTx/>
              <a:uFillTx/>
              <a:latin typeface="Calibri Light" panose="020F0302020204030204"/>
              <a:ea typeface="+mn-ea"/>
              <a:cs typeface="+mn-cs"/>
              <a:sym typeface="Arial"/>
            </a:rPr>
            <a:t>Effective Preparation Framework: </a:t>
          </a:r>
          <a:r>
            <a:rPr kumimoji="0" lang="en-US" sz="1800" b="0" i="0" u="none" strike="noStrike" kern="1200" cap="none" spc="0" normalizeH="0" baseline="0" noProof="0">
              <a:ln>
                <a:noFill/>
              </a:ln>
              <a:solidFill>
                <a:prstClr val="black"/>
              </a:solidFill>
              <a:effectLst/>
              <a:uLnTx/>
              <a:uFillTx/>
              <a:latin typeface="Calibri Light" panose="020F0302020204030204"/>
              <a:ea typeface="+mn-ea"/>
              <a:cs typeface="+mn-cs"/>
              <a:sym typeface="Arial"/>
            </a:rPr>
            <a:t>Support EPP continuous improvement through a shared vision for high quality educator preparation that informs approval and ongoing review.</a:t>
          </a:r>
          <a:endParaRPr lang="en-US" sz="1800" kern="1200"/>
        </a:p>
      </dsp:txBody>
      <dsp:txXfrm>
        <a:off x="1112089" y="2981794"/>
        <a:ext cx="7137694" cy="851877"/>
      </dsp:txXfrm>
    </dsp:sp>
    <dsp:sp modelId="{B9D90AD0-5AFD-4FAF-89C2-7E0B8427BEFD}">
      <dsp:nvSpPr>
        <dsp:cNvPr id="0" name=""/>
        <dsp:cNvSpPr/>
      </dsp:nvSpPr>
      <dsp:spPr>
        <a:xfrm>
          <a:off x="579665" y="2875309"/>
          <a:ext cx="1064847" cy="1064847"/>
        </a:xfrm>
        <a:prstGeom prst="ellipse">
          <a:avLst/>
        </a:prstGeom>
        <a:solidFill>
          <a:schemeClr val="bg1"/>
        </a:solidFill>
        <a:ln w="5715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 modelId="{A6F98413-E4A4-4455-8BB7-9B8D6E2D15DC}">
      <dsp:nvSpPr>
        <dsp:cNvPr id="0" name=""/>
        <dsp:cNvSpPr/>
      </dsp:nvSpPr>
      <dsp:spPr>
        <a:xfrm>
          <a:off x="623688" y="4259832"/>
          <a:ext cx="7626096" cy="851877"/>
        </a:xfrm>
        <a:prstGeom prst="rect">
          <a:avLst/>
        </a:prstGeom>
        <a:solidFill>
          <a:schemeClr val="accent6">
            <a:lumMod val="40000"/>
            <a:lumOff val="60000"/>
          </a:schemeClr>
        </a:solidFill>
        <a:ln w="571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6178" tIns="45720" rIns="45720" bIns="45720" numCol="1" spcCol="1270" anchor="ctr" anchorCtr="0">
          <a:noAutofit/>
        </a:bodyPr>
        <a:lstStyle/>
        <a:p>
          <a:pPr marL="0" lvl="0" indent="0" algn="l" defTabSz="800100">
            <a:lnSpc>
              <a:spcPct val="90000"/>
            </a:lnSpc>
            <a:spcBef>
              <a:spcPct val="0"/>
            </a:spcBef>
            <a:spcAft>
              <a:spcPct val="35000"/>
            </a:spcAft>
            <a:buNone/>
          </a:pPr>
          <a:r>
            <a:rPr kumimoji="0" lang="en-US" sz="1800" b="1" i="0" u="none" strike="noStrike" kern="1200" cap="none" spc="0" normalizeH="0" baseline="0" noProof="0">
              <a:ln>
                <a:noFill/>
              </a:ln>
              <a:solidFill>
                <a:prstClr val="black"/>
              </a:solidFill>
              <a:effectLst/>
              <a:uLnTx/>
              <a:uFillTx/>
              <a:latin typeface="Calibri Light" panose="020F0302020204030204"/>
              <a:ea typeface="+mn-ea"/>
              <a:cs typeface="+mn-cs"/>
              <a:sym typeface="Arial"/>
            </a:rPr>
            <a:t>Recognize and Expand Strong Practices: </a:t>
          </a:r>
          <a:r>
            <a:rPr kumimoji="0" lang="en-US" sz="1800" b="0" i="0" u="none" strike="noStrike" kern="1200" cap="none" spc="0" normalizeH="0" baseline="0" noProof="0">
              <a:ln>
                <a:noFill/>
              </a:ln>
              <a:solidFill>
                <a:prstClr val="black"/>
              </a:solidFill>
              <a:effectLst/>
              <a:uLnTx/>
              <a:uFillTx/>
              <a:latin typeface="Calibri Light" panose="020F0302020204030204"/>
              <a:ea typeface="+mn-ea"/>
              <a:cs typeface="+mn-cs"/>
              <a:sym typeface="Arial"/>
            </a:rPr>
            <a:t>Support the development and scale of evidence-based practices, i.e. </a:t>
          </a:r>
          <a:r>
            <a:rPr kumimoji="0" lang="en-US" sz="1800" i="0" u="none" strike="noStrike" kern="1200" cap="none" spc="0" normalizeH="0" baseline="0" noProof="0">
              <a:ln>
                <a:noFill/>
              </a:ln>
              <a:solidFill>
                <a:prstClr val="black"/>
              </a:solidFill>
              <a:effectLst/>
              <a:uLnTx/>
              <a:uFillTx/>
              <a:latin typeface="Calibri Light" panose="020F0302020204030204"/>
              <a:ea typeface="+mn-ea"/>
              <a:cs typeface="+mn-cs"/>
              <a:sym typeface="Arial"/>
            </a:rPr>
            <a:t>teacher residency programs, strong mentorship and coaching, improved intern requirements, etc.</a:t>
          </a:r>
          <a:endParaRPr kumimoji="0" lang="en-US" sz="1800" i="0" u="none" strike="noStrike" kern="1200" cap="none" spc="0" normalizeH="0" baseline="0" noProof="0">
            <a:ln>
              <a:noFill/>
            </a:ln>
            <a:solidFill>
              <a:prstClr val="black"/>
            </a:solidFill>
            <a:effectLst/>
            <a:highlight>
              <a:srgbClr val="FFFF00"/>
            </a:highlight>
            <a:uLnTx/>
            <a:uFillTx/>
            <a:latin typeface="Calibri Light" panose="020F0302020204030204"/>
            <a:ea typeface="+mn-ea"/>
            <a:cs typeface="Calibri Light"/>
            <a:sym typeface="Arial"/>
          </a:endParaRPr>
        </a:p>
      </dsp:txBody>
      <dsp:txXfrm>
        <a:off x="623688" y="4259832"/>
        <a:ext cx="7626096" cy="851877"/>
      </dsp:txXfrm>
    </dsp:sp>
    <dsp:sp modelId="{E197F32C-89A3-4A1F-BF98-095D4790D859}">
      <dsp:nvSpPr>
        <dsp:cNvPr id="0" name=""/>
        <dsp:cNvSpPr/>
      </dsp:nvSpPr>
      <dsp:spPr>
        <a:xfrm>
          <a:off x="91264" y="4153347"/>
          <a:ext cx="1064847" cy="1064847"/>
        </a:xfrm>
        <a:prstGeom prst="ellipse">
          <a:avLst/>
        </a:prstGeom>
        <a:solidFill>
          <a:schemeClr val="bg1"/>
        </a:solidFill>
        <a:ln w="5715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5546B-6B2E-43C1-A428-524C5A09A4EB}">
      <dsp:nvSpPr>
        <dsp:cNvPr id="0" name=""/>
        <dsp:cNvSpPr/>
      </dsp:nvSpPr>
      <dsp:spPr>
        <a:xfrm>
          <a:off x="-4917790" y="-753830"/>
          <a:ext cx="5858998" cy="5858998"/>
        </a:xfrm>
        <a:prstGeom prst="blockArc">
          <a:avLst>
            <a:gd name="adj1" fmla="val 18900000"/>
            <a:gd name="adj2" fmla="val 2700000"/>
            <a:gd name="adj3" fmla="val 36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FBD822-A7B1-4ABF-A468-6462980E5486}">
      <dsp:nvSpPr>
        <dsp:cNvPr id="0" name=""/>
        <dsp:cNvSpPr/>
      </dsp:nvSpPr>
      <dsp:spPr>
        <a:xfrm>
          <a:off x="312405" y="178430"/>
          <a:ext cx="8625088" cy="39544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General Guidance</a:t>
          </a:r>
        </a:p>
      </dsp:txBody>
      <dsp:txXfrm>
        <a:off x="312405" y="178430"/>
        <a:ext cx="8625088" cy="395449"/>
      </dsp:txXfrm>
    </dsp:sp>
    <dsp:sp modelId="{E134B681-FB6B-418A-8C2A-E01A3A48EF1F}">
      <dsp:nvSpPr>
        <dsp:cNvPr id="0" name=""/>
        <dsp:cNvSpPr/>
      </dsp:nvSpPr>
      <dsp:spPr>
        <a:xfrm>
          <a:off x="58090" y="148380"/>
          <a:ext cx="494311" cy="49431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5D73F8-5467-4CF7-99D7-7A3118F3B883}">
      <dsp:nvSpPr>
        <dsp:cNvPr id="0" name=""/>
        <dsp:cNvSpPr/>
      </dsp:nvSpPr>
      <dsp:spPr>
        <a:xfrm>
          <a:off x="663361" y="791334"/>
          <a:ext cx="8266973" cy="395449"/>
        </a:xfrm>
        <a:prstGeom prst="rect">
          <a:avLst/>
        </a:prstGeom>
        <a:solidFill>
          <a:schemeClr val="accent5">
            <a:hueOff val="1707683"/>
            <a:satOff val="16352"/>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Approval of EPPs</a:t>
          </a:r>
        </a:p>
      </dsp:txBody>
      <dsp:txXfrm>
        <a:off x="663361" y="791334"/>
        <a:ext cx="8266973" cy="395449"/>
      </dsp:txXfrm>
    </dsp:sp>
    <dsp:sp modelId="{2B736A18-82FC-4616-90F7-15A401EBD409}">
      <dsp:nvSpPr>
        <dsp:cNvPr id="0" name=""/>
        <dsp:cNvSpPr/>
      </dsp:nvSpPr>
      <dsp:spPr>
        <a:xfrm>
          <a:off x="416205" y="741903"/>
          <a:ext cx="494311" cy="494311"/>
        </a:xfrm>
        <a:prstGeom prst="ellipse">
          <a:avLst/>
        </a:prstGeom>
        <a:solidFill>
          <a:schemeClr val="lt1">
            <a:hueOff val="0"/>
            <a:satOff val="0"/>
            <a:lumOff val="0"/>
            <a:alphaOff val="0"/>
          </a:schemeClr>
        </a:solidFill>
        <a:ln w="12700" cap="flat" cmpd="sng" algn="ctr">
          <a:solidFill>
            <a:schemeClr val="accent5">
              <a:hueOff val="1707683"/>
              <a:satOff val="16352"/>
              <a:lumOff val="131"/>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480FED-DF3A-4648-AB2F-C583154F3237}">
      <dsp:nvSpPr>
        <dsp:cNvPr id="0" name=""/>
        <dsp:cNvSpPr/>
      </dsp:nvSpPr>
      <dsp:spPr>
        <a:xfrm>
          <a:off x="859606" y="1384421"/>
          <a:ext cx="8070727" cy="395449"/>
        </a:xfrm>
        <a:prstGeom prst="rect">
          <a:avLst/>
        </a:prstGeom>
        <a:solidFill>
          <a:schemeClr val="accent5">
            <a:hueOff val="3415367"/>
            <a:satOff val="32704"/>
            <a:lumOff val="2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Administration &amp; Governance of EPPs</a:t>
          </a:r>
        </a:p>
      </dsp:txBody>
      <dsp:txXfrm>
        <a:off x="859606" y="1384421"/>
        <a:ext cx="8070727" cy="395449"/>
      </dsp:txXfrm>
    </dsp:sp>
    <dsp:sp modelId="{1544B76E-E1CA-474A-8866-94FE19DC3869}">
      <dsp:nvSpPr>
        <dsp:cNvPr id="0" name=""/>
        <dsp:cNvSpPr/>
      </dsp:nvSpPr>
      <dsp:spPr>
        <a:xfrm>
          <a:off x="603864" y="1328010"/>
          <a:ext cx="494311" cy="494311"/>
        </a:xfrm>
        <a:prstGeom prst="ellipse">
          <a:avLst/>
        </a:prstGeom>
        <a:solidFill>
          <a:schemeClr val="lt1">
            <a:hueOff val="0"/>
            <a:satOff val="0"/>
            <a:lumOff val="0"/>
            <a:alphaOff val="0"/>
          </a:schemeClr>
        </a:solidFill>
        <a:ln w="12700" cap="flat" cmpd="sng" algn="ctr">
          <a:solidFill>
            <a:schemeClr val="accent5">
              <a:hueOff val="3415367"/>
              <a:satOff val="32704"/>
              <a:lumOff val="262"/>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072A64-1975-4219-B391-DEF3B8FE07CD}">
      <dsp:nvSpPr>
        <dsp:cNvPr id="0" name=""/>
        <dsp:cNvSpPr/>
      </dsp:nvSpPr>
      <dsp:spPr>
        <a:xfrm>
          <a:off x="922266" y="1977944"/>
          <a:ext cx="8008068" cy="395449"/>
        </a:xfrm>
        <a:prstGeom prst="rect">
          <a:avLst/>
        </a:prstGeom>
        <a:solidFill>
          <a:schemeClr val="accent5">
            <a:hueOff val="5123050"/>
            <a:satOff val="49057"/>
            <a:lumOff val="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Required Educator Coursework &amp; Training</a:t>
          </a:r>
        </a:p>
      </dsp:txBody>
      <dsp:txXfrm>
        <a:off x="922266" y="1977944"/>
        <a:ext cx="8008068" cy="395449"/>
      </dsp:txXfrm>
    </dsp:sp>
    <dsp:sp modelId="{D1B59145-49FC-4C6D-990C-15EFE51F460F}">
      <dsp:nvSpPr>
        <dsp:cNvPr id="0" name=""/>
        <dsp:cNvSpPr/>
      </dsp:nvSpPr>
      <dsp:spPr>
        <a:xfrm>
          <a:off x="675110" y="1928513"/>
          <a:ext cx="494311" cy="494311"/>
        </a:xfrm>
        <a:prstGeom prst="ellipse">
          <a:avLst/>
        </a:prstGeom>
        <a:solidFill>
          <a:schemeClr val="lt1">
            <a:hueOff val="0"/>
            <a:satOff val="0"/>
            <a:lumOff val="0"/>
            <a:alphaOff val="0"/>
          </a:schemeClr>
        </a:solidFill>
        <a:ln w="12700" cap="flat" cmpd="sng" algn="ctr">
          <a:solidFill>
            <a:schemeClr val="accent5">
              <a:hueOff val="5123050"/>
              <a:satOff val="49057"/>
              <a:lumOff val="393"/>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1AE8BA-DB20-4B25-868B-47B5F308D6B8}">
      <dsp:nvSpPr>
        <dsp:cNvPr id="0" name=""/>
        <dsp:cNvSpPr/>
      </dsp:nvSpPr>
      <dsp:spPr>
        <a:xfrm>
          <a:off x="843384" y="2581206"/>
          <a:ext cx="8070727" cy="395449"/>
        </a:xfrm>
        <a:prstGeom prst="rect">
          <a:avLst/>
        </a:prstGeom>
        <a:solidFill>
          <a:schemeClr val="accent5">
            <a:hueOff val="6830734"/>
            <a:satOff val="65409"/>
            <a:lumOff val="5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Educator Candidate Clinical Experiences</a:t>
          </a:r>
        </a:p>
      </dsp:txBody>
      <dsp:txXfrm>
        <a:off x="843384" y="2581206"/>
        <a:ext cx="8070727" cy="395449"/>
      </dsp:txXfrm>
    </dsp:sp>
    <dsp:sp modelId="{55AB8634-B6E0-40D6-89B8-8ADBFBF28466}">
      <dsp:nvSpPr>
        <dsp:cNvPr id="0" name=""/>
        <dsp:cNvSpPr/>
      </dsp:nvSpPr>
      <dsp:spPr>
        <a:xfrm>
          <a:off x="606682" y="2533088"/>
          <a:ext cx="494311" cy="494311"/>
        </a:xfrm>
        <a:prstGeom prst="ellipse">
          <a:avLst/>
        </a:prstGeom>
        <a:solidFill>
          <a:schemeClr val="lt1">
            <a:hueOff val="0"/>
            <a:satOff val="0"/>
            <a:lumOff val="0"/>
            <a:alphaOff val="0"/>
          </a:schemeClr>
        </a:solidFill>
        <a:ln w="12700" cap="flat" cmpd="sng" algn="ctr">
          <a:solidFill>
            <a:schemeClr val="accent5">
              <a:hueOff val="6830734"/>
              <a:satOff val="65409"/>
              <a:lumOff val="523"/>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DE9E92-7B59-4FD2-98F9-E2997F4FB300}">
      <dsp:nvSpPr>
        <dsp:cNvPr id="0" name=""/>
        <dsp:cNvSpPr/>
      </dsp:nvSpPr>
      <dsp:spPr>
        <a:xfrm>
          <a:off x="663361" y="3164554"/>
          <a:ext cx="8266973" cy="395449"/>
        </a:xfrm>
        <a:prstGeom prst="rect">
          <a:avLst/>
        </a:prstGeom>
        <a:solidFill>
          <a:schemeClr val="accent5">
            <a:hueOff val="8538417"/>
            <a:satOff val="81761"/>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Support for Candidates During Required Clinical Experiences</a:t>
          </a:r>
        </a:p>
      </dsp:txBody>
      <dsp:txXfrm>
        <a:off x="663361" y="3164554"/>
        <a:ext cx="8266973" cy="395449"/>
      </dsp:txXfrm>
    </dsp:sp>
    <dsp:sp modelId="{2BBFCF78-D021-4327-A78E-CD0B6A413EFF}">
      <dsp:nvSpPr>
        <dsp:cNvPr id="0" name=""/>
        <dsp:cNvSpPr/>
      </dsp:nvSpPr>
      <dsp:spPr>
        <a:xfrm>
          <a:off x="416205" y="3115122"/>
          <a:ext cx="494311" cy="494311"/>
        </a:xfrm>
        <a:prstGeom prst="ellipse">
          <a:avLst/>
        </a:prstGeom>
        <a:solidFill>
          <a:schemeClr val="lt1">
            <a:hueOff val="0"/>
            <a:satOff val="0"/>
            <a:lumOff val="0"/>
            <a:alphaOff val="0"/>
          </a:schemeClr>
        </a:solidFill>
        <a:ln w="12700" cap="flat" cmpd="sng" algn="ctr">
          <a:solidFill>
            <a:schemeClr val="accent5">
              <a:hueOff val="8538417"/>
              <a:satOff val="81761"/>
              <a:lumOff val="654"/>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D4737A-DF7C-4E90-B9DC-D22FE51C9E0A}">
      <dsp:nvSpPr>
        <dsp:cNvPr id="0" name=""/>
        <dsp:cNvSpPr/>
      </dsp:nvSpPr>
      <dsp:spPr>
        <a:xfrm>
          <a:off x="305246" y="3758076"/>
          <a:ext cx="8625088" cy="395449"/>
        </a:xfrm>
        <a:prstGeom prst="rect">
          <a:avLst/>
        </a:prstGeom>
        <a:solidFill>
          <a:schemeClr val="accent5">
            <a:hueOff val="10246100"/>
            <a:satOff val="98113"/>
            <a:lumOff val="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Complaints &amp; Investigations</a:t>
          </a:r>
        </a:p>
      </dsp:txBody>
      <dsp:txXfrm>
        <a:off x="305246" y="3758076"/>
        <a:ext cx="8625088" cy="395449"/>
      </dsp:txXfrm>
    </dsp:sp>
    <dsp:sp modelId="{7E873BB1-B673-45A2-8D76-A204F3DA63DC}">
      <dsp:nvSpPr>
        <dsp:cNvPr id="0" name=""/>
        <dsp:cNvSpPr/>
      </dsp:nvSpPr>
      <dsp:spPr>
        <a:xfrm>
          <a:off x="58090" y="3708645"/>
          <a:ext cx="494311" cy="494311"/>
        </a:xfrm>
        <a:prstGeom prst="ellipse">
          <a:avLst/>
        </a:prstGeom>
        <a:solidFill>
          <a:schemeClr val="lt1">
            <a:hueOff val="0"/>
            <a:satOff val="0"/>
            <a:lumOff val="0"/>
            <a:alphaOff val="0"/>
          </a:schemeClr>
        </a:solidFill>
        <a:ln w="12700" cap="flat" cmpd="sng" algn="ctr">
          <a:solidFill>
            <a:schemeClr val="accent5">
              <a:hueOff val="10246100"/>
              <a:satOff val="98113"/>
              <a:lumOff val="78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F0D5E38-04D7-4CC0-AF82-3E5D8CB519DD}" type="datetimeFigureOut">
              <a:rPr lang="en-US" smtClean="0"/>
              <a:t>5/14/2024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592138"/>
            <a:ext cx="5584825" cy="3141662"/>
          </a:xfrm>
        </p:spPr>
      </p:sp>
      <p:sp>
        <p:nvSpPr>
          <p:cNvPr id="3" name="Notes Placeholder 2"/>
          <p:cNvSpPr>
            <a:spLocks noGrp="1"/>
          </p:cNvSpPr>
          <p:nvPr>
            <p:ph type="body" idx="1"/>
          </p:nvPr>
        </p:nvSpPr>
        <p:spPr>
          <a:xfrm>
            <a:off x="702310" y="3907883"/>
            <a:ext cx="5618480" cy="3665458"/>
          </a:xfrm>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a:t>
            </a:fld>
            <a:endParaRPr lang="en-US"/>
          </a:p>
        </p:txBody>
      </p:sp>
    </p:spTree>
    <p:extLst>
      <p:ext uri="{BB962C8B-B14F-4D97-AF65-F5344CB8AC3E}">
        <p14:creationId xmlns:p14="http://schemas.microsoft.com/office/powerpoint/2010/main" val="3509683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E4D9ABE-7AB9-4D3A-BEA5-45E799BD6C0E}" type="slidenum">
              <a:rPr lang="en-US" smtClean="0"/>
              <a:t>10</a:t>
            </a:fld>
            <a:endParaRPr lang="en-US"/>
          </a:p>
        </p:txBody>
      </p:sp>
      <p:sp>
        <p:nvSpPr>
          <p:cNvPr id="6" name="Notes Placeholder 5">
            <a:extLst>
              <a:ext uri="{FF2B5EF4-FFF2-40B4-BE49-F238E27FC236}">
                <a16:creationId xmlns:a16="http://schemas.microsoft.com/office/drawing/2014/main" id="{8008C13B-2ACB-412F-82FC-1F0EC622C06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90251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3113" y="438150"/>
            <a:ext cx="5584825" cy="3141663"/>
          </a:xfrm>
        </p:spPr>
      </p:sp>
      <p:sp>
        <p:nvSpPr>
          <p:cNvPr id="4" name="Slide Number Placeholder 3"/>
          <p:cNvSpPr>
            <a:spLocks noGrp="1"/>
          </p:cNvSpPr>
          <p:nvPr>
            <p:ph type="sldNum" sz="quarter" idx="5"/>
          </p:nvPr>
        </p:nvSpPr>
        <p:spPr/>
        <p:txBody>
          <a:bodyPr/>
          <a:lstStyle/>
          <a:p>
            <a:fld id="{9E4D9ABE-7AB9-4D3A-BEA5-45E799BD6C0E}" type="slidenum">
              <a:rPr lang="en-US" smtClean="0"/>
              <a:t>11</a:t>
            </a:fld>
            <a:endParaRPr lang="en-US"/>
          </a:p>
        </p:txBody>
      </p:sp>
      <p:sp>
        <p:nvSpPr>
          <p:cNvPr id="6" name="Notes Placeholder 5">
            <a:extLst>
              <a:ext uri="{FF2B5EF4-FFF2-40B4-BE49-F238E27FC236}">
                <a16:creationId xmlns:a16="http://schemas.microsoft.com/office/drawing/2014/main" id="{0744DEA3-7A52-D2A3-E91C-CA7A37F4458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714935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E4D9ABE-7AB9-4D3A-BEA5-45E799BD6C0E}" type="slidenum">
              <a:rPr lang="en-US" smtClean="0"/>
              <a:t>12</a:t>
            </a:fld>
            <a:endParaRPr lang="en-US"/>
          </a:p>
        </p:txBody>
      </p:sp>
      <p:sp>
        <p:nvSpPr>
          <p:cNvPr id="6" name="Notes Placeholder 5">
            <a:extLst>
              <a:ext uri="{FF2B5EF4-FFF2-40B4-BE49-F238E27FC236}">
                <a16:creationId xmlns:a16="http://schemas.microsoft.com/office/drawing/2014/main" id="{D5714E62-97DD-4138-6696-36FA18919A6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088233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E4D9ABE-7AB9-4D3A-BEA5-45E799BD6C0E}" type="slidenum">
              <a:rPr lang="en-US" smtClean="0"/>
              <a:t>13</a:t>
            </a:fld>
            <a:endParaRPr lang="en-US"/>
          </a:p>
        </p:txBody>
      </p:sp>
      <p:sp>
        <p:nvSpPr>
          <p:cNvPr id="6" name="Notes Placeholder 5">
            <a:extLst>
              <a:ext uri="{FF2B5EF4-FFF2-40B4-BE49-F238E27FC236}">
                <a16:creationId xmlns:a16="http://schemas.microsoft.com/office/drawing/2014/main" id="{1189B837-9EFF-5E8C-6790-DB8A8F02955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98023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E4D9ABE-7AB9-4D3A-BEA5-45E799BD6C0E}" type="slidenum">
              <a:rPr lang="en-US" smtClean="0"/>
              <a:t>14</a:t>
            </a:fld>
            <a:endParaRPr lang="en-US"/>
          </a:p>
        </p:txBody>
      </p:sp>
      <p:sp>
        <p:nvSpPr>
          <p:cNvPr id="6" name="Notes Placeholder 5">
            <a:extLst>
              <a:ext uri="{FF2B5EF4-FFF2-40B4-BE49-F238E27FC236}">
                <a16:creationId xmlns:a16="http://schemas.microsoft.com/office/drawing/2014/main" id="{9AD6DE8F-8BB5-0566-8862-E085D7083FA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933514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E4D9ABE-7AB9-4D3A-BEA5-45E799BD6C0E}" type="slidenum">
              <a:rPr lang="en-US" smtClean="0"/>
              <a:t>15</a:t>
            </a:fld>
            <a:endParaRPr lang="en-US"/>
          </a:p>
        </p:txBody>
      </p:sp>
      <p:sp>
        <p:nvSpPr>
          <p:cNvPr id="6" name="Notes Placeholder 5">
            <a:extLst>
              <a:ext uri="{FF2B5EF4-FFF2-40B4-BE49-F238E27FC236}">
                <a16:creationId xmlns:a16="http://schemas.microsoft.com/office/drawing/2014/main" id="{BA77F3A8-0831-41E4-9C79-B90DC507D94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58936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E4D9ABE-7AB9-4D3A-BEA5-45E799BD6C0E}" type="slidenum">
              <a:rPr lang="en-US" smtClean="0"/>
              <a:t>16</a:t>
            </a:fld>
            <a:endParaRPr lang="en-US"/>
          </a:p>
        </p:txBody>
      </p:sp>
      <p:sp>
        <p:nvSpPr>
          <p:cNvPr id="6" name="Notes Placeholder 5">
            <a:extLst>
              <a:ext uri="{FF2B5EF4-FFF2-40B4-BE49-F238E27FC236}">
                <a16:creationId xmlns:a16="http://schemas.microsoft.com/office/drawing/2014/main" id="{553C23DC-6F01-84BD-7B6A-E161192E828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73210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50838"/>
            <a:ext cx="5584825" cy="3141662"/>
          </a:xfrm>
        </p:spPr>
      </p:sp>
      <p:sp>
        <p:nvSpPr>
          <p:cNvPr id="4" name="Slide Number Placeholder 3"/>
          <p:cNvSpPr>
            <a:spLocks noGrp="1"/>
          </p:cNvSpPr>
          <p:nvPr>
            <p:ph type="sldNum" sz="quarter" idx="5"/>
          </p:nvPr>
        </p:nvSpPr>
        <p:spPr/>
        <p:txBody>
          <a:bodyPr/>
          <a:lstStyle/>
          <a:p>
            <a:fld id="{9E4D9ABE-7AB9-4D3A-BEA5-45E799BD6C0E}" type="slidenum">
              <a:rPr lang="en-US" smtClean="0"/>
              <a:t>17</a:t>
            </a:fld>
            <a:endParaRPr lang="en-US"/>
          </a:p>
        </p:txBody>
      </p:sp>
      <p:sp>
        <p:nvSpPr>
          <p:cNvPr id="6" name="Notes Placeholder 5">
            <a:extLst>
              <a:ext uri="{FF2B5EF4-FFF2-40B4-BE49-F238E27FC236}">
                <a16:creationId xmlns:a16="http://schemas.microsoft.com/office/drawing/2014/main" id="{AD211CB0-F0E2-4E97-91A4-C7ED4DA7178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4305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E4D9ABE-7AB9-4D3A-BEA5-45E799BD6C0E}" type="slidenum">
              <a:rPr lang="en-US" smtClean="0"/>
              <a:t>18</a:t>
            </a:fld>
            <a:endParaRPr lang="en-US"/>
          </a:p>
        </p:txBody>
      </p:sp>
      <p:sp>
        <p:nvSpPr>
          <p:cNvPr id="6" name="Notes Placeholder 5">
            <a:extLst>
              <a:ext uri="{FF2B5EF4-FFF2-40B4-BE49-F238E27FC236}">
                <a16:creationId xmlns:a16="http://schemas.microsoft.com/office/drawing/2014/main" id="{FF5D1681-DE39-C1CB-C6E6-86DA298DE0C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98416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9150" y="320675"/>
            <a:ext cx="5584825" cy="3141663"/>
          </a:xfrm>
        </p:spPr>
      </p:sp>
      <p:sp>
        <p:nvSpPr>
          <p:cNvPr id="4" name="Slide Number Placeholder 3"/>
          <p:cNvSpPr>
            <a:spLocks noGrp="1"/>
          </p:cNvSpPr>
          <p:nvPr>
            <p:ph type="sldNum" sz="quarter" idx="5"/>
          </p:nvPr>
        </p:nvSpPr>
        <p:spPr/>
        <p:txBody>
          <a:bodyPr/>
          <a:lstStyle/>
          <a:p>
            <a:fld id="{9E4D9ABE-7AB9-4D3A-BEA5-45E799BD6C0E}" type="slidenum">
              <a:rPr lang="en-US" smtClean="0"/>
              <a:t>19</a:t>
            </a:fld>
            <a:endParaRPr lang="en-US"/>
          </a:p>
        </p:txBody>
      </p:sp>
      <p:sp>
        <p:nvSpPr>
          <p:cNvPr id="6" name="Notes Placeholder 5">
            <a:extLst>
              <a:ext uri="{FF2B5EF4-FFF2-40B4-BE49-F238E27FC236}">
                <a16:creationId xmlns:a16="http://schemas.microsoft.com/office/drawing/2014/main" id="{437D8AEE-7693-E1C6-CF7D-76EC3320A50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007070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ED41E8-C27B-4387-87AF-6CDB858A0C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431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9150" y="320675"/>
            <a:ext cx="5584825" cy="3141663"/>
          </a:xfrm>
        </p:spPr>
      </p:sp>
      <p:sp>
        <p:nvSpPr>
          <p:cNvPr id="4" name="Slide Number Placeholder 3"/>
          <p:cNvSpPr>
            <a:spLocks noGrp="1"/>
          </p:cNvSpPr>
          <p:nvPr>
            <p:ph type="sldNum" sz="quarter" idx="5"/>
          </p:nvPr>
        </p:nvSpPr>
        <p:spPr/>
        <p:txBody>
          <a:bodyPr/>
          <a:lstStyle/>
          <a:p>
            <a:fld id="{9E4D9ABE-7AB9-4D3A-BEA5-45E799BD6C0E}" type="slidenum">
              <a:rPr lang="en-US" smtClean="0"/>
              <a:t>20</a:t>
            </a:fld>
            <a:endParaRPr lang="en-US"/>
          </a:p>
        </p:txBody>
      </p:sp>
      <p:sp>
        <p:nvSpPr>
          <p:cNvPr id="6" name="Notes Placeholder 5">
            <a:extLst>
              <a:ext uri="{FF2B5EF4-FFF2-40B4-BE49-F238E27FC236}">
                <a16:creationId xmlns:a16="http://schemas.microsoft.com/office/drawing/2014/main" id="{3E808B88-067B-4ABD-DA57-617BC8B9243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64491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E4D9ABE-7AB9-4D3A-BEA5-45E799BD6C0E}" type="slidenum">
              <a:rPr lang="en-US" smtClean="0"/>
              <a:t>21</a:t>
            </a:fld>
            <a:endParaRPr lang="en-US"/>
          </a:p>
        </p:txBody>
      </p:sp>
      <p:sp>
        <p:nvSpPr>
          <p:cNvPr id="6" name="Notes Placeholder 5">
            <a:extLst>
              <a:ext uri="{FF2B5EF4-FFF2-40B4-BE49-F238E27FC236}">
                <a16:creationId xmlns:a16="http://schemas.microsoft.com/office/drawing/2014/main" id="{6598B763-AD90-4A8D-B0F3-231E0729CFE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75645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9150" y="320675"/>
            <a:ext cx="5584825" cy="3141663"/>
          </a:xfrm>
        </p:spPr>
      </p:sp>
      <p:sp>
        <p:nvSpPr>
          <p:cNvPr id="4" name="Slide Number Placeholder 3"/>
          <p:cNvSpPr>
            <a:spLocks noGrp="1"/>
          </p:cNvSpPr>
          <p:nvPr>
            <p:ph type="sldNum" sz="quarter" idx="5"/>
          </p:nvPr>
        </p:nvSpPr>
        <p:spPr/>
        <p:txBody>
          <a:bodyPr/>
          <a:lstStyle/>
          <a:p>
            <a:fld id="{9E4D9ABE-7AB9-4D3A-BEA5-45E799BD6C0E}" type="slidenum">
              <a:rPr lang="en-US" smtClean="0"/>
              <a:t>22</a:t>
            </a:fld>
            <a:endParaRPr lang="en-US"/>
          </a:p>
        </p:txBody>
      </p:sp>
      <p:sp>
        <p:nvSpPr>
          <p:cNvPr id="6" name="Notes Placeholder 5">
            <a:extLst>
              <a:ext uri="{FF2B5EF4-FFF2-40B4-BE49-F238E27FC236}">
                <a16:creationId xmlns:a16="http://schemas.microsoft.com/office/drawing/2014/main" id="{E68AE0FB-2557-B9D8-A14E-8952DA8B5A3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176427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74650"/>
            <a:ext cx="5584825" cy="3141663"/>
          </a:xfrm>
        </p:spPr>
      </p:sp>
      <p:sp>
        <p:nvSpPr>
          <p:cNvPr id="4" name="Slide Number Placeholder 3"/>
          <p:cNvSpPr>
            <a:spLocks noGrp="1"/>
          </p:cNvSpPr>
          <p:nvPr>
            <p:ph type="sldNum" sz="quarter" idx="5"/>
          </p:nvPr>
        </p:nvSpPr>
        <p:spPr/>
        <p:txBody>
          <a:bodyPr/>
          <a:lstStyle/>
          <a:p>
            <a:fld id="{9E4D9ABE-7AB9-4D3A-BEA5-45E799BD6C0E}" type="slidenum">
              <a:rPr lang="en-US" smtClean="0"/>
              <a:t>23</a:t>
            </a:fld>
            <a:endParaRPr lang="en-US"/>
          </a:p>
        </p:txBody>
      </p:sp>
      <p:sp>
        <p:nvSpPr>
          <p:cNvPr id="6" name="Notes Placeholder 5">
            <a:extLst>
              <a:ext uri="{FF2B5EF4-FFF2-40B4-BE49-F238E27FC236}">
                <a16:creationId xmlns:a16="http://schemas.microsoft.com/office/drawing/2014/main" id="{287C4778-CDA1-F60F-91F7-39F36636F94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96190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74650"/>
            <a:ext cx="5584825" cy="3141663"/>
          </a:xfrm>
        </p:spPr>
      </p:sp>
      <p:sp>
        <p:nvSpPr>
          <p:cNvPr id="4" name="Slide Number Placeholder 3"/>
          <p:cNvSpPr>
            <a:spLocks noGrp="1"/>
          </p:cNvSpPr>
          <p:nvPr>
            <p:ph type="sldNum" sz="quarter" idx="5"/>
          </p:nvPr>
        </p:nvSpPr>
        <p:spPr/>
        <p:txBody>
          <a:bodyPr/>
          <a:lstStyle/>
          <a:p>
            <a:fld id="{9E4D9ABE-7AB9-4D3A-BEA5-45E799BD6C0E}" type="slidenum">
              <a:rPr lang="en-US" smtClean="0"/>
              <a:t>24</a:t>
            </a:fld>
            <a:endParaRPr lang="en-US"/>
          </a:p>
        </p:txBody>
      </p:sp>
      <p:sp>
        <p:nvSpPr>
          <p:cNvPr id="6" name="Notes Placeholder 5">
            <a:extLst>
              <a:ext uri="{FF2B5EF4-FFF2-40B4-BE49-F238E27FC236}">
                <a16:creationId xmlns:a16="http://schemas.microsoft.com/office/drawing/2014/main" id="{DADA0EED-AB5B-58EE-0184-EE82999A536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107309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74650"/>
            <a:ext cx="5584825" cy="3141663"/>
          </a:xfrm>
        </p:spPr>
      </p:sp>
      <p:sp>
        <p:nvSpPr>
          <p:cNvPr id="4" name="Slide Number Placeholder 3"/>
          <p:cNvSpPr>
            <a:spLocks noGrp="1"/>
          </p:cNvSpPr>
          <p:nvPr>
            <p:ph type="sldNum" sz="quarter" idx="5"/>
          </p:nvPr>
        </p:nvSpPr>
        <p:spPr/>
        <p:txBody>
          <a:bodyPr/>
          <a:lstStyle/>
          <a:p>
            <a:fld id="{9E4D9ABE-7AB9-4D3A-BEA5-45E799BD6C0E}" type="slidenum">
              <a:rPr lang="en-US" smtClean="0"/>
              <a:t>25</a:t>
            </a:fld>
            <a:endParaRPr lang="en-US"/>
          </a:p>
        </p:txBody>
      </p:sp>
      <p:sp>
        <p:nvSpPr>
          <p:cNvPr id="6" name="Notes Placeholder 5">
            <a:extLst>
              <a:ext uri="{FF2B5EF4-FFF2-40B4-BE49-F238E27FC236}">
                <a16:creationId xmlns:a16="http://schemas.microsoft.com/office/drawing/2014/main" id="{FEF94584-C849-777E-4BEF-0892749290F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49876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409575"/>
            <a:ext cx="5584825" cy="3141663"/>
          </a:xfrm>
        </p:spPr>
      </p:sp>
      <p:sp>
        <p:nvSpPr>
          <p:cNvPr id="4" name="Slide Number Placeholder 3"/>
          <p:cNvSpPr>
            <a:spLocks noGrp="1"/>
          </p:cNvSpPr>
          <p:nvPr>
            <p:ph type="sldNum" sz="quarter" idx="5"/>
          </p:nvPr>
        </p:nvSpPr>
        <p:spPr/>
        <p:txBody>
          <a:bodyPr/>
          <a:lstStyle/>
          <a:p>
            <a:fld id="{9E4D9ABE-7AB9-4D3A-BEA5-45E799BD6C0E}" type="slidenum">
              <a:rPr lang="en-US" smtClean="0"/>
              <a:t>26</a:t>
            </a:fld>
            <a:endParaRPr lang="en-US"/>
          </a:p>
        </p:txBody>
      </p:sp>
      <p:sp>
        <p:nvSpPr>
          <p:cNvPr id="6" name="Notes Placeholder 5">
            <a:extLst>
              <a:ext uri="{FF2B5EF4-FFF2-40B4-BE49-F238E27FC236}">
                <a16:creationId xmlns:a16="http://schemas.microsoft.com/office/drawing/2014/main" id="{E8F887A8-0ACD-7C49-837B-AE078D1494D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39046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465138"/>
            <a:ext cx="5584825" cy="3141662"/>
          </a:xfrm>
        </p:spPr>
      </p:sp>
      <p:sp>
        <p:nvSpPr>
          <p:cNvPr id="4" name="Slide Number Placeholder 3"/>
          <p:cNvSpPr>
            <a:spLocks noGrp="1"/>
          </p:cNvSpPr>
          <p:nvPr>
            <p:ph type="sldNum" sz="quarter" idx="5"/>
          </p:nvPr>
        </p:nvSpPr>
        <p:spPr/>
        <p:txBody>
          <a:bodyPr/>
          <a:lstStyle/>
          <a:p>
            <a:fld id="{9E4D9ABE-7AB9-4D3A-BEA5-45E799BD6C0E}" type="slidenum">
              <a:rPr lang="en-US" smtClean="0"/>
              <a:t>27</a:t>
            </a:fld>
            <a:endParaRPr lang="en-US"/>
          </a:p>
        </p:txBody>
      </p:sp>
      <p:sp>
        <p:nvSpPr>
          <p:cNvPr id="6" name="Notes Placeholder 5">
            <a:extLst>
              <a:ext uri="{FF2B5EF4-FFF2-40B4-BE49-F238E27FC236}">
                <a16:creationId xmlns:a16="http://schemas.microsoft.com/office/drawing/2014/main" id="{B4D42754-28A7-6E27-BEAC-AE1F5AC3595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98993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E4D9ABE-7AB9-4D3A-BEA5-45E799BD6C0E}" type="slidenum">
              <a:rPr lang="en-US" smtClean="0"/>
              <a:t>28</a:t>
            </a:fld>
            <a:endParaRPr lang="en-US"/>
          </a:p>
        </p:txBody>
      </p:sp>
      <p:sp>
        <p:nvSpPr>
          <p:cNvPr id="6" name="Notes Placeholder 5">
            <a:extLst>
              <a:ext uri="{FF2B5EF4-FFF2-40B4-BE49-F238E27FC236}">
                <a16:creationId xmlns:a16="http://schemas.microsoft.com/office/drawing/2014/main" id="{76E91ADD-FB33-986C-E1D2-A40AD426EC3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001215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465138"/>
            <a:ext cx="5584825" cy="3141662"/>
          </a:xfrm>
        </p:spPr>
      </p:sp>
      <p:sp>
        <p:nvSpPr>
          <p:cNvPr id="4" name="Slide Number Placeholder 3"/>
          <p:cNvSpPr>
            <a:spLocks noGrp="1"/>
          </p:cNvSpPr>
          <p:nvPr>
            <p:ph type="sldNum" sz="quarter" idx="5"/>
          </p:nvPr>
        </p:nvSpPr>
        <p:spPr/>
        <p:txBody>
          <a:bodyPr/>
          <a:lstStyle/>
          <a:p>
            <a:fld id="{9E4D9ABE-7AB9-4D3A-BEA5-45E799BD6C0E}" type="slidenum">
              <a:rPr lang="en-US" smtClean="0"/>
              <a:t>29</a:t>
            </a:fld>
            <a:endParaRPr lang="en-US"/>
          </a:p>
        </p:txBody>
      </p:sp>
      <p:sp>
        <p:nvSpPr>
          <p:cNvPr id="6" name="Notes Placeholder 5">
            <a:extLst>
              <a:ext uri="{FF2B5EF4-FFF2-40B4-BE49-F238E27FC236}">
                <a16:creationId xmlns:a16="http://schemas.microsoft.com/office/drawing/2014/main" id="{1E59E295-F8E1-8693-DF13-C5065423B3E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262965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0834"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91083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806751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E4D9ABE-7AB9-4D3A-BEA5-45E799BD6C0E}" type="slidenum">
              <a:rPr lang="en-US" smtClean="0"/>
              <a:t>30</a:t>
            </a:fld>
            <a:endParaRPr lang="en-US"/>
          </a:p>
        </p:txBody>
      </p:sp>
      <p:sp>
        <p:nvSpPr>
          <p:cNvPr id="6" name="Notes Placeholder 5">
            <a:extLst>
              <a:ext uri="{FF2B5EF4-FFF2-40B4-BE49-F238E27FC236}">
                <a16:creationId xmlns:a16="http://schemas.microsoft.com/office/drawing/2014/main" id="{4B52A60F-6237-77F7-7772-229B1DAB21E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928891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36550"/>
            <a:ext cx="5584825" cy="3141663"/>
          </a:xfrm>
        </p:spPr>
      </p:sp>
      <p:sp>
        <p:nvSpPr>
          <p:cNvPr id="4" name="Slide Number Placeholder 3"/>
          <p:cNvSpPr>
            <a:spLocks noGrp="1"/>
          </p:cNvSpPr>
          <p:nvPr>
            <p:ph type="sldNum" sz="quarter" idx="5"/>
          </p:nvPr>
        </p:nvSpPr>
        <p:spPr/>
        <p:txBody>
          <a:bodyPr/>
          <a:lstStyle/>
          <a:p>
            <a:fld id="{9E4D9ABE-7AB9-4D3A-BEA5-45E799BD6C0E}" type="slidenum">
              <a:rPr lang="en-US" smtClean="0"/>
              <a:t>31</a:t>
            </a:fld>
            <a:endParaRPr lang="en-US"/>
          </a:p>
        </p:txBody>
      </p:sp>
      <p:sp>
        <p:nvSpPr>
          <p:cNvPr id="6" name="Notes Placeholder 5">
            <a:extLst>
              <a:ext uri="{FF2B5EF4-FFF2-40B4-BE49-F238E27FC236}">
                <a16:creationId xmlns:a16="http://schemas.microsoft.com/office/drawing/2014/main" id="{E40B957C-96F4-8D5A-EB11-652C2C86DCD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144672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E4D9ABE-7AB9-4D3A-BEA5-45E799BD6C0E}" type="slidenum">
              <a:rPr lang="en-US" smtClean="0"/>
              <a:t>32</a:t>
            </a:fld>
            <a:endParaRPr lang="en-US"/>
          </a:p>
        </p:txBody>
      </p:sp>
      <p:sp>
        <p:nvSpPr>
          <p:cNvPr id="6" name="Notes Placeholder 5">
            <a:extLst>
              <a:ext uri="{FF2B5EF4-FFF2-40B4-BE49-F238E27FC236}">
                <a16:creationId xmlns:a16="http://schemas.microsoft.com/office/drawing/2014/main" id="{6A252CA2-44EB-63AD-BC75-16E28A5FD06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461918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E4D9ABE-7AB9-4D3A-BEA5-45E799BD6C0E}" type="slidenum">
              <a:rPr lang="en-US" smtClean="0"/>
              <a:t>33</a:t>
            </a:fld>
            <a:endParaRPr lang="en-US"/>
          </a:p>
        </p:txBody>
      </p:sp>
      <p:sp>
        <p:nvSpPr>
          <p:cNvPr id="6" name="Notes Placeholder 5">
            <a:extLst>
              <a:ext uri="{FF2B5EF4-FFF2-40B4-BE49-F238E27FC236}">
                <a16:creationId xmlns:a16="http://schemas.microsoft.com/office/drawing/2014/main" id="{6789686C-1548-D4DF-1861-CA9B72BB3D9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3744105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E4D9ABE-7AB9-4D3A-BEA5-45E799BD6C0E}" type="slidenum">
              <a:rPr lang="en-US" smtClean="0"/>
              <a:t>34</a:t>
            </a:fld>
            <a:endParaRPr lang="en-US"/>
          </a:p>
        </p:txBody>
      </p:sp>
      <p:sp>
        <p:nvSpPr>
          <p:cNvPr id="6" name="Notes Placeholder 5">
            <a:extLst>
              <a:ext uri="{FF2B5EF4-FFF2-40B4-BE49-F238E27FC236}">
                <a16:creationId xmlns:a16="http://schemas.microsoft.com/office/drawing/2014/main" id="{1B9CED62-6365-875F-9306-454F0354EEB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8554455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E4D9ABE-7AB9-4D3A-BEA5-45E799BD6C0E}" type="slidenum">
              <a:rPr lang="en-US" smtClean="0"/>
              <a:t>35</a:t>
            </a:fld>
            <a:endParaRPr lang="en-US"/>
          </a:p>
        </p:txBody>
      </p:sp>
    </p:spTree>
    <p:extLst>
      <p:ext uri="{BB962C8B-B14F-4D97-AF65-F5344CB8AC3E}">
        <p14:creationId xmlns:p14="http://schemas.microsoft.com/office/powerpoint/2010/main" val="1145746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19E84-432F-4B13-8A59-CF11690037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264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2079" indent="-232661">
              <a:lnSpc>
                <a:spcPct val="120000"/>
              </a:lnSpc>
            </a:pPr>
            <a:endParaRPr lang="en-US" dirty="0"/>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A3ED41E8-C27B-4387-87AF-6CDB858A0C0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203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163A7FA6-2C56-1929-D42B-EB72F30CAF1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85782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E4D9ABE-7AB9-4D3A-BEA5-45E799BD6C0E}" type="slidenum">
              <a:rPr lang="en-US" smtClean="0"/>
              <a:t>7</a:t>
            </a:fld>
            <a:endParaRPr lang="en-US"/>
          </a:p>
        </p:txBody>
      </p:sp>
      <p:sp>
        <p:nvSpPr>
          <p:cNvPr id="6" name="Notes Placeholder 5">
            <a:extLst>
              <a:ext uri="{FF2B5EF4-FFF2-40B4-BE49-F238E27FC236}">
                <a16:creationId xmlns:a16="http://schemas.microsoft.com/office/drawing/2014/main" id="{5E3FC2D5-EF64-3A6F-80FD-00879E4F8C9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193763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585788"/>
            <a:ext cx="5584825" cy="3141662"/>
          </a:xfrm>
        </p:spPr>
      </p:sp>
      <p:sp>
        <p:nvSpPr>
          <p:cNvPr id="4" name="Slide Number Placeholder 3"/>
          <p:cNvSpPr>
            <a:spLocks noGrp="1"/>
          </p:cNvSpPr>
          <p:nvPr>
            <p:ph type="sldNum" sz="quarter" idx="5"/>
          </p:nvPr>
        </p:nvSpPr>
        <p:spPr/>
        <p:txBody>
          <a:bodyPr/>
          <a:lstStyle/>
          <a:p>
            <a:fld id="{9E4D9ABE-7AB9-4D3A-BEA5-45E799BD6C0E}" type="slidenum">
              <a:rPr lang="en-US" smtClean="0"/>
              <a:t>8</a:t>
            </a:fld>
            <a:endParaRPr lang="en-US"/>
          </a:p>
        </p:txBody>
      </p:sp>
      <p:sp>
        <p:nvSpPr>
          <p:cNvPr id="6" name="Notes Placeholder 5">
            <a:extLst>
              <a:ext uri="{FF2B5EF4-FFF2-40B4-BE49-F238E27FC236}">
                <a16:creationId xmlns:a16="http://schemas.microsoft.com/office/drawing/2014/main" id="{BB4B8549-67C5-FCC6-8193-F0A6AF73B6B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11723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77850"/>
            <a:ext cx="5486400" cy="3086100"/>
          </a:xfrm>
        </p:spPr>
      </p:sp>
      <p:sp>
        <p:nvSpPr>
          <p:cNvPr id="4" name="Slide Number Placeholder 3"/>
          <p:cNvSpPr>
            <a:spLocks noGrp="1"/>
          </p:cNvSpPr>
          <p:nvPr>
            <p:ph type="sldNum" sz="quarter" idx="5"/>
          </p:nvPr>
        </p:nvSpPr>
        <p:spPr/>
        <p:txBody>
          <a:bodyPr/>
          <a:lstStyle/>
          <a:p>
            <a:fld id="{9E4D9ABE-7AB9-4D3A-BEA5-45E799BD6C0E}" type="slidenum">
              <a:rPr lang="en-US" smtClean="0"/>
              <a:t>9</a:t>
            </a:fld>
            <a:endParaRPr lang="en-US"/>
          </a:p>
        </p:txBody>
      </p:sp>
      <p:sp>
        <p:nvSpPr>
          <p:cNvPr id="6" name="Notes Placeholder 5">
            <a:extLst>
              <a:ext uri="{FF2B5EF4-FFF2-40B4-BE49-F238E27FC236}">
                <a16:creationId xmlns:a16="http://schemas.microsoft.com/office/drawing/2014/main" id="{D62AB167-9669-772B-BF3F-6D1FEF06BB3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07456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3.xml"/><Relationship Id="rId1" Type="http://schemas.openxmlformats.org/officeDocument/2006/relationships/tags" Target="../tags/tag11.xml"/><Relationship Id="rId4" Type="http://schemas.openxmlformats.org/officeDocument/2006/relationships/image" Target="../media/image10.emf"/></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4.xml"/><Relationship Id="rId1" Type="http://schemas.openxmlformats.org/officeDocument/2006/relationships/tags" Target="../tags/tag12.xml"/><Relationship Id="rId4" Type="http://schemas.openxmlformats.org/officeDocument/2006/relationships/image" Target="../media/image10.emf"/></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9.png"/><Relationship Id="rId1" Type="http://schemas.openxmlformats.org/officeDocument/2006/relationships/slideMaster" Target="../slideMasters/slideMaster5.xml"/><Relationship Id="rId5" Type="http://schemas.openxmlformats.org/officeDocument/2006/relationships/image" Target="../media/image29.svg"/><Relationship Id="rId4" Type="http://schemas.openxmlformats.org/officeDocument/2006/relationships/image" Target="../media/image21.png"/></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9.png"/><Relationship Id="rId1" Type="http://schemas.openxmlformats.org/officeDocument/2006/relationships/slideMaster" Target="../slideMasters/slideMaster6.xml"/><Relationship Id="rId5" Type="http://schemas.openxmlformats.org/officeDocument/2006/relationships/image" Target="../media/image29.svg"/><Relationship Id="rId4" Type="http://schemas.openxmlformats.org/officeDocument/2006/relationships/image" Target="../media/image21.png"/></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9.png"/><Relationship Id="rId1" Type="http://schemas.openxmlformats.org/officeDocument/2006/relationships/slideMaster" Target="../slideMasters/slideMaster7.xml"/><Relationship Id="rId5" Type="http://schemas.openxmlformats.org/officeDocument/2006/relationships/image" Target="../media/image29.svg"/><Relationship Id="rId4" Type="http://schemas.openxmlformats.org/officeDocument/2006/relationships/image" Target="../media/image21.png"/></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9.png"/><Relationship Id="rId1" Type="http://schemas.openxmlformats.org/officeDocument/2006/relationships/slideMaster" Target="../slideMasters/slideMaster8.xml"/><Relationship Id="rId5" Type="http://schemas.openxmlformats.org/officeDocument/2006/relationships/image" Target="../media/image29.svg"/><Relationship Id="rId4" Type="http://schemas.openxmlformats.org/officeDocument/2006/relationships/image" Target="../media/image21.png"/></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0.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0.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0.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10.emf"/></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6.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emf"/></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emf"/></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8.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9.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em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image" Target="../media/image10.emf"/></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5/14/2024</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5017751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01241721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5/14/2024</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2484025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5/14/2024</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9487023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3/4/2020</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89072E-2125-40D6-847A-9E6B768971D4}" type="slidenum">
              <a:rPr lang="en-US" smtClean="0"/>
              <a:t>‹#›</a:t>
            </a:fld>
            <a:endParaRPr lang="en-US"/>
          </a:p>
        </p:txBody>
      </p:sp>
    </p:spTree>
    <p:extLst>
      <p:ext uri="{BB962C8B-B14F-4D97-AF65-F5344CB8AC3E}">
        <p14:creationId xmlns:p14="http://schemas.microsoft.com/office/powerpoint/2010/main" val="341958184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2682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3_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idx="13"/>
          </p:nvPr>
        </p:nvSpPr>
        <p:spPr>
          <a:xfrm>
            <a:off x="838201" y="1825627"/>
            <a:ext cx="10515599" cy="4302459"/>
          </a:xfrm>
        </p:spPr>
        <p:txBody>
          <a:bodyPr/>
          <a:lstStyle>
            <a:lvl1pPr>
              <a:defRPr b="1">
                <a:latin typeface="Open Sans Semibold" panose="020B0606030504020204"/>
              </a:defRPr>
            </a:lvl1pPr>
            <a:lvl2pPr marL="514350" indent="-17145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200150" indent="-17145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37DC3-4089-4658-BAB1-1C60452F445E}"/>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51422C2-F59C-413C-ACF4-8E2D358942DB}"/>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80DD8B5-EB70-4405-A0F3-024801639219}"/>
              </a:ext>
            </a:extLst>
          </p:cNvPr>
          <p:cNvSpPr>
            <a:spLocks noGrp="1"/>
          </p:cNvSpPr>
          <p:nvPr>
            <p:ph type="sldNum" sz="quarter" idx="16"/>
          </p:nvPr>
        </p:nvSpPr>
        <p:spPr/>
        <p:txBody>
          <a:bodyPr/>
          <a:lstStyle>
            <a:lvl1pPr>
              <a:defRPr/>
            </a:lvl1pPr>
          </a:lstStyle>
          <a:p>
            <a:pPr>
              <a:defRPr/>
            </a:pPr>
            <a:fld id="{EE60A107-1D28-4E04-832B-8FFCC851FF53}" type="slidenum">
              <a:rPr lang="en-US"/>
              <a:pPr>
                <a:defRPr/>
              </a:pPr>
              <a:t>‹#›</a:t>
            </a:fld>
            <a:endParaRPr lang="en-US"/>
          </a:p>
        </p:txBody>
      </p:sp>
    </p:spTree>
    <p:extLst>
      <p:ext uri="{BB962C8B-B14F-4D97-AF65-F5344CB8AC3E}">
        <p14:creationId xmlns:p14="http://schemas.microsoft.com/office/powerpoint/2010/main" val="5789612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15B1F93-40E3-49CD-98D2-1C2C40BE456C}"/>
              </a:ext>
            </a:extLst>
          </p:cNvPr>
          <p:cNvGraphicFramePr>
            <a:graphicFrameLocks noChangeAspect="1"/>
          </p:cNvGraphicFramePr>
          <p:nvPr userDrawn="1">
            <p:custDataLst>
              <p:tags r:id="rId1"/>
            </p:custDataLst>
          </p:nvPr>
        </p:nvGraphicFramePr>
        <p:xfrm>
          <a:off x="1955" y="1590"/>
          <a:ext cx="1954" cy="1587"/>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615B1F93-40E3-49CD-98D2-1C2C40BE456C}"/>
                          </a:ext>
                        </a:extLst>
                      </p:cNvPr>
                      <p:cNvPicPr/>
                      <p:nvPr/>
                    </p:nvPicPr>
                    <p:blipFill>
                      <a:blip r:embed="rId4"/>
                      <a:stretch>
                        <a:fillRect/>
                      </a:stretch>
                    </p:blipFill>
                    <p:spPr>
                      <a:xfrm>
                        <a:off x="1955" y="1590"/>
                        <a:ext cx="1954" cy="1587"/>
                      </a:xfrm>
                      <a:prstGeom prst="rect">
                        <a:avLst/>
                      </a:prstGeom>
                    </p:spPr>
                  </p:pic>
                </p:oleObj>
              </mc:Fallback>
            </mc:AlternateContent>
          </a:graphicData>
        </a:graphic>
      </p:graphicFrame>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69735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9163837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9" name="Picture 8" descr="A small child sitting on a table&#10;&#10;Description automatically generated">
            <a:extLst>
              <a:ext uri="{FF2B5EF4-FFF2-40B4-BE49-F238E27FC236}">
                <a16:creationId xmlns:a16="http://schemas.microsoft.com/office/drawing/2014/main" id="{55F4D685-9B70-4F38-94D0-F082922CE15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123" b="15877"/>
          <a:stretch/>
        </p:blipFill>
        <p:spPr>
          <a:xfrm>
            <a:off x="-1" y="0"/>
            <a:ext cx="1219200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25429"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23744881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10" name="Picture 9" descr="A group of people sitting at a desk&#10;&#10;Description automatically generated">
            <a:extLst>
              <a:ext uri="{FF2B5EF4-FFF2-40B4-BE49-F238E27FC236}">
                <a16:creationId xmlns:a16="http://schemas.microsoft.com/office/drawing/2014/main" id="{0FAD40E7-5802-4159-98F9-C6DF5C176C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864" b="30240"/>
          <a:stretch/>
        </p:blipFill>
        <p:spPr>
          <a:xfrm>
            <a:off x="0" y="0"/>
            <a:ext cx="1220303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12715"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404440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5/14/2024</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8884765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style</a:t>
            </a:r>
          </a:p>
        </p:txBody>
      </p:sp>
    </p:spTree>
    <p:extLst>
      <p:ext uri="{BB962C8B-B14F-4D97-AF65-F5344CB8AC3E}">
        <p14:creationId xmlns:p14="http://schemas.microsoft.com/office/powerpoint/2010/main" val="38763286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12873438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10097351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1784095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6446196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58509710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4230784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177636"/>
            <a:ext cx="10623762" cy="4669353"/>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5/14/2024</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8078147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5/14/2024</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3548930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5/14/2024</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510478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5/14/2024</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58792909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5/14/2024</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9776995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5/14/2024</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38800233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5/14/2024</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230320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5/14/2024</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26509480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5/14/2024</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412994607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1" y="6496539"/>
            <a:ext cx="12213267" cy="144863"/>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5/14/2024</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9" name="Picture 8" descr="A group of people in front of a large crowd of people&#10;&#10;Description automatically generated">
            <a:extLst>
              <a:ext uri="{FF2B5EF4-FFF2-40B4-BE49-F238E27FC236}">
                <a16:creationId xmlns:a16="http://schemas.microsoft.com/office/drawing/2014/main" id="{18C38E3F-FD3C-D441-A76D-852DDE58664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7" t="4733" r="-87" b="14794"/>
          <a:stretch/>
        </p:blipFill>
        <p:spPr>
          <a:xfrm>
            <a:off x="0" y="0"/>
            <a:ext cx="12213267" cy="6545074"/>
          </a:xfrm>
          <a:prstGeom prst="rect">
            <a:avLst/>
          </a:prstGeom>
        </p:spPr>
      </p:pic>
      <p:sp>
        <p:nvSpPr>
          <p:cNvPr id="10" name="Rectangle 9">
            <a:extLst>
              <a:ext uri="{FF2B5EF4-FFF2-40B4-BE49-F238E27FC236}">
                <a16:creationId xmlns:a16="http://schemas.microsoft.com/office/drawing/2014/main" id="{A204F203-6306-9B43-8864-94E000C2E777}"/>
              </a:ext>
            </a:extLst>
          </p:cNvPr>
          <p:cNvSpPr/>
          <p:nvPr userDrawn="1"/>
        </p:nvSpPr>
        <p:spPr>
          <a:xfrm>
            <a:off x="0" y="-2"/>
            <a:ext cx="12217429" cy="654507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6D3960-0E72-174D-91A4-1A51D412D7AF}"/>
              </a:ext>
            </a:extLst>
          </p:cNvPr>
          <p:cNvSpPr/>
          <p:nvPr userDrawn="1"/>
        </p:nvSpPr>
        <p:spPr>
          <a:xfrm>
            <a:off x="-1" y="6017606"/>
            <a:ext cx="12213267"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 up of a sign&#10;&#10;Description automatically generated">
            <a:extLst>
              <a:ext uri="{FF2B5EF4-FFF2-40B4-BE49-F238E27FC236}">
                <a16:creationId xmlns:a16="http://schemas.microsoft.com/office/drawing/2014/main" id="{55690BA2-9B1A-3D4B-85F3-4D5BCAA79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16" name="Title 1">
            <a:extLst>
              <a:ext uri="{FF2B5EF4-FFF2-40B4-BE49-F238E27FC236}">
                <a16:creationId xmlns:a16="http://schemas.microsoft.com/office/drawing/2014/main" id="{062A45A9-05A9-7045-A6EA-93C53FF36526}"/>
              </a:ext>
            </a:extLst>
          </p:cNvPr>
          <p:cNvSpPr>
            <a:spLocks noGrp="1"/>
          </p:cNvSpPr>
          <p:nvPr>
            <p:ph type="ctrTitle" hasCustomPrompt="1"/>
          </p:nvPr>
        </p:nvSpPr>
        <p:spPr>
          <a:xfrm>
            <a:off x="1738295" y="2310466"/>
            <a:ext cx="8736676" cy="962069"/>
          </a:xfrm>
          <a:noFill/>
          <a:ln>
            <a:noFill/>
          </a:ln>
        </p:spPr>
        <p:txBody>
          <a:bodyPr anchor="b">
            <a:noAutofit/>
          </a:bodyPr>
          <a:lstStyle>
            <a:lvl1pPr algn="ctr">
              <a:defRPr sz="5400">
                <a:solidFill>
                  <a:schemeClr val="accent1"/>
                </a:solidFill>
                <a:latin typeface="+mn-lt"/>
              </a:defRPr>
            </a:lvl1pPr>
          </a:lstStyle>
          <a:p>
            <a:r>
              <a:rPr lang="en-US"/>
              <a:t>Thank you slide</a:t>
            </a:r>
          </a:p>
        </p:txBody>
      </p:sp>
    </p:spTree>
    <p:extLst>
      <p:ext uri="{BB962C8B-B14F-4D97-AF65-F5344CB8AC3E}">
        <p14:creationId xmlns:p14="http://schemas.microsoft.com/office/powerpoint/2010/main" val="30960313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6380237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8936906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58497265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609679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5/14/2024</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85794032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31475015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5/14/2024</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81272909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405262610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5/14/2024</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5/14/2024</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334170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8307382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70817028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3640729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63018845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A person standing in front of a crowd&#10;&#10;Description automatically generated">
            <a:extLst>
              <a:ext uri="{FF2B5EF4-FFF2-40B4-BE49-F238E27FC236}">
                <a16:creationId xmlns:a16="http://schemas.microsoft.com/office/drawing/2014/main" id="{F788F014-B3FA-4C7C-B114-83136031D58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2" t="18559" r="-222" b="6627"/>
          <a:stretch/>
        </p:blipFill>
        <p:spPr>
          <a:xfrm>
            <a:off x="0" y="0"/>
            <a:ext cx="12219153"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12715"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Thank you slide</a:t>
            </a:r>
          </a:p>
        </p:txBody>
      </p:sp>
    </p:spTree>
    <p:extLst>
      <p:ext uri="{BB962C8B-B14F-4D97-AF65-F5344CB8AC3E}">
        <p14:creationId xmlns:p14="http://schemas.microsoft.com/office/powerpoint/2010/main" val="218653465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10" name="Picture 9" descr="A group of people standing in front of a building&#10;&#10;Description automatically generated">
            <a:extLst>
              <a:ext uri="{FF2B5EF4-FFF2-40B4-BE49-F238E27FC236}">
                <a16:creationId xmlns:a16="http://schemas.microsoft.com/office/drawing/2014/main" id="{1E6B17FD-59AF-4A92-B561-AD4FD63655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05" t="24542" r="2542" b="2434"/>
          <a:stretch/>
        </p:blipFill>
        <p:spPr>
          <a:xfrm>
            <a:off x="1"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Thank you slide</a:t>
            </a:r>
          </a:p>
        </p:txBody>
      </p:sp>
    </p:spTree>
    <p:extLst>
      <p:ext uri="{BB962C8B-B14F-4D97-AF65-F5344CB8AC3E}">
        <p14:creationId xmlns:p14="http://schemas.microsoft.com/office/powerpoint/2010/main" val="251982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5/14/2024</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01575142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9" name="Picture 8" descr="A group of people in front of a large crowd of people&#10;&#10;Description automatically generated">
            <a:extLst>
              <a:ext uri="{FF2B5EF4-FFF2-40B4-BE49-F238E27FC236}">
                <a16:creationId xmlns:a16="http://schemas.microsoft.com/office/drawing/2014/main" id="{5E2871D6-2FC2-4C26-9037-C42AD4F5C3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7" t="4734" r="-87" b="10946"/>
          <a:stretch/>
        </p:blipFill>
        <p:spPr>
          <a:xfrm>
            <a:off x="0" y="-1"/>
            <a:ext cx="12213267" cy="6858001"/>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2"/>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Thank you slide</a:t>
            </a:r>
          </a:p>
        </p:txBody>
      </p:sp>
    </p:spTree>
    <p:extLst>
      <p:ext uri="{BB962C8B-B14F-4D97-AF65-F5344CB8AC3E}">
        <p14:creationId xmlns:p14="http://schemas.microsoft.com/office/powerpoint/2010/main" val="173231572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9" name="Picture 8" descr="A group of people in front of a large crowd of people&#10;&#10;Description automatically generated">
            <a:extLst>
              <a:ext uri="{FF2B5EF4-FFF2-40B4-BE49-F238E27FC236}">
                <a16:creationId xmlns:a16="http://schemas.microsoft.com/office/drawing/2014/main" id="{812DC4CA-1F81-477B-8C94-E155AEC075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7" t="4733" r="-87" b="14794"/>
          <a:stretch/>
        </p:blipFill>
        <p:spPr>
          <a:xfrm>
            <a:off x="0" y="0"/>
            <a:ext cx="12213267" cy="6545074"/>
          </a:xfrm>
          <a:prstGeom prst="rect">
            <a:avLst/>
          </a:prstGeom>
        </p:spPr>
      </p:pic>
      <p:sp>
        <p:nvSpPr>
          <p:cNvPr id="10" name="Rectangle 9">
            <a:extLst>
              <a:ext uri="{FF2B5EF4-FFF2-40B4-BE49-F238E27FC236}">
                <a16:creationId xmlns:a16="http://schemas.microsoft.com/office/drawing/2014/main" id="{4A6AD11E-DD1F-4095-88DE-13135BEF3782}"/>
              </a:ext>
            </a:extLst>
          </p:cNvPr>
          <p:cNvSpPr/>
          <p:nvPr userDrawn="1"/>
        </p:nvSpPr>
        <p:spPr>
          <a:xfrm>
            <a:off x="0" y="-2"/>
            <a:ext cx="12217429" cy="654507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602375"/>
            <a:ext cx="12192000" cy="189123"/>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Title 1">
            <a:extLst>
              <a:ext uri="{FF2B5EF4-FFF2-40B4-BE49-F238E27FC236}">
                <a16:creationId xmlns:a16="http://schemas.microsoft.com/office/drawing/2014/main" id="{FD6F6AB6-B997-49BC-A1F7-1CFDC08523B1}"/>
              </a:ext>
            </a:extLst>
          </p:cNvPr>
          <p:cNvSpPr>
            <a:spLocks noGrp="1"/>
          </p:cNvSpPr>
          <p:nvPr>
            <p:ph type="ctrTitle" hasCustomPrompt="1"/>
          </p:nvPr>
        </p:nvSpPr>
        <p:spPr>
          <a:xfrm>
            <a:off x="1738295" y="2310466"/>
            <a:ext cx="8736676" cy="962069"/>
          </a:xfrm>
          <a:noFill/>
          <a:ln>
            <a:noFill/>
          </a:ln>
        </p:spPr>
        <p:txBody>
          <a:bodyPr anchor="b">
            <a:noAutofit/>
          </a:bodyPr>
          <a:lstStyle>
            <a:lvl1pPr algn="ctr">
              <a:defRPr sz="5400">
                <a:solidFill>
                  <a:schemeClr val="accent1"/>
                </a:solidFill>
                <a:latin typeface="+mn-lt"/>
              </a:defRPr>
            </a:lvl1pPr>
          </a:lstStyle>
          <a:p>
            <a:r>
              <a:rPr lang="en-US"/>
              <a:t>Thank you slide</a:t>
            </a:r>
          </a:p>
        </p:txBody>
      </p:sp>
    </p:spTree>
    <p:extLst>
      <p:ext uri="{BB962C8B-B14F-4D97-AF65-F5344CB8AC3E}">
        <p14:creationId xmlns:p14="http://schemas.microsoft.com/office/powerpoint/2010/main" val="25663320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8" name="Picture 7" descr="A person standing in front of a crowd&#10;&#10;Description automatically generated">
            <a:extLst>
              <a:ext uri="{FF2B5EF4-FFF2-40B4-BE49-F238E27FC236}">
                <a16:creationId xmlns:a16="http://schemas.microsoft.com/office/drawing/2014/main" id="{DA4F150B-B62C-4616-A155-6F9BC64D70F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2" t="18559" r="-222" b="10041"/>
          <a:stretch/>
        </p:blipFill>
        <p:spPr>
          <a:xfrm>
            <a:off x="0" y="0"/>
            <a:ext cx="12219153" cy="6545073"/>
          </a:xfrm>
          <a:prstGeom prst="rect">
            <a:avLst/>
          </a:prstGeom>
        </p:spPr>
      </p:pic>
      <p:sp>
        <p:nvSpPr>
          <p:cNvPr id="10" name="Rectangle 9">
            <a:extLst>
              <a:ext uri="{FF2B5EF4-FFF2-40B4-BE49-F238E27FC236}">
                <a16:creationId xmlns:a16="http://schemas.microsoft.com/office/drawing/2014/main" id="{4A6AD11E-DD1F-4095-88DE-13135BEF3782}"/>
              </a:ext>
            </a:extLst>
          </p:cNvPr>
          <p:cNvSpPr/>
          <p:nvPr userDrawn="1"/>
        </p:nvSpPr>
        <p:spPr>
          <a:xfrm>
            <a:off x="0" y="-9202"/>
            <a:ext cx="12217429" cy="654507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602375"/>
            <a:ext cx="12192000" cy="189123"/>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Title 1">
            <a:extLst>
              <a:ext uri="{FF2B5EF4-FFF2-40B4-BE49-F238E27FC236}">
                <a16:creationId xmlns:a16="http://schemas.microsoft.com/office/drawing/2014/main" id="{FD6F6AB6-B997-49BC-A1F7-1CFDC08523B1}"/>
              </a:ext>
            </a:extLst>
          </p:cNvPr>
          <p:cNvSpPr>
            <a:spLocks noGrp="1"/>
          </p:cNvSpPr>
          <p:nvPr>
            <p:ph type="ctrTitle" hasCustomPrompt="1"/>
          </p:nvPr>
        </p:nvSpPr>
        <p:spPr>
          <a:xfrm>
            <a:off x="1738295" y="2310466"/>
            <a:ext cx="8736676" cy="962069"/>
          </a:xfrm>
          <a:noFill/>
          <a:ln>
            <a:noFill/>
          </a:ln>
        </p:spPr>
        <p:txBody>
          <a:bodyPr anchor="b">
            <a:noAutofit/>
          </a:bodyPr>
          <a:lstStyle>
            <a:lvl1pPr algn="ctr">
              <a:defRPr sz="5400">
                <a:solidFill>
                  <a:schemeClr val="accent1"/>
                </a:solidFill>
                <a:latin typeface="+mn-lt"/>
              </a:defRPr>
            </a:lvl1pPr>
          </a:lstStyle>
          <a:p>
            <a:r>
              <a:rPr lang="en-US"/>
              <a:t>Thank you slide</a:t>
            </a:r>
          </a:p>
        </p:txBody>
      </p:sp>
    </p:spTree>
    <p:extLst>
      <p:ext uri="{BB962C8B-B14F-4D97-AF65-F5344CB8AC3E}">
        <p14:creationId xmlns:p14="http://schemas.microsoft.com/office/powerpoint/2010/main" val="181137380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8" name="Picture 7" descr="A group of people standing in front of a building&#10;&#10;Description automatically generated">
            <a:extLst>
              <a:ext uri="{FF2B5EF4-FFF2-40B4-BE49-F238E27FC236}">
                <a16:creationId xmlns:a16="http://schemas.microsoft.com/office/drawing/2014/main" id="{72517D52-E125-4F80-B134-3F7A8E6030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05" t="24541" r="2542" b="5766"/>
          <a:stretch/>
        </p:blipFill>
        <p:spPr>
          <a:xfrm>
            <a:off x="1" y="1"/>
            <a:ext cx="12192000" cy="6545072"/>
          </a:xfrm>
          <a:prstGeom prst="rect">
            <a:avLst/>
          </a:prstGeom>
        </p:spPr>
      </p:pic>
      <p:sp>
        <p:nvSpPr>
          <p:cNvPr id="10" name="Rectangle 9">
            <a:extLst>
              <a:ext uri="{FF2B5EF4-FFF2-40B4-BE49-F238E27FC236}">
                <a16:creationId xmlns:a16="http://schemas.microsoft.com/office/drawing/2014/main" id="{4A6AD11E-DD1F-4095-88DE-13135BEF3782}"/>
              </a:ext>
            </a:extLst>
          </p:cNvPr>
          <p:cNvSpPr/>
          <p:nvPr userDrawn="1"/>
        </p:nvSpPr>
        <p:spPr>
          <a:xfrm>
            <a:off x="0" y="-3"/>
            <a:ext cx="12217429" cy="654507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602375"/>
            <a:ext cx="12192000" cy="189123"/>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Title 1">
            <a:extLst>
              <a:ext uri="{FF2B5EF4-FFF2-40B4-BE49-F238E27FC236}">
                <a16:creationId xmlns:a16="http://schemas.microsoft.com/office/drawing/2014/main" id="{FD6F6AB6-B997-49BC-A1F7-1CFDC08523B1}"/>
              </a:ext>
            </a:extLst>
          </p:cNvPr>
          <p:cNvSpPr>
            <a:spLocks noGrp="1"/>
          </p:cNvSpPr>
          <p:nvPr>
            <p:ph type="ctrTitle" hasCustomPrompt="1"/>
          </p:nvPr>
        </p:nvSpPr>
        <p:spPr>
          <a:xfrm>
            <a:off x="1738295" y="2310466"/>
            <a:ext cx="8736676" cy="962069"/>
          </a:xfrm>
          <a:solidFill>
            <a:schemeClr val="accent1">
              <a:alpha val="60000"/>
            </a:schemeClr>
          </a:solidFill>
          <a:ln>
            <a:noFill/>
          </a:ln>
        </p:spPr>
        <p:txBody>
          <a:bodyPr anchor="b">
            <a:noAutofit/>
          </a:bodyPr>
          <a:lstStyle>
            <a:lvl1pPr algn="ctr">
              <a:defRPr sz="5400">
                <a:solidFill>
                  <a:schemeClr val="bg1"/>
                </a:solidFill>
                <a:latin typeface="+mn-lt"/>
              </a:defRPr>
            </a:lvl1pPr>
          </a:lstStyle>
          <a:p>
            <a:r>
              <a:rPr lang="en-US"/>
              <a:t>Thank you slide</a:t>
            </a:r>
          </a:p>
        </p:txBody>
      </p:sp>
    </p:spTree>
    <p:extLst>
      <p:ext uri="{BB962C8B-B14F-4D97-AF65-F5344CB8AC3E}">
        <p14:creationId xmlns:p14="http://schemas.microsoft.com/office/powerpoint/2010/main" val="201843368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2DF664-5670-40EF-B7C2-80D38C8F3D2F}"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
        <p:nvSpPr>
          <p:cNvPr id="6" name="Rectangle 5">
            <a:extLst>
              <a:ext uri="{FF2B5EF4-FFF2-40B4-BE49-F238E27FC236}">
                <a16:creationId xmlns:a16="http://schemas.microsoft.com/office/drawing/2014/main" id="{E098CC2D-593B-4070-8F24-2CBC47471678}"/>
              </a:ext>
            </a:extLst>
          </p:cNvPr>
          <p:cNvSpPr/>
          <p:nvPr userDrawn="1"/>
        </p:nvSpPr>
        <p:spPr>
          <a:xfrm>
            <a:off x="0" y="6224588"/>
            <a:ext cx="12192000" cy="633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24384216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838200" y="6529137"/>
            <a:ext cx="2743200" cy="192338"/>
          </a:xfrm>
          <a:prstGeom prst="rect">
            <a:avLst/>
          </a:prstGeom>
        </p:spPr>
        <p:txBody>
          <a:bodyPr/>
          <a:lstStyle/>
          <a:p>
            <a:fld id="{4F62A28B-CA2F-4A78-89D8-7A7A029CA634}" type="datetime1">
              <a:rPr lang="en-US" smtClean="0"/>
              <a:t>5/14/2024</a:t>
            </a:fld>
            <a:endParaRPr lang="en-US"/>
          </a:p>
        </p:txBody>
      </p:sp>
      <p:sp>
        <p:nvSpPr>
          <p:cNvPr id="6" name="Footer Placeholder 5"/>
          <p:cNvSpPr>
            <a:spLocks noGrp="1"/>
          </p:cNvSpPr>
          <p:nvPr>
            <p:ph type="ftr" sz="quarter" idx="11"/>
          </p:nvPr>
        </p:nvSpPr>
        <p:spPr>
          <a:xfrm>
            <a:off x="4038600" y="6529137"/>
            <a:ext cx="4114800" cy="192338"/>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529137"/>
            <a:ext cx="2743200" cy="192338"/>
          </a:xfrm>
          <a:prstGeom prst="rect">
            <a:avLst/>
          </a:prstGeom>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baseline="0">
                <a:latin typeface="Open Sans (Headings)"/>
              </a:defRPr>
            </a:lvl4pPr>
            <a:lvl5pPr>
              <a:defRPr>
                <a:latin typeface="Open Sans (Heading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Firth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a:latin typeface="Open Sans (Headings)"/>
              </a:defRPr>
            </a:lvl4pPr>
            <a:lvl5pPr>
              <a:defRPr>
                <a:latin typeface="Open Sans (Heading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Firth Level</a:t>
            </a:r>
          </a:p>
        </p:txBody>
      </p:sp>
    </p:spTree>
    <p:extLst>
      <p:ext uri="{BB962C8B-B14F-4D97-AF65-F5344CB8AC3E}">
        <p14:creationId xmlns:p14="http://schemas.microsoft.com/office/powerpoint/2010/main" val="8473335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15B1F93-40E3-49CD-98D2-1C2C40BE456C}"/>
              </a:ext>
            </a:extLst>
          </p:cNvPr>
          <p:cNvGraphicFramePr>
            <a:graphicFrameLocks noChangeAspect="1"/>
          </p:cNvGraphicFramePr>
          <p:nvPr userDrawn="1">
            <p:custDataLst>
              <p:tags r:id="rId1"/>
            </p:custDataLst>
          </p:nvPr>
        </p:nvGraphicFramePr>
        <p:xfrm>
          <a:off x="1955" y="1590"/>
          <a:ext cx="1954" cy="1587"/>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615B1F93-40E3-49CD-98D2-1C2C40BE456C}"/>
                          </a:ext>
                        </a:extLst>
                      </p:cNvPr>
                      <p:cNvPicPr/>
                      <p:nvPr/>
                    </p:nvPicPr>
                    <p:blipFill>
                      <a:blip r:embed="rId4"/>
                      <a:stretch>
                        <a:fillRect/>
                      </a:stretch>
                    </p:blipFill>
                    <p:spPr>
                      <a:xfrm>
                        <a:off x="1955" y="1590"/>
                        <a:ext cx="1954" cy="1587"/>
                      </a:xfrm>
                      <a:prstGeom prst="rect">
                        <a:avLst/>
                      </a:prstGeom>
                    </p:spPr>
                  </p:pic>
                </p:oleObj>
              </mc:Fallback>
            </mc:AlternateContent>
          </a:graphicData>
        </a:graphic>
      </p:graphicFrame>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424260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42"/>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443447-62B2-47D3-9E84-01A8EFB1B608}" type="datetime1">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9072E-2125-40D6-847A-9E6B768971D4}" type="slidenum">
              <a:rPr lang="en-US" smtClean="0"/>
              <a:t>‹#›</a:t>
            </a:fld>
            <a:endParaRPr lang="en-US"/>
          </a:p>
        </p:txBody>
      </p:sp>
    </p:spTree>
    <p:extLst>
      <p:ext uri="{BB962C8B-B14F-4D97-AF65-F5344CB8AC3E}">
        <p14:creationId xmlns:p14="http://schemas.microsoft.com/office/powerpoint/2010/main" val="117260306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Bullet List">
  <p:cSld name="Bullet List">
    <p:spTree>
      <p:nvGrpSpPr>
        <p:cNvPr id="1" name="Shape 24"/>
        <p:cNvGrpSpPr/>
        <p:nvPr/>
      </p:nvGrpSpPr>
      <p:grpSpPr>
        <a:xfrm>
          <a:off x="0" y="0"/>
          <a:ext cx="0" cy="0"/>
          <a:chOff x="0" y="0"/>
          <a:chExt cx="0" cy="0"/>
        </a:xfrm>
      </p:grpSpPr>
      <p:sp>
        <p:nvSpPr>
          <p:cNvPr id="25" name="Google Shape;25;p41"/>
          <p:cNvSpPr txBox="1">
            <a:spLocks noGrp="1"/>
          </p:cNvSpPr>
          <p:nvPr>
            <p:ph type="title"/>
          </p:nvPr>
        </p:nvSpPr>
        <p:spPr>
          <a:xfrm>
            <a:off x="1755912" y="243951"/>
            <a:ext cx="9597887" cy="7102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C6EB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1"/>
          <p:cNvSpPr txBox="1">
            <a:spLocks noGrp="1"/>
          </p:cNvSpPr>
          <p:nvPr>
            <p:ph type="dt" idx="10"/>
          </p:nvPr>
        </p:nvSpPr>
        <p:spPr>
          <a:xfrm>
            <a:off x="838200" y="6529137"/>
            <a:ext cx="2743200" cy="1923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1"/>
          <p:cNvSpPr txBox="1">
            <a:spLocks noGrp="1"/>
          </p:cNvSpPr>
          <p:nvPr>
            <p:ph type="ftr" idx="11"/>
          </p:nvPr>
        </p:nvSpPr>
        <p:spPr>
          <a:xfrm>
            <a:off x="4038600" y="6529137"/>
            <a:ext cx="4114800" cy="19233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1"/>
          <p:cNvSpPr txBox="1">
            <a:spLocks noGrp="1"/>
          </p:cNvSpPr>
          <p:nvPr>
            <p:ph type="sldNum" idx="12"/>
          </p:nvPr>
        </p:nvSpPr>
        <p:spPr>
          <a:xfrm>
            <a:off x="8610600" y="6529137"/>
            <a:ext cx="2743200" cy="1923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41"/>
          <p:cNvSpPr txBox="1">
            <a:spLocks noGrp="1"/>
          </p:cNvSpPr>
          <p:nvPr>
            <p:ph type="body" idx="1"/>
          </p:nvPr>
        </p:nvSpPr>
        <p:spPr>
          <a:xfrm>
            <a:off x="838199" y="1825625"/>
            <a:ext cx="10515599" cy="430245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Font typeface="Calibri"/>
              <a:buNone/>
              <a:defRPr b="1">
                <a:latin typeface="Calibri"/>
                <a:ea typeface="Calibri"/>
                <a:cs typeface="Calibri"/>
                <a:sym typeface="Calibri"/>
              </a:defRPr>
            </a:lvl1pPr>
            <a:lvl2pPr marL="914400" lvl="1" indent="-381000" algn="l">
              <a:lnSpc>
                <a:spcPct val="90000"/>
              </a:lnSpc>
              <a:spcBef>
                <a:spcPts val="500"/>
              </a:spcBef>
              <a:spcAft>
                <a:spcPts val="0"/>
              </a:spcAft>
              <a:buClr>
                <a:srgbClr val="DA3E26"/>
              </a:buClr>
              <a:buSzPts val="2400"/>
              <a:buFont typeface="Noto Sans Symbols"/>
              <a:buChar char="▪"/>
              <a:defRPr>
                <a:latin typeface="Calibri"/>
                <a:ea typeface="Calibri"/>
                <a:cs typeface="Calibri"/>
                <a:sym typeface="Calibri"/>
              </a:defRPr>
            </a:lvl2pPr>
            <a:lvl3pPr marL="1371600" lvl="2" indent="-355600" algn="l">
              <a:lnSpc>
                <a:spcPct val="90000"/>
              </a:lnSpc>
              <a:spcBef>
                <a:spcPts val="500"/>
              </a:spcBef>
              <a:spcAft>
                <a:spcPts val="0"/>
              </a:spcAft>
              <a:buClr>
                <a:srgbClr val="4472C4"/>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rgbClr val="C00000"/>
              </a:buClr>
              <a:buSzPts val="1800"/>
              <a:buFont typeface="Noto Sans Symbols"/>
              <a:buChar char="▪"/>
              <a:defRPr>
                <a:latin typeface="Calibri"/>
                <a:ea typeface="Calibri"/>
                <a:cs typeface="Calibri"/>
                <a:sym typeface="Calibri"/>
              </a:defRPr>
            </a:lvl4pPr>
            <a:lvl5pPr marL="2286000" lvl="4" indent="-342900" algn="l">
              <a:lnSpc>
                <a:spcPct val="90000"/>
              </a:lnSpc>
              <a:spcBef>
                <a:spcPts val="500"/>
              </a:spcBef>
              <a:spcAft>
                <a:spcPts val="0"/>
              </a:spcAft>
              <a:buClr>
                <a:srgbClr val="DA3E26"/>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5020056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2_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5CD3C284-CC40-4CF4-BBBC-8D991BD4570D}"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9772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5/14/2024</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80501722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3_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idx="13"/>
          </p:nvPr>
        </p:nvSpPr>
        <p:spPr>
          <a:xfrm>
            <a:off x="838201" y="1825627"/>
            <a:ext cx="10515599" cy="4302459"/>
          </a:xfrm>
        </p:spPr>
        <p:txBody>
          <a:bodyPr/>
          <a:lstStyle>
            <a:lvl1pPr>
              <a:defRPr b="1">
                <a:latin typeface="Open Sans Semibold" panose="020B0606030504020204"/>
              </a:defRPr>
            </a:lvl1pPr>
            <a:lvl2pPr marL="514350" indent="-17145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200150" indent="-17145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802CCF-F079-4C3F-876F-B12028A1B419}"/>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F4BBA6D-23CA-4153-9807-82B4B1671DCE}"/>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B4516C6-4687-47AA-9985-DA293C464E45}"/>
              </a:ext>
            </a:extLst>
          </p:cNvPr>
          <p:cNvSpPr>
            <a:spLocks noGrp="1"/>
          </p:cNvSpPr>
          <p:nvPr>
            <p:ph type="sldNum" sz="quarter" idx="16"/>
          </p:nvPr>
        </p:nvSpPr>
        <p:spPr/>
        <p:txBody>
          <a:bodyPr/>
          <a:lstStyle>
            <a:lvl1pPr>
              <a:defRPr/>
            </a:lvl1pPr>
          </a:lstStyle>
          <a:p>
            <a:pPr>
              <a:defRPr/>
            </a:pPr>
            <a:fld id="{4DD8ACAD-150D-4C2E-AEB4-41F57876220A}" type="slidenum">
              <a:rPr lang="en-US"/>
              <a:pPr>
                <a:defRPr/>
              </a:pPr>
              <a:t>‹#›</a:t>
            </a:fld>
            <a:endParaRPr lang="en-US"/>
          </a:p>
        </p:txBody>
      </p:sp>
    </p:spTree>
    <p:extLst>
      <p:ext uri="{BB962C8B-B14F-4D97-AF65-F5344CB8AC3E}">
        <p14:creationId xmlns:p14="http://schemas.microsoft.com/office/powerpoint/2010/main" val="200469500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174963478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C59E05FD-4797-4F9D-977A-C21D4D6D7DDC}"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12554361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2068CB-F869-4052-8D85-1E91757A9B69}"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330081681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52B83A43-6590-4970-A377-753DDE622DD0}" type="datetime1">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04589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5CD3C284-CC40-4CF4-BBBC-8D991BD4570D}"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196236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442C1F40-4978-4E81-B06F-A933B7D9A2D1}" type="datetime1">
              <a:rPr lang="en-US" smtClean="0"/>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700667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72BCD4-3AA9-4989-94ED-B8213BD17A6F}"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151915309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659825-1AF0-4EFB-90C6-D224BCBE09F5}"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211577759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BD3002-6DD4-40C6-B709-A58000FD5B2A}"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1972816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5/14/2024</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53911189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7968A6-3513-425F-AFF4-C7D960069162}"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19933826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E89503-8960-4E36-9D31-DB29167670C0}"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98497904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247690-E303-460A-9F1A-B0DF12229A0D}"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44290511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925FC37D-836C-49D2-B90B-1D15C29EBBCF}" type="datetime1">
              <a:rPr lang="en-US" smtClean="0"/>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209646493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9A9A7F5F-1CFB-4064-A5DA-9060BFDA2303}" type="datetime1">
              <a:rPr lang="en-US" smtClean="0"/>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180219773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5481DE91-DB64-4394-8DFC-B7B9A0316B7C}" type="datetime1">
              <a:rPr lang="en-US" smtClean="0"/>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301633295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6D170D-011A-4F1C-B183-5AE074A835C7}" type="datetime1">
              <a:rPr lang="en-US" smtClean="0"/>
              <a:t>5/14/2024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19130643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5/14/2024</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13"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0" name="Title 1"/>
          <p:cNvSpPr>
            <a:spLocks noGrp="1"/>
          </p:cNvSpPr>
          <p:nvPr>
            <p:ph type="ctrTitle"/>
          </p:nvPr>
        </p:nvSpPr>
        <p:spPr>
          <a:xfrm>
            <a:off x="1524000" y="1122363"/>
            <a:ext cx="9144000" cy="2387600"/>
          </a:xfrm>
          <a:prstGeom prst="rect">
            <a:avLst/>
          </a:prstGeom>
        </p:spPr>
        <p:txBody>
          <a:bodyPr anchor="b"/>
          <a:lstStyle>
            <a:lvl1pPr algn="ctr">
              <a:defRPr sz="5000" b="0" i="0">
                <a:latin typeface="Open Sans" charset="0"/>
                <a:ea typeface="Open Sans" charset="0"/>
                <a:cs typeface="Open Sans" charset="0"/>
              </a:defRPr>
            </a:lvl1pPr>
          </a:lstStyle>
          <a:p>
            <a:r>
              <a:rPr lang="en-US"/>
              <a:t>Click to edit Master title style</a:t>
            </a:r>
          </a:p>
        </p:txBody>
      </p:sp>
      <p:sp>
        <p:nvSpPr>
          <p:cNvPr id="11"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b="0" i="0">
                <a:latin typeface="Open Sans" charset="0"/>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3033087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1_Timeline 1">
    <p:spTree>
      <p:nvGrpSpPr>
        <p:cNvPr id="1" name=""/>
        <p:cNvGrpSpPr/>
        <p:nvPr/>
      </p:nvGrpSpPr>
      <p:grpSpPr>
        <a:xfrm>
          <a:off x="0" y="0"/>
          <a:ext cx="0" cy="0"/>
          <a:chOff x="0" y="0"/>
          <a:chExt cx="0" cy="0"/>
        </a:xfrm>
      </p:grpSpPr>
      <p:sp>
        <p:nvSpPr>
          <p:cNvPr id="2" name="Title 1"/>
          <p:cNvSpPr>
            <a:spLocks noGrp="1"/>
          </p:cNvSpPr>
          <p:nvPr>
            <p:ph type="title"/>
          </p:nvPr>
        </p:nvSpPr>
        <p:spPr>
          <a:xfrm>
            <a:off x="2005379" y="310875"/>
            <a:ext cx="9574714" cy="737937"/>
          </a:xfrm>
        </p:spPr>
        <p:txBody>
          <a:bodyPr/>
          <a:lstStyle/>
          <a:p>
            <a:r>
              <a:rPr lang="en-US"/>
              <a:t>Click to edit Master title style</a:t>
            </a:r>
          </a:p>
        </p:txBody>
      </p:sp>
      <p:sp>
        <p:nvSpPr>
          <p:cNvPr id="7" name="Date Placeholder 6"/>
          <p:cNvSpPr>
            <a:spLocks noGrp="1"/>
          </p:cNvSpPr>
          <p:nvPr>
            <p:ph type="dt" sz="half" idx="10"/>
          </p:nvPr>
        </p:nvSpPr>
        <p:spPr>
          <a:xfrm>
            <a:off x="641519" y="6865167"/>
            <a:ext cx="2743200" cy="192338"/>
          </a:xfrm>
        </p:spPr>
        <p:txBody>
          <a:bodyPr/>
          <a:lstStyle/>
          <a:p>
            <a:fld id="{1487CC00-99C0-4C01-AB65-B91F330FA8DA}" type="datetime1">
              <a:rPr lang="en-US" smtClean="0"/>
              <a:t>5/14/2024</a:t>
            </a:fld>
            <a:endParaRPr lang="en-US"/>
          </a:p>
        </p:txBody>
      </p:sp>
      <p:sp>
        <p:nvSpPr>
          <p:cNvPr id="8" name="Footer Placeholder 7"/>
          <p:cNvSpPr>
            <a:spLocks noGrp="1"/>
          </p:cNvSpPr>
          <p:nvPr>
            <p:ph type="ftr" sz="quarter" idx="11"/>
          </p:nvPr>
        </p:nvSpPr>
        <p:spPr>
          <a:xfrm>
            <a:off x="3841919" y="6865167"/>
            <a:ext cx="4114800" cy="192338"/>
          </a:xfrm>
        </p:spPr>
        <p:txBody>
          <a:bodyPr/>
          <a:lstStyle/>
          <a:p>
            <a:endParaRPr lang="en-US"/>
          </a:p>
        </p:txBody>
      </p:sp>
      <p:sp>
        <p:nvSpPr>
          <p:cNvPr id="9" name="Slide Number Placeholder 8"/>
          <p:cNvSpPr>
            <a:spLocks noGrp="1"/>
          </p:cNvSpPr>
          <p:nvPr>
            <p:ph type="sldNum" sz="quarter" idx="12"/>
          </p:nvPr>
        </p:nvSpPr>
        <p:spPr>
          <a:xfrm>
            <a:off x="8413919" y="6865167"/>
            <a:ext cx="2743200" cy="192338"/>
          </a:xfrm>
        </p:spPr>
        <p:txBody>
          <a:bodyPr/>
          <a:lstStyle/>
          <a:p>
            <a:fld id="{0088AB57-2DBE-44A3-AE96-942C49E954BF}" type="slidenum">
              <a:rPr lang="en-US" smtClean="0"/>
              <a:t>‹#›</a:t>
            </a:fld>
            <a:endParaRPr lang="en-US"/>
          </a:p>
        </p:txBody>
      </p:sp>
      <p:cxnSp>
        <p:nvCxnSpPr>
          <p:cNvPr id="10" name="Straight Connector 9"/>
          <p:cNvCxnSpPr/>
          <p:nvPr userDrawn="1"/>
        </p:nvCxnSpPr>
        <p:spPr>
          <a:xfrm>
            <a:off x="7528464" y="4118295"/>
            <a:ext cx="12700" cy="513897"/>
          </a:xfrm>
          <a:prstGeom prst="line">
            <a:avLst/>
          </a:prstGeom>
          <a:ln w="53975" cap="rnd">
            <a:solidFill>
              <a:srgbClr val="54823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299231" y="4011122"/>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5913573" y="359227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542016" y="388949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56083" y="388949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770622" y="388949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376417" y="388949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927476" y="388949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5852860" y="395934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135682" y="359584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074969" y="396291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692853" y="360243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632140" y="396950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227260" y="397966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468300" y="394918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1919477" y="287128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558046" y="450252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142137" y="287128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6857944" y="450252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384850" y="2871287"/>
            <a:ext cx="1514363" cy="681271"/>
          </a:xfrm>
        </p:spPr>
        <p:txBody>
          <a:bodyPr anchor="ctr">
            <a:normAutofit/>
          </a:bodyPr>
          <a:lstStyle>
            <a:lvl1pPr marL="0" indent="0" algn="ctr">
              <a:buNone/>
              <a:defRPr sz="1800">
                <a:solidFill>
                  <a:schemeClr val="tx1"/>
                </a:solidFill>
              </a:defRPr>
            </a:lvl1pPr>
          </a:lstStyle>
          <a:p>
            <a:pPr lvl="0"/>
            <a:endParaRPr lang="en-US"/>
          </a:p>
        </p:txBody>
      </p:sp>
    </p:spTree>
    <p:extLst>
      <p:ext uri="{BB962C8B-B14F-4D97-AF65-F5344CB8AC3E}">
        <p14:creationId xmlns:p14="http://schemas.microsoft.com/office/powerpoint/2010/main" val="338098217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userDrawn="1">
  <p:cSld name="TEA Opener - Section Orange/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12192000" cy="5070475"/>
          </a:xfrm>
          <a:prstGeom prst="rect">
            <a:avLst/>
          </a:prstGeom>
        </p:spPr>
        <p:txBody>
          <a:bodyPr/>
          <a:lstStyle/>
          <a:p>
            <a:endParaRPr lang="en-US"/>
          </a:p>
        </p:txBody>
      </p:sp>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a:t>Edit Section Title</a:t>
            </a:r>
          </a:p>
        </p:txBody>
      </p:sp>
      <p:sp>
        <p:nvSpPr>
          <p:cNvPr id="4" name="Date Placeholder 3"/>
          <p:cNvSpPr>
            <a:spLocks noGrp="1"/>
          </p:cNvSpPr>
          <p:nvPr>
            <p:ph type="dt" sz="half" idx="10"/>
          </p:nvPr>
        </p:nvSpPr>
        <p:spPr/>
        <p:txBody>
          <a:bodyPr/>
          <a:lstStyle/>
          <a:p>
            <a:fld id="{EDE81334-F5C3-4AEE-86C8-E08A442D2840}"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1775509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71016766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userDrawn="1">
  <p:cSld name="TEA Opener - Section titl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265238"/>
            <a:ext cx="12192000" cy="5592762"/>
          </a:xfrm>
          <a:prstGeom prst="rect">
            <a:avLst/>
          </a:prstGeom>
        </p:spPr>
        <p:txBody>
          <a:bodyPr/>
          <a:lstStyle/>
          <a:p>
            <a:endParaRPr lang="en-US"/>
          </a:p>
        </p:txBody>
      </p:sp>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a:t>Edit Section Title</a:t>
            </a:r>
          </a:p>
        </p:txBody>
      </p:sp>
      <p:sp>
        <p:nvSpPr>
          <p:cNvPr id="5" name="Date Placeholder 4"/>
          <p:cNvSpPr>
            <a:spLocks noGrp="1"/>
          </p:cNvSpPr>
          <p:nvPr>
            <p:ph type="dt" sz="half" idx="10"/>
          </p:nvPr>
        </p:nvSpPr>
        <p:spPr/>
        <p:txBody>
          <a:bodyPr/>
          <a:lstStyle/>
          <a:p>
            <a:fld id="{7DA23D91-21B5-4A2D-9212-BFEF02C518D7}" type="datetime1">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370651441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Content Block">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77976"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
        <p:nvSpPr>
          <p:cNvPr id="7" name="Content Placeholder 6"/>
          <p:cNvSpPr>
            <a:spLocks noGrp="1"/>
          </p:cNvSpPr>
          <p:nvPr>
            <p:ph sz="quarter" idx="13"/>
          </p:nvPr>
        </p:nvSpPr>
        <p:spPr>
          <a:xfrm>
            <a:off x="423863" y="1687515"/>
            <a:ext cx="11344274" cy="4181578"/>
          </a:xfrm>
        </p:spPr>
        <p:txBody>
          <a:bodyPr/>
          <a:lstStyle>
            <a:lvl1pPr marL="0" indent="0">
              <a:buNone/>
              <a:defRPr>
                <a:latin typeface="Open Sans" panose="020B0606030504020204"/>
              </a:defRPr>
            </a:lvl1pPr>
          </a:lstStyle>
          <a:p>
            <a:pPr lvl="0"/>
            <a:endParaRPr lang="en-US"/>
          </a:p>
        </p:txBody>
      </p:sp>
    </p:spTree>
    <p:extLst>
      <p:ext uri="{BB962C8B-B14F-4D97-AF65-F5344CB8AC3E}">
        <p14:creationId xmlns:p14="http://schemas.microsoft.com/office/powerpoint/2010/main" val="414098888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177636"/>
            <a:ext cx="10623762" cy="4669353"/>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5/14/2024</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0644902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5/14/2024</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31955197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978763"/>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3435420"/>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9" name="Picture Placeholder 8">
            <a:extLst>
              <a:ext uri="{FF2B5EF4-FFF2-40B4-BE49-F238E27FC236}">
                <a16:creationId xmlns:a16="http://schemas.microsoft.com/office/drawing/2014/main" id="{73F1BA61-0597-9F42-ACBB-F15FF99F7CC3}"/>
              </a:ext>
            </a:extLst>
          </p:cNvPr>
          <p:cNvSpPr>
            <a:spLocks noGrp="1"/>
          </p:cNvSpPr>
          <p:nvPr>
            <p:ph type="pic" sz="quarter" idx="14" hasCustomPrompt="1"/>
          </p:nvPr>
        </p:nvSpPr>
        <p:spPr>
          <a:xfrm>
            <a:off x="5407025" y="5213059"/>
            <a:ext cx="1377950" cy="1096963"/>
          </a:xfrm>
        </p:spPr>
        <p:txBody>
          <a:bodyPr/>
          <a:lstStyle/>
          <a:p>
            <a:r>
              <a:rPr lang="en-US"/>
              <a:t>Logo</a:t>
            </a:r>
          </a:p>
        </p:txBody>
      </p:sp>
    </p:spTree>
    <p:extLst>
      <p:ext uri="{BB962C8B-B14F-4D97-AF65-F5344CB8AC3E}">
        <p14:creationId xmlns:p14="http://schemas.microsoft.com/office/powerpoint/2010/main" val="173262331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Open Sans Semibold" panose="020B0606030504020204"/>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Open Sans (Heading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D8F86B-02CB-4045-BDB1-2B031E2F7395}"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9" name="Picture Placeholder 8">
            <a:extLst>
              <a:ext uri="{FF2B5EF4-FFF2-40B4-BE49-F238E27FC236}">
                <a16:creationId xmlns:a16="http://schemas.microsoft.com/office/drawing/2014/main" id="{99CD7465-82DB-6943-A223-97CAF3BF0047}"/>
              </a:ext>
            </a:extLst>
          </p:cNvPr>
          <p:cNvSpPr>
            <a:spLocks noGrp="1"/>
          </p:cNvSpPr>
          <p:nvPr>
            <p:ph type="pic" sz="quarter" idx="13"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291178827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8765784"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E81B60EA-8DA5-45F4-9750-DC84A0A8E9DC}" type="datetime1">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baseline="0">
                <a:latin typeface="Open Sans (Headings)"/>
              </a:defRPr>
            </a:lvl4pPr>
            <a:lvl5pPr>
              <a:defRPr>
                <a:latin typeface="Open Sans (Heading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a:latin typeface="Open Sans (Headings)"/>
              </a:defRPr>
            </a:lvl4pPr>
            <a:lvl5pPr>
              <a:defRPr>
                <a:latin typeface="Open Sans (Heading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a:extLst>
              <a:ext uri="{FF2B5EF4-FFF2-40B4-BE49-F238E27FC236}">
                <a16:creationId xmlns:a16="http://schemas.microsoft.com/office/drawing/2014/main" id="{3799346D-5D98-D948-A118-BA4E55B1DECF}"/>
              </a:ext>
            </a:extLst>
          </p:cNvPr>
          <p:cNvSpPr>
            <a:spLocks noGrp="1"/>
          </p:cNvSpPr>
          <p:nvPr>
            <p:ph type="pic" sz="quarter" idx="15"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313591261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53591" cy="710206"/>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8">
            <a:extLst>
              <a:ext uri="{FF2B5EF4-FFF2-40B4-BE49-F238E27FC236}">
                <a16:creationId xmlns:a16="http://schemas.microsoft.com/office/drawing/2014/main" id="{A12AD04B-FD68-AC47-8832-1731094D24F3}"/>
              </a:ext>
            </a:extLst>
          </p:cNvPr>
          <p:cNvSpPr>
            <a:spLocks noGrp="1"/>
          </p:cNvSpPr>
          <p:nvPr>
            <p:ph type="pic" sz="quarter" idx="14"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506739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20488"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5462507-EBE2-4A8F-92C3-DA0DB49B8B6A}" type="datetime1">
              <a:rPr lang="en-US" smtClean="0"/>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a:extLst>
              <a:ext uri="{FF2B5EF4-FFF2-40B4-BE49-F238E27FC236}">
                <a16:creationId xmlns:a16="http://schemas.microsoft.com/office/drawing/2014/main" id="{5D66FD89-64C4-9044-BA18-28978645C110}"/>
              </a:ext>
            </a:extLst>
          </p:cNvPr>
          <p:cNvSpPr>
            <a:spLocks noGrp="1"/>
          </p:cNvSpPr>
          <p:nvPr>
            <p:ph type="pic" sz="quarter" idx="13"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102045418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77976"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
        <p:nvSpPr>
          <p:cNvPr id="7" name="Content Placeholder 6"/>
          <p:cNvSpPr>
            <a:spLocks noGrp="1"/>
          </p:cNvSpPr>
          <p:nvPr>
            <p:ph sz="quarter" idx="13"/>
          </p:nvPr>
        </p:nvSpPr>
        <p:spPr>
          <a:xfrm>
            <a:off x="423863" y="1687515"/>
            <a:ext cx="11344274" cy="4181578"/>
          </a:xfrm>
        </p:spPr>
        <p:txBody>
          <a:bodyPr/>
          <a:lstStyle>
            <a:lvl1pPr marL="0" indent="0">
              <a:buNone/>
              <a:defRPr>
                <a:latin typeface="Open Sans" panose="020B0606030504020204"/>
              </a:defRPr>
            </a:lvl1pPr>
          </a:lstStyle>
          <a:p>
            <a:pPr lvl="0"/>
            <a:endParaRPr lang="en-US"/>
          </a:p>
        </p:txBody>
      </p:sp>
      <p:sp>
        <p:nvSpPr>
          <p:cNvPr id="8" name="Picture Placeholder 8">
            <a:extLst>
              <a:ext uri="{FF2B5EF4-FFF2-40B4-BE49-F238E27FC236}">
                <a16:creationId xmlns:a16="http://schemas.microsoft.com/office/drawing/2014/main" id="{FFF09304-98CE-1740-BEA0-2A5A97249036}"/>
              </a:ext>
            </a:extLst>
          </p:cNvPr>
          <p:cNvSpPr>
            <a:spLocks noGrp="1"/>
          </p:cNvSpPr>
          <p:nvPr>
            <p:ph type="pic" sz="quarter" idx="14"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1856791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77473591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65783"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Picture Placeholder 8">
            <a:extLst>
              <a:ext uri="{FF2B5EF4-FFF2-40B4-BE49-F238E27FC236}">
                <a16:creationId xmlns:a16="http://schemas.microsoft.com/office/drawing/2014/main" id="{1781C794-6E72-FC4F-A56A-87E1C0F423BC}"/>
              </a:ext>
            </a:extLst>
          </p:cNvPr>
          <p:cNvSpPr>
            <a:spLocks noGrp="1"/>
          </p:cNvSpPr>
          <p:nvPr>
            <p:ph type="pic" sz="quarter" idx="13"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277707407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90167"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3" name="Picture Placeholder 8">
            <a:extLst>
              <a:ext uri="{FF2B5EF4-FFF2-40B4-BE49-F238E27FC236}">
                <a16:creationId xmlns:a16="http://schemas.microsoft.com/office/drawing/2014/main" id="{BE0BB3F8-302E-3249-B420-412CDC7D5CDF}"/>
              </a:ext>
            </a:extLst>
          </p:cNvPr>
          <p:cNvSpPr>
            <a:spLocks noGrp="1"/>
          </p:cNvSpPr>
          <p:nvPr>
            <p:ph type="pic" sz="quarter" idx="17"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263604625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802359"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Open Sans" panose="020B0606030504020204"/>
              </a:defRPr>
            </a:lvl1pPr>
          </a:lstStyle>
          <a:p>
            <a:pPr lvl="0"/>
            <a:endParaRPr lang="en-US"/>
          </a:p>
        </p:txBody>
      </p:sp>
      <p:sp>
        <p:nvSpPr>
          <p:cNvPr id="12" name="Text Placeholder 10"/>
          <p:cNvSpPr>
            <a:spLocks noGrp="1"/>
          </p:cNvSpPr>
          <p:nvPr>
            <p:ph type="body" sz="quarter" idx="15"/>
          </p:nvPr>
        </p:nvSpPr>
        <p:spPr>
          <a:xfrm>
            <a:off x="6566064" y="1876926"/>
            <a:ext cx="5101055" cy="4074694"/>
          </a:xfrm>
        </p:spPr>
        <p:txBody>
          <a:bodyPr/>
          <a:lstStyle>
            <a:lvl1pPr marL="0" indent="0">
              <a:buNone/>
              <a:defRPr>
                <a:solidFill>
                  <a:schemeClr val="bg1"/>
                </a:solidFill>
                <a:latin typeface="Open Sans" panose="020B0606030504020204"/>
              </a:defRPr>
            </a:lvl1pPr>
          </a:lstStyle>
          <a:p>
            <a:pPr lvl="0"/>
            <a:endParaRPr lang="en-US"/>
          </a:p>
        </p:txBody>
      </p:sp>
      <p:sp>
        <p:nvSpPr>
          <p:cNvPr id="8" name="Picture Placeholder 8">
            <a:extLst>
              <a:ext uri="{FF2B5EF4-FFF2-40B4-BE49-F238E27FC236}">
                <a16:creationId xmlns:a16="http://schemas.microsoft.com/office/drawing/2014/main" id="{211A3F5B-A248-7D44-883A-EB92FBE62A83}"/>
              </a:ext>
            </a:extLst>
          </p:cNvPr>
          <p:cNvSpPr>
            <a:spLocks noGrp="1"/>
          </p:cNvSpPr>
          <p:nvPr>
            <p:ph type="pic" sz="quarter" idx="13"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157891395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17015"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642DF664-5670-40EF-B7C2-80D38C8F3D2F}"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Open Sans" panose="020B0606030504020204"/>
              </a:defRPr>
            </a:lvl1pPr>
          </a:lstStyle>
          <a:p>
            <a:pPr lvl="0"/>
            <a:endParaRPr lang="en-US"/>
          </a:p>
        </p:txBody>
      </p:sp>
      <p:sp>
        <p:nvSpPr>
          <p:cNvPr id="11" name="Text Placeholder 10"/>
          <p:cNvSpPr>
            <a:spLocks noGrp="1"/>
          </p:cNvSpPr>
          <p:nvPr>
            <p:ph type="body" sz="quarter" idx="14"/>
          </p:nvPr>
        </p:nvSpPr>
        <p:spPr>
          <a:xfrm>
            <a:off x="518193" y="1876926"/>
            <a:ext cx="5101055" cy="4074694"/>
          </a:xfrm>
        </p:spPr>
        <p:txBody>
          <a:bodyPr anchor="ctr"/>
          <a:lstStyle>
            <a:lvl1pPr marL="0" indent="0">
              <a:buNone/>
              <a:defRPr>
                <a:solidFill>
                  <a:schemeClr val="bg1"/>
                </a:solidFill>
                <a:latin typeface="Open Sans" panose="020B0606030504020204"/>
              </a:defRPr>
            </a:lvl1pPr>
          </a:lstStyle>
          <a:p>
            <a:pPr lvl="0"/>
            <a:endParaRPr lang="en-US"/>
          </a:p>
        </p:txBody>
      </p:sp>
      <p:sp>
        <p:nvSpPr>
          <p:cNvPr id="9" name="Picture Placeholder 8">
            <a:extLst>
              <a:ext uri="{FF2B5EF4-FFF2-40B4-BE49-F238E27FC236}">
                <a16:creationId xmlns:a16="http://schemas.microsoft.com/office/drawing/2014/main" id="{7D417F91-88C7-444C-8083-870BCCAEB452}"/>
              </a:ext>
            </a:extLst>
          </p:cNvPr>
          <p:cNvSpPr>
            <a:spLocks noGrp="1"/>
          </p:cNvSpPr>
          <p:nvPr>
            <p:ph type="pic" sz="quarter" idx="15"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82666713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5706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C77715E-A812-4800-BF93-C4EBEFF9B187}" type="datetime1">
              <a:rPr lang="en-US" smtClean="0"/>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Open Sans (Headings)"/>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Open Sans (Headings)"/>
              </a:defRPr>
            </a:lvl1pPr>
          </a:lstStyle>
          <a:p>
            <a:pPr lvl="0"/>
            <a:endParaRPr lang="en-US"/>
          </a:p>
        </p:txBody>
      </p:sp>
      <p:sp>
        <p:nvSpPr>
          <p:cNvPr id="12" name="Picture Placeholder 8">
            <a:extLst>
              <a:ext uri="{FF2B5EF4-FFF2-40B4-BE49-F238E27FC236}">
                <a16:creationId xmlns:a16="http://schemas.microsoft.com/office/drawing/2014/main" id="{8182D125-C8EF-A144-B545-5231C0440989}"/>
              </a:ext>
            </a:extLst>
          </p:cNvPr>
          <p:cNvSpPr>
            <a:spLocks noGrp="1"/>
          </p:cNvSpPr>
          <p:nvPr>
            <p:ph type="pic" sz="quarter" idx="15"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403001528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20488"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C22C0E2-A7F7-4425-B822-CC5FEDF6D9F2}" type="datetime1">
              <a:rPr lang="en-US" smtClean="0"/>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Open Sans (Body)"/>
              </a:defRPr>
            </a:lvl1pPr>
          </a:lstStyle>
          <a:p>
            <a:pPr lvl="0"/>
            <a:r>
              <a:rPr lang="en-US"/>
              <a:t>Contact Communications for custom timelines</a:t>
            </a:r>
          </a:p>
        </p:txBody>
      </p:sp>
      <p:sp>
        <p:nvSpPr>
          <p:cNvPr id="27" name="Picture Placeholder 8">
            <a:extLst>
              <a:ext uri="{FF2B5EF4-FFF2-40B4-BE49-F238E27FC236}">
                <a16:creationId xmlns:a16="http://schemas.microsoft.com/office/drawing/2014/main" id="{60B34316-7C16-3240-A288-5BD4B828E473}"/>
              </a:ext>
            </a:extLst>
          </p:cNvPr>
          <p:cNvSpPr>
            <a:spLocks noGrp="1"/>
          </p:cNvSpPr>
          <p:nvPr>
            <p:ph type="pic" sz="quarter" idx="13"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360460083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1" y="224589"/>
            <a:ext cx="8737401"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22DC5F9-D77C-45C1-AB86-346E2E886B8F}" type="datetime1">
              <a:rPr lang="en-US" smtClean="0"/>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Open Sans (Body)"/>
              </a:defRPr>
            </a:lvl1pPr>
          </a:lstStyle>
          <a:p>
            <a:pPr lvl="0"/>
            <a:r>
              <a:rPr lang="en-US"/>
              <a:t>Contact Communications for custom timelines</a:t>
            </a:r>
          </a:p>
        </p:txBody>
      </p:sp>
      <p:sp>
        <p:nvSpPr>
          <p:cNvPr id="118" name="Picture Placeholder 8">
            <a:extLst>
              <a:ext uri="{FF2B5EF4-FFF2-40B4-BE49-F238E27FC236}">
                <a16:creationId xmlns:a16="http://schemas.microsoft.com/office/drawing/2014/main" id="{FAB3C01E-2A36-264D-931E-D93BDD458FB1}"/>
              </a:ext>
            </a:extLst>
          </p:cNvPr>
          <p:cNvSpPr>
            <a:spLocks noGrp="1"/>
          </p:cNvSpPr>
          <p:nvPr>
            <p:ph type="pic" sz="quarter" idx="27"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133749414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AD580-F9DE-4776-B204-F93A0A138A8B}" type="datetime1">
              <a:rPr lang="en-US" smtClean="0"/>
              <a:t>5/14/2024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
        <p:nvSpPr>
          <p:cNvPr id="5" name="Picture Placeholder 8">
            <a:extLst>
              <a:ext uri="{FF2B5EF4-FFF2-40B4-BE49-F238E27FC236}">
                <a16:creationId xmlns:a16="http://schemas.microsoft.com/office/drawing/2014/main" id="{7C88DBCA-A64D-1740-B976-40AA065451C1}"/>
              </a:ext>
            </a:extLst>
          </p:cNvPr>
          <p:cNvSpPr>
            <a:spLocks noGrp="1"/>
          </p:cNvSpPr>
          <p:nvPr>
            <p:ph type="pic" sz="quarter" idx="13"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374001034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2851459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_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3249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411513903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cSld name="1_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Open Sans Semibold" panose="020B0606030504020204"/>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Open Sans (Heading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D8F86B-02CB-4045-BDB1-2B031E2F7395}"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31346901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3_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idx="13"/>
          </p:nvPr>
        </p:nvSpPr>
        <p:spPr>
          <a:xfrm>
            <a:off x="838201" y="1825627"/>
            <a:ext cx="10515599" cy="4302459"/>
          </a:xfrm>
        </p:spPr>
        <p:txBody>
          <a:bodyPr/>
          <a:lstStyle>
            <a:lvl1pPr>
              <a:defRPr b="1">
                <a:latin typeface="Open Sans Semibold" panose="020B0606030504020204"/>
              </a:defRPr>
            </a:lvl1pPr>
            <a:lvl2pPr marL="514350" indent="-17145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200150" indent="-17145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37DC3-4089-4658-BAB1-1C60452F445E}"/>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51422C2-F59C-413C-ACF4-8E2D358942DB}"/>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80DD8B5-EB70-4405-A0F3-024801639219}"/>
              </a:ext>
            </a:extLst>
          </p:cNvPr>
          <p:cNvSpPr>
            <a:spLocks noGrp="1"/>
          </p:cNvSpPr>
          <p:nvPr>
            <p:ph type="sldNum" sz="quarter" idx="16"/>
          </p:nvPr>
        </p:nvSpPr>
        <p:spPr/>
        <p:txBody>
          <a:bodyPr/>
          <a:lstStyle>
            <a:lvl1pPr>
              <a:defRPr/>
            </a:lvl1pPr>
          </a:lstStyle>
          <a:p>
            <a:pPr>
              <a:defRPr/>
            </a:pPr>
            <a:fld id="{EE60A107-1D28-4E04-832B-8FFCC851FF53}" type="slidenum">
              <a:rPr lang="en-US"/>
              <a:pPr>
                <a:defRPr/>
              </a:pPr>
              <a:t>‹#›</a:t>
            </a:fld>
            <a:endParaRPr lang="en-US"/>
          </a:p>
        </p:txBody>
      </p:sp>
    </p:spTree>
    <p:extLst>
      <p:ext uri="{BB962C8B-B14F-4D97-AF65-F5344CB8AC3E}">
        <p14:creationId xmlns:p14="http://schemas.microsoft.com/office/powerpoint/2010/main" val="323040465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_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207212964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6_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idx="13"/>
          </p:nvPr>
        </p:nvSpPr>
        <p:spPr>
          <a:xfrm>
            <a:off x="838201" y="1825627"/>
            <a:ext cx="10515599" cy="4302459"/>
          </a:xfrm>
        </p:spPr>
        <p:txBody>
          <a:bodyPr/>
          <a:lstStyle>
            <a:lvl1pPr>
              <a:defRPr b="1">
                <a:latin typeface="Open Sans Semibold" panose="020B0606030504020204"/>
              </a:defRPr>
            </a:lvl1pPr>
            <a:lvl2pPr marL="514350" indent="-17145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200150" indent="-17145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802CCF-F079-4C3F-876F-B12028A1B419}"/>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F4BBA6D-23CA-4153-9807-82B4B1671DCE}"/>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B4516C6-4687-47AA-9985-DA293C464E45}"/>
              </a:ext>
            </a:extLst>
          </p:cNvPr>
          <p:cNvSpPr>
            <a:spLocks noGrp="1"/>
          </p:cNvSpPr>
          <p:nvPr>
            <p:ph type="sldNum" sz="quarter" idx="16"/>
          </p:nvPr>
        </p:nvSpPr>
        <p:spPr/>
        <p:txBody>
          <a:bodyPr/>
          <a:lstStyle>
            <a:lvl1pPr>
              <a:defRPr/>
            </a:lvl1pPr>
          </a:lstStyle>
          <a:p>
            <a:pPr>
              <a:defRPr/>
            </a:pPr>
            <a:fld id="{4DD8ACAD-150D-4C2E-AEB4-41F57876220A}" type="slidenum">
              <a:rPr lang="en-US"/>
              <a:pPr>
                <a:defRPr/>
              </a:pPr>
              <a:t>‹#›</a:t>
            </a:fld>
            <a:endParaRPr lang="en-US"/>
          </a:p>
        </p:txBody>
      </p:sp>
    </p:spTree>
    <p:extLst>
      <p:ext uri="{BB962C8B-B14F-4D97-AF65-F5344CB8AC3E}">
        <p14:creationId xmlns:p14="http://schemas.microsoft.com/office/powerpoint/2010/main" val="310315994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_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23863" y="1687515"/>
            <a:ext cx="11344275" cy="4181578"/>
          </a:xfrm>
        </p:spPr>
        <p:txBody>
          <a:bodyPr/>
          <a:lstStyle>
            <a:lvl1pPr marL="0" indent="0">
              <a:buNone/>
              <a:defRPr>
                <a:latin typeface="Open Sans" panose="020B0606030504020204"/>
              </a:defRPr>
            </a:lvl1pPr>
          </a:lstStyle>
          <a:p>
            <a:pPr lvl="0"/>
            <a:endParaRPr lang="en-US"/>
          </a:p>
        </p:txBody>
      </p:sp>
      <p:sp>
        <p:nvSpPr>
          <p:cNvPr id="4" name="Date Placeholder 3">
            <a:extLst>
              <a:ext uri="{FF2B5EF4-FFF2-40B4-BE49-F238E27FC236}">
                <a16:creationId xmlns:a16="http://schemas.microsoft.com/office/drawing/2014/main" id="{F90CE8B3-E4CC-4CAF-92B6-DCE8DA8F6799}"/>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A192C20-D1A4-4523-B61D-558ACC7A8BD6}"/>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E129037-438D-47FE-A994-931557FE1D62}"/>
              </a:ext>
            </a:extLst>
          </p:cNvPr>
          <p:cNvSpPr>
            <a:spLocks noGrp="1"/>
          </p:cNvSpPr>
          <p:nvPr>
            <p:ph type="sldNum" sz="quarter" idx="16"/>
          </p:nvPr>
        </p:nvSpPr>
        <p:spPr/>
        <p:txBody>
          <a:bodyPr/>
          <a:lstStyle>
            <a:lvl1pPr>
              <a:defRPr/>
            </a:lvl1pPr>
          </a:lstStyle>
          <a:p>
            <a:pPr>
              <a:defRPr/>
            </a:pPr>
            <a:fld id="{0645167D-3095-4B67-8E95-C18C8AC1084C}" type="slidenum">
              <a:rPr lang="en-US"/>
              <a:pPr>
                <a:defRPr/>
              </a:pPr>
              <a:t>‹#›</a:t>
            </a:fld>
            <a:endParaRPr lang="en-US"/>
          </a:p>
        </p:txBody>
      </p:sp>
    </p:spTree>
    <p:extLst>
      <p:ext uri="{BB962C8B-B14F-4D97-AF65-F5344CB8AC3E}">
        <p14:creationId xmlns:p14="http://schemas.microsoft.com/office/powerpoint/2010/main" val="390039606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66"/>
        <p:cNvGrpSpPr/>
        <p:nvPr/>
      </p:nvGrpSpPr>
      <p:grpSpPr>
        <a:xfrm>
          <a:off x="0" y="0"/>
          <a:ext cx="0" cy="0"/>
          <a:chOff x="0" y="0"/>
          <a:chExt cx="0" cy="0"/>
        </a:xfrm>
      </p:grpSpPr>
      <p:sp>
        <p:nvSpPr>
          <p:cNvPr id="67" name="Google Shape;67;p16"/>
          <p:cNvSpPr/>
          <p:nvPr/>
        </p:nvSpPr>
        <p:spPr>
          <a:xfrm>
            <a:off x="0" y="6017605"/>
            <a:ext cx="12192000" cy="527600"/>
          </a:xfrm>
          <a:prstGeom prst="rect">
            <a:avLst/>
          </a:prstGeom>
          <a:solidFill>
            <a:schemeClr val="accent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pic>
        <p:nvPicPr>
          <p:cNvPr id="68" name="Google Shape;68;p16" descr="A close up of a sign&#10;&#10;Description automatically generated"/>
          <p:cNvPicPr preferRelativeResize="0"/>
          <p:nvPr/>
        </p:nvPicPr>
        <p:blipFill rotWithShape="1">
          <a:blip r:embed="rId2">
            <a:alphaModFix/>
          </a:blip>
          <a:srcRect/>
          <a:stretch/>
        </p:blipFill>
        <p:spPr>
          <a:xfrm>
            <a:off x="5597351" y="6062944"/>
            <a:ext cx="997300" cy="398921"/>
          </a:xfrm>
          <a:prstGeom prst="rect">
            <a:avLst/>
          </a:prstGeom>
          <a:noFill/>
          <a:ln>
            <a:noFill/>
          </a:ln>
        </p:spPr>
      </p:pic>
      <p:sp>
        <p:nvSpPr>
          <p:cNvPr id="69" name="Google Shape;69;p16"/>
          <p:cNvSpPr txBox="1">
            <a:spLocks noGrp="1"/>
          </p:cNvSpPr>
          <p:nvPr>
            <p:ph type="title"/>
          </p:nvPr>
        </p:nvSpPr>
        <p:spPr>
          <a:xfrm>
            <a:off x="712380" y="153231"/>
            <a:ext cx="11121600" cy="751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1"/>
              </a:buClr>
              <a:buSzPts val="2700"/>
              <a:buFont typeface="Arial"/>
              <a:buNone/>
              <a:defRPr sz="3600">
                <a:solidFill>
                  <a:schemeClr val="accen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712380" y="1285424"/>
            <a:ext cx="5383600" cy="4351200"/>
          </a:xfrm>
          <a:prstGeom prst="rect">
            <a:avLst/>
          </a:prstGeom>
          <a:noFill/>
          <a:ln>
            <a:noFill/>
          </a:ln>
        </p:spPr>
        <p:txBody>
          <a:bodyPr spcFirstLastPara="1" wrap="square" lIns="68575" tIns="34275" rIns="68575" bIns="34275" anchor="t" anchorCtr="0">
            <a:noAutofit/>
          </a:bodyPr>
          <a:lstStyle>
            <a:lvl1pPr marL="609585" marR="0" lvl="0" indent="-482588" algn="l" rtl="0">
              <a:lnSpc>
                <a:spcPct val="90000"/>
              </a:lnSpc>
              <a:spcBef>
                <a:spcPts val="1067"/>
              </a:spcBef>
              <a:spcAft>
                <a:spcPts val="0"/>
              </a:spcAft>
              <a:buClr>
                <a:schemeClr val="accent2"/>
              </a:buClr>
              <a:buSzPts val="2100"/>
              <a:buFont typeface="Noto Sans Symbols"/>
              <a:buChar char="▪"/>
              <a:defRPr sz="2800" b="0" i="0" u="none" strike="noStrike" cap="none">
                <a:solidFill>
                  <a:schemeClr val="accent1"/>
                </a:solidFill>
                <a:latin typeface="Arial"/>
                <a:ea typeface="Arial"/>
                <a:cs typeface="Arial"/>
                <a:sym typeface="Arial"/>
              </a:defRPr>
            </a:lvl1pPr>
            <a:lvl2pPr marL="1219170" marR="0" lvl="1" indent="-457189" algn="l" rtl="0">
              <a:lnSpc>
                <a:spcPct val="90000"/>
              </a:lnSpc>
              <a:spcBef>
                <a:spcPts val="533"/>
              </a:spcBef>
              <a:spcAft>
                <a:spcPts val="0"/>
              </a:spcAft>
              <a:buClr>
                <a:schemeClr val="accent2"/>
              </a:buClr>
              <a:buSzPts val="1800"/>
              <a:buFont typeface="Noto Sans Symbols"/>
              <a:buChar char="▪"/>
              <a:defRPr sz="2400" b="0" i="0" u="none" strike="noStrike" cap="none">
                <a:solidFill>
                  <a:schemeClr val="accent1"/>
                </a:solidFill>
                <a:latin typeface="Arial"/>
                <a:ea typeface="Arial"/>
                <a:cs typeface="Arial"/>
                <a:sym typeface="Arial"/>
              </a:defRPr>
            </a:lvl2pPr>
            <a:lvl3pPr marL="1828754" marR="0" lvl="2" indent="-431789" algn="l" rtl="0">
              <a:lnSpc>
                <a:spcPct val="90000"/>
              </a:lnSpc>
              <a:spcBef>
                <a:spcPts val="533"/>
              </a:spcBef>
              <a:spcAft>
                <a:spcPts val="0"/>
              </a:spcAft>
              <a:buClr>
                <a:schemeClr val="accent2"/>
              </a:buClr>
              <a:buSzPts val="1500"/>
              <a:buFont typeface="Noto Sans Symbols"/>
              <a:buChar char="▪"/>
              <a:defRPr sz="2000" b="0" i="0" u="none" strike="noStrike" cap="none">
                <a:solidFill>
                  <a:schemeClr val="accent1"/>
                </a:solidFill>
                <a:latin typeface="Arial"/>
                <a:ea typeface="Arial"/>
                <a:cs typeface="Arial"/>
                <a:sym typeface="Arial"/>
              </a:defRPr>
            </a:lvl3pPr>
            <a:lvl4pPr marL="2438339" marR="0" lvl="3" indent="-423323" algn="l" rtl="0">
              <a:lnSpc>
                <a:spcPct val="90000"/>
              </a:lnSpc>
              <a:spcBef>
                <a:spcPts val="533"/>
              </a:spcBef>
              <a:spcAft>
                <a:spcPts val="0"/>
              </a:spcAft>
              <a:buClr>
                <a:schemeClr val="accent2"/>
              </a:buClr>
              <a:buSzPts val="1400"/>
              <a:buFont typeface="Noto Sans Symbols"/>
              <a:buChar char="▪"/>
              <a:defRPr sz="1867" b="0" i="0" u="none" strike="noStrike" cap="none">
                <a:solidFill>
                  <a:schemeClr val="accent1"/>
                </a:solidFill>
                <a:latin typeface="Arial"/>
                <a:ea typeface="Arial"/>
                <a:cs typeface="Arial"/>
                <a:sym typeface="Arial"/>
              </a:defRPr>
            </a:lvl4pPr>
            <a:lvl5pPr marL="3047924" marR="0" lvl="4" indent="-423323" algn="l" rtl="0">
              <a:lnSpc>
                <a:spcPct val="90000"/>
              </a:lnSpc>
              <a:spcBef>
                <a:spcPts val="533"/>
              </a:spcBef>
              <a:spcAft>
                <a:spcPts val="0"/>
              </a:spcAft>
              <a:buClr>
                <a:schemeClr val="accent2"/>
              </a:buClr>
              <a:buSzPts val="1400"/>
              <a:buFont typeface="Noto Sans Symbols"/>
              <a:buChar char="▪"/>
              <a:defRPr sz="1867" b="0" i="0" u="none" strike="noStrike" cap="none">
                <a:solidFill>
                  <a:schemeClr val="accent1"/>
                </a:solidFill>
                <a:latin typeface="Arial"/>
                <a:ea typeface="Arial"/>
                <a:cs typeface="Arial"/>
                <a:sym typeface="Arial"/>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endParaRPr/>
          </a:p>
        </p:txBody>
      </p:sp>
      <p:sp>
        <p:nvSpPr>
          <p:cNvPr id="71" name="Google Shape;71;p16"/>
          <p:cNvSpPr/>
          <p:nvPr/>
        </p:nvSpPr>
        <p:spPr>
          <a:xfrm>
            <a:off x="6428096" y="1285424"/>
            <a:ext cx="5406000" cy="43512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sp>
        <p:nvSpPr>
          <p:cNvPr id="72" name="Google Shape;72;p16"/>
          <p:cNvSpPr txBox="1">
            <a:spLocks noGrp="1"/>
          </p:cNvSpPr>
          <p:nvPr>
            <p:ph type="body" idx="2"/>
          </p:nvPr>
        </p:nvSpPr>
        <p:spPr>
          <a:xfrm>
            <a:off x="6428097" y="1285424"/>
            <a:ext cx="5383600" cy="4351200"/>
          </a:xfrm>
          <a:prstGeom prst="rect">
            <a:avLst/>
          </a:prstGeom>
          <a:noFill/>
          <a:ln>
            <a:noFill/>
          </a:ln>
        </p:spPr>
        <p:txBody>
          <a:bodyPr spcFirstLastPara="1" wrap="square" lIns="68575" tIns="34275" rIns="68575" bIns="34275" anchor="t" anchorCtr="0">
            <a:noAutofit/>
          </a:bodyPr>
          <a:lstStyle>
            <a:lvl1pPr marL="609585" marR="0" lvl="0" indent="-482588" algn="l" rtl="0">
              <a:lnSpc>
                <a:spcPct val="90000"/>
              </a:lnSpc>
              <a:spcBef>
                <a:spcPts val="1067"/>
              </a:spcBef>
              <a:spcAft>
                <a:spcPts val="0"/>
              </a:spcAft>
              <a:buClr>
                <a:schemeClr val="lt2"/>
              </a:buClr>
              <a:buSzPts val="2100"/>
              <a:buFont typeface="Noto Sans Symbols"/>
              <a:buChar char="▪"/>
              <a:defRPr sz="2800" b="0" i="0" u="none" strike="noStrike" cap="none">
                <a:solidFill>
                  <a:schemeClr val="lt1"/>
                </a:solidFill>
                <a:latin typeface="Arial"/>
                <a:ea typeface="Arial"/>
                <a:cs typeface="Arial"/>
                <a:sym typeface="Arial"/>
              </a:defRPr>
            </a:lvl1pPr>
            <a:lvl2pPr marL="1219170" marR="0" lvl="1" indent="-457189" algn="l" rtl="0">
              <a:lnSpc>
                <a:spcPct val="90000"/>
              </a:lnSpc>
              <a:spcBef>
                <a:spcPts val="533"/>
              </a:spcBef>
              <a:spcAft>
                <a:spcPts val="0"/>
              </a:spcAft>
              <a:buClr>
                <a:schemeClr val="lt2"/>
              </a:buClr>
              <a:buSzPts val="1800"/>
              <a:buFont typeface="Noto Sans Symbols"/>
              <a:buChar char="▪"/>
              <a:defRPr sz="2400" b="0" i="0" u="none" strike="noStrike" cap="none">
                <a:solidFill>
                  <a:schemeClr val="lt1"/>
                </a:solidFill>
                <a:latin typeface="Arial"/>
                <a:ea typeface="Arial"/>
                <a:cs typeface="Arial"/>
                <a:sym typeface="Arial"/>
              </a:defRPr>
            </a:lvl2pPr>
            <a:lvl3pPr marL="1828754" marR="0" lvl="2" indent="-431789" algn="l" rtl="0">
              <a:lnSpc>
                <a:spcPct val="90000"/>
              </a:lnSpc>
              <a:spcBef>
                <a:spcPts val="533"/>
              </a:spcBef>
              <a:spcAft>
                <a:spcPts val="0"/>
              </a:spcAft>
              <a:buClr>
                <a:schemeClr val="lt2"/>
              </a:buClr>
              <a:buSzPts val="1500"/>
              <a:buFont typeface="Noto Sans Symbols"/>
              <a:buChar char="▪"/>
              <a:defRPr sz="2000" b="0" i="0" u="none" strike="noStrike" cap="none">
                <a:solidFill>
                  <a:schemeClr val="lt1"/>
                </a:solidFill>
                <a:latin typeface="Arial"/>
                <a:ea typeface="Arial"/>
                <a:cs typeface="Arial"/>
                <a:sym typeface="Arial"/>
              </a:defRPr>
            </a:lvl3pPr>
            <a:lvl4pPr marL="2438339" marR="0" lvl="3" indent="-423323" algn="l" rtl="0">
              <a:lnSpc>
                <a:spcPct val="90000"/>
              </a:lnSpc>
              <a:spcBef>
                <a:spcPts val="533"/>
              </a:spcBef>
              <a:spcAft>
                <a:spcPts val="0"/>
              </a:spcAft>
              <a:buClr>
                <a:schemeClr val="lt2"/>
              </a:buClr>
              <a:buSzPts val="1400"/>
              <a:buFont typeface="Noto Sans Symbols"/>
              <a:buChar char="▪"/>
              <a:defRPr sz="1867" b="0" i="0" u="none" strike="noStrike" cap="none">
                <a:solidFill>
                  <a:schemeClr val="lt1"/>
                </a:solidFill>
                <a:latin typeface="Arial"/>
                <a:ea typeface="Arial"/>
                <a:cs typeface="Arial"/>
                <a:sym typeface="Arial"/>
              </a:defRPr>
            </a:lvl4pPr>
            <a:lvl5pPr marL="3047924" marR="0" lvl="4" indent="-423323" algn="l" rtl="0">
              <a:lnSpc>
                <a:spcPct val="90000"/>
              </a:lnSpc>
              <a:spcBef>
                <a:spcPts val="533"/>
              </a:spcBef>
              <a:spcAft>
                <a:spcPts val="0"/>
              </a:spcAft>
              <a:buClr>
                <a:schemeClr val="lt2"/>
              </a:buClr>
              <a:buSzPts val="1400"/>
              <a:buFont typeface="Noto Sans Symbols"/>
              <a:buChar char="▪"/>
              <a:defRPr sz="1867" b="0" i="0" u="none" strike="noStrike" cap="none">
                <a:solidFill>
                  <a:schemeClr val="lt1"/>
                </a:solidFill>
                <a:latin typeface="Arial"/>
                <a:ea typeface="Arial"/>
                <a:cs typeface="Arial"/>
                <a:sym typeface="Arial"/>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endParaRPr/>
          </a:p>
        </p:txBody>
      </p:sp>
      <p:sp>
        <p:nvSpPr>
          <p:cNvPr id="73" name="Google Shape;73;p16"/>
          <p:cNvSpPr/>
          <p:nvPr/>
        </p:nvSpPr>
        <p:spPr>
          <a:xfrm>
            <a:off x="0" y="6502621"/>
            <a:ext cx="12192000" cy="123600"/>
          </a:xfrm>
          <a:prstGeom prst="rect">
            <a:avLst/>
          </a:prstGeom>
          <a:solidFill>
            <a:srgbClr val="F16038"/>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rgbClr val="0A518B"/>
              </a:solidFill>
              <a:latin typeface="Arial"/>
              <a:ea typeface="Arial"/>
              <a:cs typeface="Arial"/>
              <a:sym typeface="Arial"/>
            </a:endParaRPr>
          </a:p>
        </p:txBody>
      </p:sp>
      <p:sp>
        <p:nvSpPr>
          <p:cNvPr id="74" name="Google Shape;74;p16"/>
          <p:cNvSpPr txBox="1">
            <a:spLocks noGrp="1"/>
          </p:cNvSpPr>
          <p:nvPr>
            <p:ph type="ftr" idx="11"/>
          </p:nvPr>
        </p:nvSpPr>
        <p:spPr>
          <a:xfrm>
            <a:off x="4038600" y="6544337"/>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200">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5" name="Google Shape;75;p16"/>
          <p:cNvSpPr txBox="1">
            <a:spLocks noGrp="1"/>
          </p:cNvSpPr>
          <p:nvPr>
            <p:ph type="dt" idx="10"/>
          </p:nvPr>
        </p:nvSpPr>
        <p:spPr>
          <a:xfrm>
            <a:off x="238125" y="6537963"/>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200">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6" name="Google Shape;76;p16"/>
          <p:cNvSpPr txBox="1">
            <a:spLocks noGrp="1"/>
          </p:cNvSpPr>
          <p:nvPr>
            <p:ph type="sldNum" idx="12"/>
          </p:nvPr>
        </p:nvSpPr>
        <p:spPr>
          <a:xfrm>
            <a:off x="9210675" y="6529127"/>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3964205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94"/>
        <p:cNvGrpSpPr/>
        <p:nvPr/>
      </p:nvGrpSpPr>
      <p:grpSpPr>
        <a:xfrm>
          <a:off x="0" y="0"/>
          <a:ext cx="0" cy="0"/>
          <a:chOff x="0" y="0"/>
          <a:chExt cx="0" cy="0"/>
        </a:xfrm>
      </p:grpSpPr>
      <p:sp>
        <p:nvSpPr>
          <p:cNvPr id="195" name="Google Shape;195;p31"/>
          <p:cNvSpPr/>
          <p:nvPr/>
        </p:nvSpPr>
        <p:spPr>
          <a:xfrm>
            <a:off x="0" y="6017605"/>
            <a:ext cx="12192000" cy="527600"/>
          </a:xfrm>
          <a:prstGeom prst="rect">
            <a:avLst/>
          </a:prstGeom>
          <a:solidFill>
            <a:schemeClr val="accent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pic>
        <p:nvPicPr>
          <p:cNvPr id="196" name="Google Shape;196;p31" descr="A close up of a sign&#10;&#10;Description automatically generated"/>
          <p:cNvPicPr preferRelativeResize="0"/>
          <p:nvPr/>
        </p:nvPicPr>
        <p:blipFill rotWithShape="1">
          <a:blip r:embed="rId2">
            <a:alphaModFix/>
          </a:blip>
          <a:srcRect/>
          <a:stretch/>
        </p:blipFill>
        <p:spPr>
          <a:xfrm>
            <a:off x="5597351" y="6062944"/>
            <a:ext cx="997300" cy="398921"/>
          </a:xfrm>
          <a:prstGeom prst="rect">
            <a:avLst/>
          </a:prstGeom>
          <a:noFill/>
          <a:ln>
            <a:noFill/>
          </a:ln>
        </p:spPr>
      </p:pic>
      <p:sp>
        <p:nvSpPr>
          <p:cNvPr id="197" name="Google Shape;197;p31"/>
          <p:cNvSpPr txBox="1">
            <a:spLocks noGrp="1"/>
          </p:cNvSpPr>
          <p:nvPr>
            <p:ph type="title"/>
          </p:nvPr>
        </p:nvSpPr>
        <p:spPr>
          <a:xfrm>
            <a:off x="712380" y="153231"/>
            <a:ext cx="11121600" cy="751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1"/>
              </a:buClr>
              <a:buSzPts val="2700"/>
              <a:buFont typeface="Arial"/>
              <a:buNone/>
              <a:defRPr sz="3600">
                <a:solidFill>
                  <a:schemeClr val="accen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8" name="Google Shape;198;p31"/>
          <p:cNvSpPr/>
          <p:nvPr/>
        </p:nvSpPr>
        <p:spPr>
          <a:xfrm>
            <a:off x="0" y="6502621"/>
            <a:ext cx="12192000" cy="123600"/>
          </a:xfrm>
          <a:prstGeom prst="rect">
            <a:avLst/>
          </a:prstGeom>
          <a:solidFill>
            <a:srgbClr val="F16038"/>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rgbClr val="0A518B"/>
              </a:solidFill>
              <a:latin typeface="Arial"/>
              <a:ea typeface="Arial"/>
              <a:cs typeface="Arial"/>
              <a:sym typeface="Arial"/>
            </a:endParaRPr>
          </a:p>
        </p:txBody>
      </p:sp>
      <p:sp>
        <p:nvSpPr>
          <p:cNvPr id="199" name="Google Shape;199;p31"/>
          <p:cNvSpPr txBox="1">
            <a:spLocks noGrp="1"/>
          </p:cNvSpPr>
          <p:nvPr>
            <p:ph type="ftr" idx="11"/>
          </p:nvPr>
        </p:nvSpPr>
        <p:spPr>
          <a:xfrm>
            <a:off x="4038600" y="6544337"/>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200">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0" name="Google Shape;200;p31"/>
          <p:cNvSpPr txBox="1">
            <a:spLocks noGrp="1"/>
          </p:cNvSpPr>
          <p:nvPr>
            <p:ph type="dt" idx="10"/>
          </p:nvPr>
        </p:nvSpPr>
        <p:spPr>
          <a:xfrm>
            <a:off x="238125" y="6537963"/>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200">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1" name="Google Shape;201;p31"/>
          <p:cNvSpPr txBox="1">
            <a:spLocks noGrp="1"/>
          </p:cNvSpPr>
          <p:nvPr>
            <p:ph type="sldNum" idx="12"/>
          </p:nvPr>
        </p:nvSpPr>
        <p:spPr>
          <a:xfrm>
            <a:off x="9210675" y="6529127"/>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4064569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5"/>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4"/>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0"/>
            <a:ext cx="8988727" cy="4351339"/>
          </a:xfrm>
          <a:prstGeom prst="rect">
            <a:avLst/>
          </a:prstGeom>
        </p:spPr>
        <p:txBody>
          <a:bodyPr/>
          <a:lstStyle>
            <a:lvl1pPr>
              <a:buClr>
                <a:schemeClr val="accent2"/>
              </a:buClr>
              <a:defRPr>
                <a:solidFill>
                  <a:schemeClr val="tx1">
                    <a:lumMod val="65000"/>
                    <a:lumOff val="35000"/>
                  </a:schemeClr>
                </a:solidFill>
              </a:defRPr>
            </a:lvl1pPr>
            <a:lvl2pPr marL="800080" indent="-342891">
              <a:buClr>
                <a:srgbClr val="0D6CB9"/>
              </a:buClr>
              <a:buFont typeface="Arial" panose="020B0604020202020204" pitchFamily="34" charset="0"/>
              <a:buChar char="•"/>
              <a:defRPr>
                <a:solidFill>
                  <a:schemeClr val="tx1">
                    <a:lumMod val="65000"/>
                    <a:lumOff val="35000"/>
                  </a:schemeClr>
                </a:solidFill>
              </a:defRPr>
            </a:lvl2pPr>
            <a:lvl3pPr marL="1142971" indent="-228594">
              <a:buClr>
                <a:schemeClr val="accent2"/>
              </a:buClr>
              <a:buSzPct val="75000"/>
              <a:buFont typeface="Courier New" panose="02070309020205020404" pitchFamily="49" charset="0"/>
              <a:buChar char="o"/>
              <a:defRPr>
                <a:solidFill>
                  <a:schemeClr val="tx1">
                    <a:lumMod val="65000"/>
                    <a:lumOff val="35000"/>
                  </a:schemeClr>
                </a:solidFill>
              </a:defRPr>
            </a:lvl3pPr>
            <a:lvl4pPr marL="1600160" indent="-228594">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1"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5" y="6492876"/>
            <a:ext cx="1585316" cy="365125"/>
          </a:xfrm>
        </p:spPr>
        <p:txBody>
          <a:bodyPr/>
          <a:lstStyle>
            <a:lvl1pPr algn="ctr">
              <a:defRPr/>
            </a:lvl1pPr>
          </a:lstStyle>
          <a:p>
            <a:fld id="{FA6A0AD2-53AF-4D84-8AC9-3DBC493F2F75}" type="datetimeFigureOut">
              <a:rPr lang="en-US" smtClean="0"/>
              <a:pPr/>
              <a:t>5/14/2024</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8" y="208292"/>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1" y="199695"/>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47309306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5"/>
        <p:cNvGrpSpPr/>
        <p:nvPr/>
      </p:nvGrpSpPr>
      <p:grpSpPr>
        <a:xfrm>
          <a:off x="0" y="0"/>
          <a:ext cx="0" cy="0"/>
          <a:chOff x="0" y="0"/>
          <a:chExt cx="0" cy="0"/>
        </a:xfrm>
      </p:grpSpPr>
      <p:sp>
        <p:nvSpPr>
          <p:cNvPr id="46" name="Google Shape;46;p44"/>
          <p:cNvSpPr txBox="1">
            <a:spLocks noGrp="1"/>
          </p:cNvSpPr>
          <p:nvPr>
            <p:ph type="body" idx="1"/>
          </p:nvPr>
        </p:nvSpPr>
        <p:spPr>
          <a:xfrm>
            <a:off x="562708" y="1508401"/>
            <a:ext cx="11068062" cy="45900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solidFill>
                  <a:srgbClr val="000000"/>
                </a:solidFill>
              </a:defRPr>
            </a:lvl1pPr>
            <a:lvl2pPr marL="914400" lvl="1" indent="-381000" algn="l">
              <a:lnSpc>
                <a:spcPct val="90000"/>
              </a:lnSpc>
              <a:spcBef>
                <a:spcPts val="500"/>
              </a:spcBef>
              <a:spcAft>
                <a:spcPts val="0"/>
              </a:spcAft>
              <a:buClr>
                <a:srgbClr val="000000"/>
              </a:buClr>
              <a:buSzPts val="2400"/>
              <a:buChar char="•"/>
              <a:defRPr>
                <a:solidFill>
                  <a:srgbClr val="000000"/>
                </a:solidFill>
              </a:defRPr>
            </a:lvl2pPr>
            <a:lvl3pPr marL="1371600" lvl="2" indent="-355600" algn="l">
              <a:lnSpc>
                <a:spcPct val="90000"/>
              </a:lnSpc>
              <a:spcBef>
                <a:spcPts val="500"/>
              </a:spcBef>
              <a:spcAft>
                <a:spcPts val="0"/>
              </a:spcAft>
              <a:buClr>
                <a:srgbClr val="000000"/>
              </a:buClr>
              <a:buSzPts val="2000"/>
              <a:buChar char="•"/>
              <a:defRPr>
                <a:solidFill>
                  <a:srgbClr val="000000"/>
                </a:solidFill>
              </a:defRPr>
            </a:lvl3pPr>
            <a:lvl4pPr marL="1828800" lvl="3" indent="-342900" algn="l">
              <a:lnSpc>
                <a:spcPct val="90000"/>
              </a:lnSpc>
              <a:spcBef>
                <a:spcPts val="500"/>
              </a:spcBef>
              <a:spcAft>
                <a:spcPts val="0"/>
              </a:spcAft>
              <a:buClr>
                <a:srgbClr val="000000"/>
              </a:buClr>
              <a:buSzPts val="1800"/>
              <a:buChar char="•"/>
              <a:defRPr>
                <a:solidFill>
                  <a:srgbClr val="000000"/>
                </a:solidFill>
              </a:defRPr>
            </a:lvl4pPr>
            <a:lvl5pPr marL="2286000" lvl="4" indent="-342900" algn="l">
              <a:lnSpc>
                <a:spcPct val="90000"/>
              </a:lnSpc>
              <a:spcBef>
                <a:spcPts val="500"/>
              </a:spcBef>
              <a:spcAft>
                <a:spcPts val="0"/>
              </a:spcAft>
              <a:buClr>
                <a:srgbClr val="000000"/>
              </a:buClr>
              <a:buSzPts val="1800"/>
              <a:buChar char="•"/>
              <a:defRPr>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4"/>
          <p:cNvSpPr txBox="1">
            <a:spLocks noGrp="1"/>
          </p:cNvSpPr>
          <p:nvPr>
            <p:ph type="title"/>
          </p:nvPr>
        </p:nvSpPr>
        <p:spPr>
          <a:xfrm>
            <a:off x="1755912" y="243951"/>
            <a:ext cx="9597887" cy="7102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C6EB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40068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Content 2-Columns">
  <p:cSld name="2_Content 2-Columns">
    <p:spTree>
      <p:nvGrpSpPr>
        <p:cNvPr id="1" name="Shape 28"/>
        <p:cNvGrpSpPr/>
        <p:nvPr/>
      </p:nvGrpSpPr>
      <p:grpSpPr>
        <a:xfrm>
          <a:off x="0" y="0"/>
          <a:ext cx="0" cy="0"/>
          <a:chOff x="0" y="0"/>
          <a:chExt cx="0" cy="0"/>
        </a:xfrm>
      </p:grpSpPr>
      <p:sp>
        <p:nvSpPr>
          <p:cNvPr id="29" name="Google Shape;29;p43"/>
          <p:cNvSpPr txBox="1">
            <a:spLocks noGrp="1"/>
          </p:cNvSpPr>
          <p:nvPr>
            <p:ph type="title"/>
          </p:nvPr>
        </p:nvSpPr>
        <p:spPr>
          <a:xfrm>
            <a:off x="1755912" y="243951"/>
            <a:ext cx="9597887" cy="7102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C6EB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3"/>
          <p:cNvSpPr txBox="1">
            <a:spLocks noGrp="1"/>
          </p:cNvSpPr>
          <p:nvPr>
            <p:ph type="dt" idx="10"/>
          </p:nvPr>
        </p:nvSpPr>
        <p:spPr>
          <a:xfrm>
            <a:off x="838200" y="6529137"/>
            <a:ext cx="2743200" cy="19233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3"/>
          <p:cNvSpPr txBox="1">
            <a:spLocks noGrp="1"/>
          </p:cNvSpPr>
          <p:nvPr>
            <p:ph type="ftr" idx="11"/>
          </p:nvPr>
        </p:nvSpPr>
        <p:spPr>
          <a:xfrm>
            <a:off x="4038600" y="6529137"/>
            <a:ext cx="4114800" cy="19233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3"/>
          <p:cNvSpPr txBox="1">
            <a:spLocks noGrp="1"/>
          </p:cNvSpPr>
          <p:nvPr>
            <p:ph type="sldNum" idx="12"/>
          </p:nvPr>
        </p:nvSpPr>
        <p:spPr>
          <a:xfrm>
            <a:off x="8610600" y="6529137"/>
            <a:ext cx="2743200" cy="19233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43"/>
          <p:cNvSpPr txBox="1">
            <a:spLocks noGrp="1"/>
          </p:cNvSpPr>
          <p:nvPr>
            <p:ph type="body" idx="1"/>
          </p:nvPr>
        </p:nvSpPr>
        <p:spPr>
          <a:xfrm>
            <a:off x="423863" y="1687515"/>
            <a:ext cx="5492424" cy="418157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b="0">
                <a:latin typeface="Open Sans"/>
                <a:ea typeface="Open Sans"/>
                <a:cs typeface="Open Sans"/>
                <a:sym typeface="Open Sans"/>
              </a:defRPr>
            </a:lvl1pPr>
            <a:lvl2pPr marL="914400" lvl="1" indent="-381000" algn="l">
              <a:lnSpc>
                <a:spcPct val="90000"/>
              </a:lnSpc>
              <a:spcBef>
                <a:spcPts val="500"/>
              </a:spcBef>
              <a:spcAft>
                <a:spcPts val="0"/>
              </a:spcAft>
              <a:buClr>
                <a:srgbClr val="DA3E26"/>
              </a:buClr>
              <a:buSzPts val="2400"/>
              <a:buFont typeface="Noto Sans Symbols"/>
              <a:buChar char="▪"/>
              <a:defRPr>
                <a:latin typeface="Open Sans"/>
                <a:ea typeface="Open Sans"/>
                <a:cs typeface="Open Sans"/>
                <a:sym typeface="Open Sans"/>
              </a:defRPr>
            </a:lvl2pPr>
            <a:lvl3pPr marL="1371600" lvl="2" indent="-355600" algn="l">
              <a:lnSpc>
                <a:spcPct val="90000"/>
              </a:lnSpc>
              <a:spcBef>
                <a:spcPts val="500"/>
              </a:spcBef>
              <a:spcAft>
                <a:spcPts val="0"/>
              </a:spcAft>
              <a:buClr>
                <a:srgbClr val="4472C4"/>
              </a:buClr>
              <a:buSzPts val="2000"/>
              <a:buChar char="•"/>
              <a:defRPr>
                <a:latin typeface="Open Sans Light"/>
                <a:ea typeface="Open Sans Light"/>
                <a:cs typeface="Open Sans Light"/>
                <a:sym typeface="Open Sans Light"/>
              </a:defRPr>
            </a:lvl3pPr>
            <a:lvl4pPr marL="1828800" lvl="3" indent="-342900" algn="l">
              <a:lnSpc>
                <a:spcPct val="90000"/>
              </a:lnSpc>
              <a:spcBef>
                <a:spcPts val="500"/>
              </a:spcBef>
              <a:spcAft>
                <a:spcPts val="0"/>
              </a:spcAft>
              <a:buClr>
                <a:srgbClr val="4472C4"/>
              </a:buClr>
              <a:buSzPts val="1800"/>
              <a:buFont typeface="Open Sans Light"/>
              <a:buChar char="◦"/>
              <a:defRPr>
                <a:latin typeface="Open Sans Light"/>
                <a:ea typeface="Open Sans Light"/>
                <a:cs typeface="Open Sans Light"/>
                <a:sym typeface="Open Sans Light"/>
              </a:defRPr>
            </a:lvl4pPr>
            <a:lvl5pPr marL="2286000" lvl="4" indent="-342900" algn="l">
              <a:lnSpc>
                <a:spcPct val="90000"/>
              </a:lnSpc>
              <a:spcBef>
                <a:spcPts val="500"/>
              </a:spcBef>
              <a:spcAft>
                <a:spcPts val="0"/>
              </a:spcAft>
              <a:buClr>
                <a:srgbClr val="DA3E26"/>
              </a:buClr>
              <a:buSzPts val="1800"/>
              <a:buChar char="•"/>
              <a:defRPr>
                <a:latin typeface="Open Sans Light"/>
                <a:ea typeface="Open Sans Light"/>
                <a:cs typeface="Open Sans Light"/>
                <a:sym typeface="Open Sans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3"/>
          <p:cNvSpPr txBox="1">
            <a:spLocks noGrp="1"/>
          </p:cNvSpPr>
          <p:nvPr>
            <p:ph type="body" idx="2"/>
          </p:nvPr>
        </p:nvSpPr>
        <p:spPr>
          <a:xfrm>
            <a:off x="6275713" y="1687515"/>
            <a:ext cx="5492424" cy="418157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b="0">
                <a:latin typeface="Open Sans"/>
                <a:ea typeface="Open Sans"/>
                <a:cs typeface="Open Sans"/>
                <a:sym typeface="Open Sans"/>
              </a:defRPr>
            </a:lvl1pPr>
            <a:lvl2pPr marL="914400" lvl="1" indent="-381000" algn="l">
              <a:lnSpc>
                <a:spcPct val="90000"/>
              </a:lnSpc>
              <a:spcBef>
                <a:spcPts val="500"/>
              </a:spcBef>
              <a:spcAft>
                <a:spcPts val="0"/>
              </a:spcAft>
              <a:buClr>
                <a:srgbClr val="DA3E26"/>
              </a:buClr>
              <a:buSzPts val="2400"/>
              <a:buFont typeface="Noto Sans Symbols"/>
              <a:buChar char="▪"/>
              <a:defRPr>
                <a:latin typeface="Open Sans"/>
                <a:ea typeface="Open Sans"/>
                <a:cs typeface="Open Sans"/>
                <a:sym typeface="Open Sans"/>
              </a:defRPr>
            </a:lvl2pPr>
            <a:lvl3pPr marL="1371600" lvl="2" indent="-355600" algn="l">
              <a:lnSpc>
                <a:spcPct val="90000"/>
              </a:lnSpc>
              <a:spcBef>
                <a:spcPts val="500"/>
              </a:spcBef>
              <a:spcAft>
                <a:spcPts val="0"/>
              </a:spcAft>
              <a:buClr>
                <a:srgbClr val="4472C4"/>
              </a:buClr>
              <a:buSzPts val="2000"/>
              <a:buChar char="•"/>
              <a:defRPr>
                <a:latin typeface="Open Sans Light"/>
                <a:ea typeface="Open Sans Light"/>
                <a:cs typeface="Open Sans Light"/>
                <a:sym typeface="Open Sans Light"/>
              </a:defRPr>
            </a:lvl3pPr>
            <a:lvl4pPr marL="1828800" lvl="3" indent="-342900" algn="l">
              <a:lnSpc>
                <a:spcPct val="90000"/>
              </a:lnSpc>
              <a:spcBef>
                <a:spcPts val="500"/>
              </a:spcBef>
              <a:spcAft>
                <a:spcPts val="0"/>
              </a:spcAft>
              <a:buClr>
                <a:srgbClr val="4472C4"/>
              </a:buClr>
              <a:buSzPts val="1800"/>
              <a:buFont typeface="Open Sans Light"/>
              <a:buChar char="◦"/>
              <a:defRPr>
                <a:latin typeface="Open Sans Light"/>
                <a:ea typeface="Open Sans Light"/>
                <a:cs typeface="Open Sans Light"/>
                <a:sym typeface="Open Sans Light"/>
              </a:defRPr>
            </a:lvl4pPr>
            <a:lvl5pPr marL="2286000" lvl="4" indent="-342900" algn="l">
              <a:lnSpc>
                <a:spcPct val="90000"/>
              </a:lnSpc>
              <a:spcBef>
                <a:spcPts val="500"/>
              </a:spcBef>
              <a:spcAft>
                <a:spcPts val="0"/>
              </a:spcAft>
              <a:buClr>
                <a:srgbClr val="DA3E26"/>
              </a:buClr>
              <a:buSzPts val="1800"/>
              <a:buChar char="•"/>
              <a:defRPr b="0">
                <a:latin typeface="Open Sans Light"/>
                <a:ea typeface="Open Sans Light"/>
                <a:cs typeface="Open Sans Light"/>
                <a:sym typeface="Open Sans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96801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75510165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C59E05FD-4797-4F9D-977A-C21D4D6D7DDC}"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194997584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2068CB-F869-4052-8D85-1E91757A9B69}"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28010961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52B83A43-6590-4970-A377-753DDE622DD0}" type="datetime1">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264994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5CD3C284-CC40-4CF4-BBBC-8D991BD4570D}"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143441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442C1F40-4978-4E81-B06F-A933B7D9A2D1}" type="datetime1">
              <a:rPr lang="en-US" smtClean="0"/>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216639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72BCD4-3AA9-4989-94ED-B8213BD17A6F}"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90210009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659825-1AF0-4EFB-90C6-D224BCBE09F5}"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278899510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BD3002-6DD4-40C6-B709-A58000FD5B2A}"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428877363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7968A6-3513-425F-AFF4-C7D960069162}"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21746215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E89503-8960-4E36-9D31-DB29167670C0}"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1967916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89067889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247690-E303-460A-9F1A-B0DF12229A0D}"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238558653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925FC37D-836C-49D2-B90B-1D15C29EBBCF}" type="datetime1">
              <a:rPr lang="en-US" smtClean="0"/>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54923803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9A9A7F5F-1CFB-4064-A5DA-9060BFDA2303}" type="datetime1">
              <a:rPr lang="en-US" smtClean="0"/>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418893060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5481DE91-DB64-4394-8DFC-B7B9A0316B7C}" type="datetime1">
              <a:rPr lang="en-US" smtClean="0"/>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214723637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6D170D-011A-4F1C-B183-5AE074A835C7}" type="datetime1">
              <a:rPr lang="en-US" smtClean="0"/>
              <a:t>5/14/2024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83887194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5/14/2024</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13"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0" name="Title 1"/>
          <p:cNvSpPr>
            <a:spLocks noGrp="1"/>
          </p:cNvSpPr>
          <p:nvPr>
            <p:ph type="ctrTitle"/>
          </p:nvPr>
        </p:nvSpPr>
        <p:spPr>
          <a:xfrm>
            <a:off x="1524000" y="1122363"/>
            <a:ext cx="9144000" cy="2387600"/>
          </a:xfrm>
          <a:prstGeom prst="rect">
            <a:avLst/>
          </a:prstGeom>
        </p:spPr>
        <p:txBody>
          <a:bodyPr anchor="b"/>
          <a:lstStyle>
            <a:lvl1pPr algn="ctr">
              <a:defRPr sz="5000" b="0" i="0">
                <a:latin typeface="Open Sans" charset="0"/>
                <a:ea typeface="Open Sans" charset="0"/>
                <a:cs typeface="Open Sans" charset="0"/>
              </a:defRPr>
            </a:lvl1pPr>
          </a:lstStyle>
          <a:p>
            <a:r>
              <a:rPr lang="en-US"/>
              <a:t>Click to edit Master title style</a:t>
            </a:r>
          </a:p>
        </p:txBody>
      </p:sp>
      <p:sp>
        <p:nvSpPr>
          <p:cNvPr id="11"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b="0" i="0">
                <a:latin typeface="Open Sans" charset="0"/>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430232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userDrawn="1">
  <p:cSld name="1_Timeline 1">
    <p:spTree>
      <p:nvGrpSpPr>
        <p:cNvPr id="1" name=""/>
        <p:cNvGrpSpPr/>
        <p:nvPr/>
      </p:nvGrpSpPr>
      <p:grpSpPr>
        <a:xfrm>
          <a:off x="0" y="0"/>
          <a:ext cx="0" cy="0"/>
          <a:chOff x="0" y="0"/>
          <a:chExt cx="0" cy="0"/>
        </a:xfrm>
      </p:grpSpPr>
      <p:sp>
        <p:nvSpPr>
          <p:cNvPr id="2" name="Title 1"/>
          <p:cNvSpPr>
            <a:spLocks noGrp="1"/>
          </p:cNvSpPr>
          <p:nvPr>
            <p:ph type="title"/>
          </p:nvPr>
        </p:nvSpPr>
        <p:spPr>
          <a:xfrm>
            <a:off x="2005379" y="310875"/>
            <a:ext cx="9574714" cy="737937"/>
          </a:xfrm>
        </p:spPr>
        <p:txBody>
          <a:bodyPr/>
          <a:lstStyle/>
          <a:p>
            <a:r>
              <a:rPr lang="en-US"/>
              <a:t>Click to edit Master title style</a:t>
            </a:r>
          </a:p>
        </p:txBody>
      </p:sp>
      <p:sp>
        <p:nvSpPr>
          <p:cNvPr id="7" name="Date Placeholder 6"/>
          <p:cNvSpPr>
            <a:spLocks noGrp="1"/>
          </p:cNvSpPr>
          <p:nvPr>
            <p:ph type="dt" sz="half" idx="10"/>
          </p:nvPr>
        </p:nvSpPr>
        <p:spPr>
          <a:xfrm>
            <a:off x="641519" y="6865167"/>
            <a:ext cx="2743200" cy="192338"/>
          </a:xfrm>
        </p:spPr>
        <p:txBody>
          <a:bodyPr/>
          <a:lstStyle/>
          <a:p>
            <a:fld id="{1487CC00-99C0-4C01-AB65-B91F330FA8DA}" type="datetime1">
              <a:rPr lang="en-US" smtClean="0"/>
              <a:t>5/14/2024</a:t>
            </a:fld>
            <a:endParaRPr lang="en-US"/>
          </a:p>
        </p:txBody>
      </p:sp>
      <p:sp>
        <p:nvSpPr>
          <p:cNvPr id="8" name="Footer Placeholder 7"/>
          <p:cNvSpPr>
            <a:spLocks noGrp="1"/>
          </p:cNvSpPr>
          <p:nvPr>
            <p:ph type="ftr" sz="quarter" idx="11"/>
          </p:nvPr>
        </p:nvSpPr>
        <p:spPr>
          <a:xfrm>
            <a:off x="3841919" y="6865167"/>
            <a:ext cx="4114800" cy="192338"/>
          </a:xfrm>
        </p:spPr>
        <p:txBody>
          <a:bodyPr/>
          <a:lstStyle/>
          <a:p>
            <a:endParaRPr lang="en-US"/>
          </a:p>
        </p:txBody>
      </p:sp>
      <p:sp>
        <p:nvSpPr>
          <p:cNvPr id="9" name="Slide Number Placeholder 8"/>
          <p:cNvSpPr>
            <a:spLocks noGrp="1"/>
          </p:cNvSpPr>
          <p:nvPr>
            <p:ph type="sldNum" sz="quarter" idx="12"/>
          </p:nvPr>
        </p:nvSpPr>
        <p:spPr>
          <a:xfrm>
            <a:off x="8413919" y="6865167"/>
            <a:ext cx="2743200" cy="192338"/>
          </a:xfrm>
        </p:spPr>
        <p:txBody>
          <a:bodyPr/>
          <a:lstStyle/>
          <a:p>
            <a:fld id="{0088AB57-2DBE-44A3-AE96-942C49E954BF}" type="slidenum">
              <a:rPr lang="en-US" smtClean="0"/>
              <a:t>‹#›</a:t>
            </a:fld>
            <a:endParaRPr lang="en-US"/>
          </a:p>
        </p:txBody>
      </p:sp>
      <p:cxnSp>
        <p:nvCxnSpPr>
          <p:cNvPr id="10" name="Straight Connector 9"/>
          <p:cNvCxnSpPr/>
          <p:nvPr userDrawn="1"/>
        </p:nvCxnSpPr>
        <p:spPr>
          <a:xfrm>
            <a:off x="7528464" y="4118295"/>
            <a:ext cx="12700" cy="513897"/>
          </a:xfrm>
          <a:prstGeom prst="line">
            <a:avLst/>
          </a:prstGeom>
          <a:ln w="53975" cap="rnd">
            <a:solidFill>
              <a:srgbClr val="54823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299231" y="4011122"/>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5913573" y="359227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542016" y="388949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56083" y="388949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770622" y="388949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376417" y="388949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927476" y="388949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5852860" y="395934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135682" y="359584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074969" y="396291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692853" y="360243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632140" y="396950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227260" y="397966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468300" y="394918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1919477" y="287128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558046" y="450252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142137" y="287128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6857944" y="450252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384850" y="2871287"/>
            <a:ext cx="1514363" cy="681271"/>
          </a:xfrm>
        </p:spPr>
        <p:txBody>
          <a:bodyPr anchor="ctr">
            <a:normAutofit/>
          </a:bodyPr>
          <a:lstStyle>
            <a:lvl1pPr marL="0" indent="0" algn="ctr">
              <a:buNone/>
              <a:defRPr sz="1800">
                <a:solidFill>
                  <a:schemeClr val="tx1"/>
                </a:solidFill>
              </a:defRPr>
            </a:lvl1pPr>
          </a:lstStyle>
          <a:p>
            <a:pPr lvl="0"/>
            <a:endParaRPr lang="en-US"/>
          </a:p>
        </p:txBody>
      </p:sp>
    </p:spTree>
    <p:extLst>
      <p:ext uri="{BB962C8B-B14F-4D97-AF65-F5344CB8AC3E}">
        <p14:creationId xmlns:p14="http://schemas.microsoft.com/office/powerpoint/2010/main" val="132543297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userDrawn="1">
  <p:cSld name="TEA Opener - Section Orange/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12192000" cy="5070475"/>
          </a:xfrm>
          <a:prstGeom prst="rect">
            <a:avLst/>
          </a:prstGeom>
        </p:spPr>
        <p:txBody>
          <a:bodyPr/>
          <a:lstStyle/>
          <a:p>
            <a:endParaRPr lang="en-US"/>
          </a:p>
        </p:txBody>
      </p:sp>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a:t>Edit Section Title</a:t>
            </a:r>
          </a:p>
        </p:txBody>
      </p:sp>
      <p:sp>
        <p:nvSpPr>
          <p:cNvPr id="4" name="Date Placeholder 3"/>
          <p:cNvSpPr>
            <a:spLocks noGrp="1"/>
          </p:cNvSpPr>
          <p:nvPr>
            <p:ph type="dt" sz="half" idx="10"/>
          </p:nvPr>
        </p:nvSpPr>
        <p:spPr/>
        <p:txBody>
          <a:bodyPr/>
          <a:lstStyle/>
          <a:p>
            <a:fld id="{EDE81334-F5C3-4AEE-86C8-E08A442D2840}"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308518443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userDrawn="1">
  <p:cSld name="TEA Opener - Section titl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265238"/>
            <a:ext cx="12192000" cy="5592762"/>
          </a:xfrm>
          <a:prstGeom prst="rect">
            <a:avLst/>
          </a:prstGeom>
        </p:spPr>
        <p:txBody>
          <a:bodyPr/>
          <a:lstStyle/>
          <a:p>
            <a:endParaRPr lang="en-US"/>
          </a:p>
        </p:txBody>
      </p:sp>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a:t>Edit Section Title</a:t>
            </a:r>
          </a:p>
        </p:txBody>
      </p:sp>
      <p:sp>
        <p:nvSpPr>
          <p:cNvPr id="5" name="Date Placeholder 4"/>
          <p:cNvSpPr>
            <a:spLocks noGrp="1"/>
          </p:cNvSpPr>
          <p:nvPr>
            <p:ph type="dt" sz="half" idx="10"/>
          </p:nvPr>
        </p:nvSpPr>
        <p:spPr/>
        <p:txBody>
          <a:bodyPr/>
          <a:lstStyle/>
          <a:p>
            <a:fld id="{7DA23D91-21B5-4A2D-9212-BFEF02C518D7}" type="datetime1">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9770189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_Content Block">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77976"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
        <p:nvSpPr>
          <p:cNvPr id="7" name="Content Placeholder 6"/>
          <p:cNvSpPr>
            <a:spLocks noGrp="1"/>
          </p:cNvSpPr>
          <p:nvPr>
            <p:ph sz="quarter" idx="13"/>
          </p:nvPr>
        </p:nvSpPr>
        <p:spPr>
          <a:xfrm>
            <a:off x="423863" y="1687515"/>
            <a:ext cx="11344274" cy="4181578"/>
          </a:xfrm>
        </p:spPr>
        <p:txBody>
          <a:bodyPr/>
          <a:lstStyle>
            <a:lvl1pPr marL="0" indent="0">
              <a:buNone/>
              <a:defRPr>
                <a:latin typeface="Open Sans" panose="020B0606030504020204"/>
              </a:defRPr>
            </a:lvl1pPr>
          </a:lstStyle>
          <a:p>
            <a:pPr lvl="0"/>
            <a:endParaRPr lang="en-US"/>
          </a:p>
        </p:txBody>
      </p:sp>
    </p:spTree>
    <p:extLst>
      <p:ext uri="{BB962C8B-B14F-4D97-AF65-F5344CB8AC3E}">
        <p14:creationId xmlns:p14="http://schemas.microsoft.com/office/powerpoint/2010/main" val="4075066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5/14/2024</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58345708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177636"/>
            <a:ext cx="10623762" cy="4669353"/>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5/14/2024</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04277559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5/14/2024</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47888978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562708" y="1508401"/>
            <a:ext cx="11068062" cy="4590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3863524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978763"/>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3435420"/>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9" name="Picture Placeholder 8">
            <a:extLst>
              <a:ext uri="{FF2B5EF4-FFF2-40B4-BE49-F238E27FC236}">
                <a16:creationId xmlns:a16="http://schemas.microsoft.com/office/drawing/2014/main" id="{73F1BA61-0597-9F42-ACBB-F15FF99F7CC3}"/>
              </a:ext>
            </a:extLst>
          </p:cNvPr>
          <p:cNvSpPr>
            <a:spLocks noGrp="1"/>
          </p:cNvSpPr>
          <p:nvPr>
            <p:ph type="pic" sz="quarter" idx="14" hasCustomPrompt="1"/>
          </p:nvPr>
        </p:nvSpPr>
        <p:spPr>
          <a:xfrm>
            <a:off x="5407025" y="5213059"/>
            <a:ext cx="1377950" cy="1096963"/>
          </a:xfrm>
        </p:spPr>
        <p:txBody>
          <a:bodyPr/>
          <a:lstStyle/>
          <a:p>
            <a:r>
              <a:rPr lang="en-US"/>
              <a:t>Logo</a:t>
            </a:r>
          </a:p>
        </p:txBody>
      </p:sp>
    </p:spTree>
    <p:extLst>
      <p:ext uri="{BB962C8B-B14F-4D97-AF65-F5344CB8AC3E}">
        <p14:creationId xmlns:p14="http://schemas.microsoft.com/office/powerpoint/2010/main" val="87000839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Open Sans Semibold" panose="020B0606030504020204"/>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Open Sans (Heading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D8F86B-02CB-4045-BDB1-2B031E2F7395}"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9" name="Picture Placeholder 8">
            <a:extLst>
              <a:ext uri="{FF2B5EF4-FFF2-40B4-BE49-F238E27FC236}">
                <a16:creationId xmlns:a16="http://schemas.microsoft.com/office/drawing/2014/main" id="{99CD7465-82DB-6943-A223-97CAF3BF0047}"/>
              </a:ext>
            </a:extLst>
          </p:cNvPr>
          <p:cNvSpPr>
            <a:spLocks noGrp="1"/>
          </p:cNvSpPr>
          <p:nvPr>
            <p:ph type="pic" sz="quarter" idx="13"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29780080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8765784"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E81B60EA-8DA5-45F4-9750-DC84A0A8E9DC}" type="datetime1">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baseline="0">
                <a:latin typeface="Open Sans (Headings)"/>
              </a:defRPr>
            </a:lvl4pPr>
            <a:lvl5pPr>
              <a:defRPr>
                <a:latin typeface="Open Sans (Heading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a:latin typeface="Open Sans (Headings)"/>
              </a:defRPr>
            </a:lvl4pPr>
            <a:lvl5pPr>
              <a:defRPr>
                <a:latin typeface="Open Sans (Heading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a:extLst>
              <a:ext uri="{FF2B5EF4-FFF2-40B4-BE49-F238E27FC236}">
                <a16:creationId xmlns:a16="http://schemas.microsoft.com/office/drawing/2014/main" id="{3799346D-5D98-D948-A118-BA4E55B1DECF}"/>
              </a:ext>
            </a:extLst>
          </p:cNvPr>
          <p:cNvSpPr>
            <a:spLocks noGrp="1"/>
          </p:cNvSpPr>
          <p:nvPr>
            <p:ph type="pic" sz="quarter" idx="15"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288703545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53591" cy="710206"/>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8">
            <a:extLst>
              <a:ext uri="{FF2B5EF4-FFF2-40B4-BE49-F238E27FC236}">
                <a16:creationId xmlns:a16="http://schemas.microsoft.com/office/drawing/2014/main" id="{A12AD04B-FD68-AC47-8832-1731094D24F3}"/>
              </a:ext>
            </a:extLst>
          </p:cNvPr>
          <p:cNvSpPr>
            <a:spLocks noGrp="1"/>
          </p:cNvSpPr>
          <p:nvPr>
            <p:ph type="pic" sz="quarter" idx="14"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112179363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20488"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5462507-EBE2-4A8F-92C3-DA0DB49B8B6A}" type="datetime1">
              <a:rPr lang="en-US" smtClean="0"/>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a:extLst>
              <a:ext uri="{FF2B5EF4-FFF2-40B4-BE49-F238E27FC236}">
                <a16:creationId xmlns:a16="http://schemas.microsoft.com/office/drawing/2014/main" id="{5D66FD89-64C4-9044-BA18-28978645C110}"/>
              </a:ext>
            </a:extLst>
          </p:cNvPr>
          <p:cNvSpPr>
            <a:spLocks noGrp="1"/>
          </p:cNvSpPr>
          <p:nvPr>
            <p:ph type="pic" sz="quarter" idx="13"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124301659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77976"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
        <p:nvSpPr>
          <p:cNvPr id="7" name="Content Placeholder 6"/>
          <p:cNvSpPr>
            <a:spLocks noGrp="1"/>
          </p:cNvSpPr>
          <p:nvPr>
            <p:ph sz="quarter" idx="13"/>
          </p:nvPr>
        </p:nvSpPr>
        <p:spPr>
          <a:xfrm>
            <a:off x="423863" y="1687515"/>
            <a:ext cx="11344274" cy="4181578"/>
          </a:xfrm>
        </p:spPr>
        <p:txBody>
          <a:bodyPr/>
          <a:lstStyle>
            <a:lvl1pPr marL="0" indent="0">
              <a:buNone/>
              <a:defRPr>
                <a:latin typeface="Open Sans" panose="020B0606030504020204"/>
              </a:defRPr>
            </a:lvl1pPr>
          </a:lstStyle>
          <a:p>
            <a:pPr lvl="0"/>
            <a:endParaRPr lang="en-US"/>
          </a:p>
        </p:txBody>
      </p:sp>
      <p:sp>
        <p:nvSpPr>
          <p:cNvPr id="8" name="Picture Placeholder 8">
            <a:extLst>
              <a:ext uri="{FF2B5EF4-FFF2-40B4-BE49-F238E27FC236}">
                <a16:creationId xmlns:a16="http://schemas.microsoft.com/office/drawing/2014/main" id="{FFF09304-98CE-1740-BEA0-2A5A97249036}"/>
              </a:ext>
            </a:extLst>
          </p:cNvPr>
          <p:cNvSpPr>
            <a:spLocks noGrp="1"/>
          </p:cNvSpPr>
          <p:nvPr>
            <p:ph type="pic" sz="quarter" idx="14"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317469800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65783"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Picture Placeholder 8">
            <a:extLst>
              <a:ext uri="{FF2B5EF4-FFF2-40B4-BE49-F238E27FC236}">
                <a16:creationId xmlns:a16="http://schemas.microsoft.com/office/drawing/2014/main" id="{1781C794-6E72-FC4F-A56A-87E1C0F423BC}"/>
              </a:ext>
            </a:extLst>
          </p:cNvPr>
          <p:cNvSpPr>
            <a:spLocks noGrp="1"/>
          </p:cNvSpPr>
          <p:nvPr>
            <p:ph type="pic" sz="quarter" idx="13"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2212343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5/14/2024</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90167"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3" name="Picture Placeholder 8">
            <a:extLst>
              <a:ext uri="{FF2B5EF4-FFF2-40B4-BE49-F238E27FC236}">
                <a16:creationId xmlns:a16="http://schemas.microsoft.com/office/drawing/2014/main" id="{BE0BB3F8-302E-3249-B420-412CDC7D5CDF}"/>
              </a:ext>
            </a:extLst>
          </p:cNvPr>
          <p:cNvSpPr>
            <a:spLocks noGrp="1"/>
          </p:cNvSpPr>
          <p:nvPr>
            <p:ph type="pic" sz="quarter" idx="17"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202627141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802359"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Open Sans" panose="020B0606030504020204"/>
              </a:defRPr>
            </a:lvl1pPr>
          </a:lstStyle>
          <a:p>
            <a:pPr lvl="0"/>
            <a:endParaRPr lang="en-US"/>
          </a:p>
        </p:txBody>
      </p:sp>
      <p:sp>
        <p:nvSpPr>
          <p:cNvPr id="12" name="Text Placeholder 10"/>
          <p:cNvSpPr>
            <a:spLocks noGrp="1"/>
          </p:cNvSpPr>
          <p:nvPr>
            <p:ph type="body" sz="quarter" idx="15"/>
          </p:nvPr>
        </p:nvSpPr>
        <p:spPr>
          <a:xfrm>
            <a:off x="6566064" y="1876926"/>
            <a:ext cx="5101055" cy="4074694"/>
          </a:xfrm>
        </p:spPr>
        <p:txBody>
          <a:bodyPr/>
          <a:lstStyle>
            <a:lvl1pPr marL="0" indent="0">
              <a:buNone/>
              <a:defRPr>
                <a:solidFill>
                  <a:schemeClr val="bg1"/>
                </a:solidFill>
                <a:latin typeface="Open Sans" panose="020B0606030504020204"/>
              </a:defRPr>
            </a:lvl1pPr>
          </a:lstStyle>
          <a:p>
            <a:pPr lvl="0"/>
            <a:endParaRPr lang="en-US"/>
          </a:p>
        </p:txBody>
      </p:sp>
      <p:sp>
        <p:nvSpPr>
          <p:cNvPr id="8" name="Picture Placeholder 8">
            <a:extLst>
              <a:ext uri="{FF2B5EF4-FFF2-40B4-BE49-F238E27FC236}">
                <a16:creationId xmlns:a16="http://schemas.microsoft.com/office/drawing/2014/main" id="{211A3F5B-A248-7D44-883A-EB92FBE62A83}"/>
              </a:ext>
            </a:extLst>
          </p:cNvPr>
          <p:cNvSpPr>
            <a:spLocks noGrp="1"/>
          </p:cNvSpPr>
          <p:nvPr>
            <p:ph type="pic" sz="quarter" idx="13"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219172393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17015"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642DF664-5670-40EF-B7C2-80D38C8F3D2F}"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Open Sans" panose="020B0606030504020204"/>
              </a:defRPr>
            </a:lvl1pPr>
          </a:lstStyle>
          <a:p>
            <a:pPr lvl="0"/>
            <a:endParaRPr lang="en-US"/>
          </a:p>
        </p:txBody>
      </p:sp>
      <p:sp>
        <p:nvSpPr>
          <p:cNvPr id="11" name="Text Placeholder 10"/>
          <p:cNvSpPr>
            <a:spLocks noGrp="1"/>
          </p:cNvSpPr>
          <p:nvPr>
            <p:ph type="body" sz="quarter" idx="14"/>
          </p:nvPr>
        </p:nvSpPr>
        <p:spPr>
          <a:xfrm>
            <a:off x="518193" y="1876926"/>
            <a:ext cx="5101055" cy="4074694"/>
          </a:xfrm>
        </p:spPr>
        <p:txBody>
          <a:bodyPr anchor="ctr"/>
          <a:lstStyle>
            <a:lvl1pPr marL="0" indent="0">
              <a:buNone/>
              <a:defRPr>
                <a:solidFill>
                  <a:schemeClr val="bg1"/>
                </a:solidFill>
                <a:latin typeface="Open Sans" panose="020B0606030504020204"/>
              </a:defRPr>
            </a:lvl1pPr>
          </a:lstStyle>
          <a:p>
            <a:pPr lvl="0"/>
            <a:endParaRPr lang="en-US"/>
          </a:p>
        </p:txBody>
      </p:sp>
      <p:sp>
        <p:nvSpPr>
          <p:cNvPr id="9" name="Picture Placeholder 8">
            <a:extLst>
              <a:ext uri="{FF2B5EF4-FFF2-40B4-BE49-F238E27FC236}">
                <a16:creationId xmlns:a16="http://schemas.microsoft.com/office/drawing/2014/main" id="{7D417F91-88C7-444C-8083-870BCCAEB452}"/>
              </a:ext>
            </a:extLst>
          </p:cNvPr>
          <p:cNvSpPr>
            <a:spLocks noGrp="1"/>
          </p:cNvSpPr>
          <p:nvPr>
            <p:ph type="pic" sz="quarter" idx="15"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399921985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5706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C77715E-A812-4800-BF93-C4EBEFF9B187}" type="datetime1">
              <a:rPr lang="en-US" smtClean="0"/>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Open Sans (Headings)"/>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Open Sans (Headings)"/>
              </a:defRPr>
            </a:lvl1pPr>
          </a:lstStyle>
          <a:p>
            <a:pPr lvl="0"/>
            <a:endParaRPr lang="en-US"/>
          </a:p>
        </p:txBody>
      </p:sp>
      <p:sp>
        <p:nvSpPr>
          <p:cNvPr id="12" name="Picture Placeholder 8">
            <a:extLst>
              <a:ext uri="{FF2B5EF4-FFF2-40B4-BE49-F238E27FC236}">
                <a16:creationId xmlns:a16="http://schemas.microsoft.com/office/drawing/2014/main" id="{8182D125-C8EF-A144-B545-5231C0440989}"/>
              </a:ext>
            </a:extLst>
          </p:cNvPr>
          <p:cNvSpPr>
            <a:spLocks noGrp="1"/>
          </p:cNvSpPr>
          <p:nvPr>
            <p:ph type="pic" sz="quarter" idx="15"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334422679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20488"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C22C0E2-A7F7-4425-B822-CC5FEDF6D9F2}" type="datetime1">
              <a:rPr lang="en-US" smtClean="0"/>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Open Sans (Body)"/>
              </a:defRPr>
            </a:lvl1pPr>
          </a:lstStyle>
          <a:p>
            <a:pPr lvl="0"/>
            <a:r>
              <a:rPr lang="en-US"/>
              <a:t>Contact Communications for custom timelines</a:t>
            </a:r>
          </a:p>
        </p:txBody>
      </p:sp>
      <p:sp>
        <p:nvSpPr>
          <p:cNvPr id="27" name="Picture Placeholder 8">
            <a:extLst>
              <a:ext uri="{FF2B5EF4-FFF2-40B4-BE49-F238E27FC236}">
                <a16:creationId xmlns:a16="http://schemas.microsoft.com/office/drawing/2014/main" id="{60B34316-7C16-3240-A288-5BD4B828E473}"/>
              </a:ext>
            </a:extLst>
          </p:cNvPr>
          <p:cNvSpPr>
            <a:spLocks noGrp="1"/>
          </p:cNvSpPr>
          <p:nvPr>
            <p:ph type="pic" sz="quarter" idx="13"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383935710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1" y="224589"/>
            <a:ext cx="8737401"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22DC5F9-D77C-45C1-AB86-346E2E886B8F}" type="datetime1">
              <a:rPr lang="en-US" smtClean="0"/>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Open Sans (Body)"/>
              </a:defRPr>
            </a:lvl1pPr>
          </a:lstStyle>
          <a:p>
            <a:pPr lvl="0"/>
            <a:r>
              <a:rPr lang="en-US"/>
              <a:t>Contact Communications for custom timelines</a:t>
            </a:r>
          </a:p>
        </p:txBody>
      </p:sp>
      <p:sp>
        <p:nvSpPr>
          <p:cNvPr id="118" name="Picture Placeholder 8">
            <a:extLst>
              <a:ext uri="{FF2B5EF4-FFF2-40B4-BE49-F238E27FC236}">
                <a16:creationId xmlns:a16="http://schemas.microsoft.com/office/drawing/2014/main" id="{FAB3C01E-2A36-264D-931E-D93BDD458FB1}"/>
              </a:ext>
            </a:extLst>
          </p:cNvPr>
          <p:cNvSpPr>
            <a:spLocks noGrp="1"/>
          </p:cNvSpPr>
          <p:nvPr>
            <p:ph type="pic" sz="quarter" idx="27"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71930944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AD580-F9DE-4776-B204-F93A0A138A8B}" type="datetime1">
              <a:rPr lang="en-US" smtClean="0"/>
              <a:t>5/14/2024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
        <p:nvSpPr>
          <p:cNvPr id="5" name="Picture Placeholder 8">
            <a:extLst>
              <a:ext uri="{FF2B5EF4-FFF2-40B4-BE49-F238E27FC236}">
                <a16:creationId xmlns:a16="http://schemas.microsoft.com/office/drawing/2014/main" id="{7C88DBCA-A64D-1740-B976-40AA065451C1}"/>
              </a:ext>
            </a:extLst>
          </p:cNvPr>
          <p:cNvSpPr>
            <a:spLocks noGrp="1"/>
          </p:cNvSpPr>
          <p:nvPr>
            <p:ph type="pic" sz="quarter" idx="13"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307959070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26981302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1_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504988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cSld name="1_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Open Sans Semibold" panose="020B0606030504020204"/>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Open Sans (Heading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D8F86B-02CB-4045-BDB1-2B031E2F7395}"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41603386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3_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idx="13"/>
          </p:nvPr>
        </p:nvSpPr>
        <p:spPr>
          <a:xfrm>
            <a:off x="838201" y="1825627"/>
            <a:ext cx="10515599" cy="4302459"/>
          </a:xfrm>
        </p:spPr>
        <p:txBody>
          <a:bodyPr/>
          <a:lstStyle>
            <a:lvl1pPr>
              <a:defRPr b="1">
                <a:latin typeface="Open Sans Semibold" panose="020B0606030504020204"/>
              </a:defRPr>
            </a:lvl1pPr>
            <a:lvl2pPr marL="514350" indent="-17145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200150" indent="-17145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37DC3-4089-4658-BAB1-1C60452F445E}"/>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51422C2-F59C-413C-ACF4-8E2D358942DB}"/>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80DD8B5-EB70-4405-A0F3-024801639219}"/>
              </a:ext>
            </a:extLst>
          </p:cNvPr>
          <p:cNvSpPr>
            <a:spLocks noGrp="1"/>
          </p:cNvSpPr>
          <p:nvPr>
            <p:ph type="sldNum" sz="quarter" idx="16"/>
          </p:nvPr>
        </p:nvSpPr>
        <p:spPr/>
        <p:txBody>
          <a:bodyPr/>
          <a:lstStyle>
            <a:lvl1pPr>
              <a:defRPr/>
            </a:lvl1pPr>
          </a:lstStyle>
          <a:p>
            <a:pPr>
              <a:defRPr/>
            </a:pPr>
            <a:fld id="{EE60A107-1D28-4E04-832B-8FFCC851FF53}" type="slidenum">
              <a:rPr lang="en-US"/>
              <a:pPr>
                <a:defRPr/>
              </a:pPr>
              <a:t>‹#›</a:t>
            </a:fld>
            <a:endParaRPr lang="en-US"/>
          </a:p>
        </p:txBody>
      </p:sp>
    </p:spTree>
    <p:extLst>
      <p:ext uri="{BB962C8B-B14F-4D97-AF65-F5344CB8AC3E}">
        <p14:creationId xmlns:p14="http://schemas.microsoft.com/office/powerpoint/2010/main" val="266254668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1_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116611017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6_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idx="13"/>
          </p:nvPr>
        </p:nvSpPr>
        <p:spPr>
          <a:xfrm>
            <a:off x="838201" y="1825627"/>
            <a:ext cx="10515599" cy="4302459"/>
          </a:xfrm>
        </p:spPr>
        <p:txBody>
          <a:bodyPr/>
          <a:lstStyle>
            <a:lvl1pPr>
              <a:defRPr b="1">
                <a:latin typeface="Open Sans Semibold" panose="020B0606030504020204"/>
              </a:defRPr>
            </a:lvl1pPr>
            <a:lvl2pPr marL="514350" indent="-17145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200150" indent="-17145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802CCF-F079-4C3F-876F-B12028A1B419}"/>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F4BBA6D-23CA-4153-9807-82B4B1671DCE}"/>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B4516C6-4687-47AA-9985-DA293C464E45}"/>
              </a:ext>
            </a:extLst>
          </p:cNvPr>
          <p:cNvSpPr>
            <a:spLocks noGrp="1"/>
          </p:cNvSpPr>
          <p:nvPr>
            <p:ph type="sldNum" sz="quarter" idx="16"/>
          </p:nvPr>
        </p:nvSpPr>
        <p:spPr/>
        <p:txBody>
          <a:bodyPr/>
          <a:lstStyle>
            <a:lvl1pPr>
              <a:defRPr/>
            </a:lvl1pPr>
          </a:lstStyle>
          <a:p>
            <a:pPr>
              <a:defRPr/>
            </a:pPr>
            <a:fld id="{4DD8ACAD-150D-4C2E-AEB4-41F57876220A}" type="slidenum">
              <a:rPr lang="en-US"/>
              <a:pPr>
                <a:defRPr/>
              </a:pPr>
              <a:t>‹#›</a:t>
            </a:fld>
            <a:endParaRPr lang="en-US"/>
          </a:p>
        </p:txBody>
      </p:sp>
    </p:spTree>
    <p:extLst>
      <p:ext uri="{BB962C8B-B14F-4D97-AF65-F5344CB8AC3E}">
        <p14:creationId xmlns:p14="http://schemas.microsoft.com/office/powerpoint/2010/main" val="214530731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1_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23863" y="1687515"/>
            <a:ext cx="11344275" cy="4181578"/>
          </a:xfrm>
        </p:spPr>
        <p:txBody>
          <a:bodyPr/>
          <a:lstStyle>
            <a:lvl1pPr marL="0" indent="0">
              <a:buNone/>
              <a:defRPr>
                <a:latin typeface="Open Sans" panose="020B0606030504020204"/>
              </a:defRPr>
            </a:lvl1pPr>
          </a:lstStyle>
          <a:p>
            <a:pPr lvl="0"/>
            <a:endParaRPr lang="en-US"/>
          </a:p>
        </p:txBody>
      </p:sp>
      <p:sp>
        <p:nvSpPr>
          <p:cNvPr id="4" name="Date Placeholder 3">
            <a:extLst>
              <a:ext uri="{FF2B5EF4-FFF2-40B4-BE49-F238E27FC236}">
                <a16:creationId xmlns:a16="http://schemas.microsoft.com/office/drawing/2014/main" id="{F90CE8B3-E4CC-4CAF-92B6-DCE8DA8F6799}"/>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A192C20-D1A4-4523-B61D-558ACC7A8BD6}"/>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E129037-438D-47FE-A994-931557FE1D62}"/>
              </a:ext>
            </a:extLst>
          </p:cNvPr>
          <p:cNvSpPr>
            <a:spLocks noGrp="1"/>
          </p:cNvSpPr>
          <p:nvPr>
            <p:ph type="sldNum" sz="quarter" idx="16"/>
          </p:nvPr>
        </p:nvSpPr>
        <p:spPr/>
        <p:txBody>
          <a:bodyPr/>
          <a:lstStyle>
            <a:lvl1pPr>
              <a:defRPr/>
            </a:lvl1pPr>
          </a:lstStyle>
          <a:p>
            <a:pPr>
              <a:defRPr/>
            </a:pPr>
            <a:fld id="{0645167D-3095-4B67-8E95-C18C8AC1084C}" type="slidenum">
              <a:rPr lang="en-US"/>
              <a:pPr>
                <a:defRPr/>
              </a:pPr>
              <a:t>‹#›</a:t>
            </a:fld>
            <a:endParaRPr lang="en-US"/>
          </a:p>
        </p:txBody>
      </p:sp>
    </p:spTree>
    <p:extLst>
      <p:ext uri="{BB962C8B-B14F-4D97-AF65-F5344CB8AC3E}">
        <p14:creationId xmlns:p14="http://schemas.microsoft.com/office/powerpoint/2010/main" val="32930048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66"/>
        <p:cNvGrpSpPr/>
        <p:nvPr/>
      </p:nvGrpSpPr>
      <p:grpSpPr>
        <a:xfrm>
          <a:off x="0" y="0"/>
          <a:ext cx="0" cy="0"/>
          <a:chOff x="0" y="0"/>
          <a:chExt cx="0" cy="0"/>
        </a:xfrm>
      </p:grpSpPr>
      <p:sp>
        <p:nvSpPr>
          <p:cNvPr id="67" name="Google Shape;67;p16"/>
          <p:cNvSpPr/>
          <p:nvPr/>
        </p:nvSpPr>
        <p:spPr>
          <a:xfrm>
            <a:off x="0" y="6017605"/>
            <a:ext cx="12192000" cy="527600"/>
          </a:xfrm>
          <a:prstGeom prst="rect">
            <a:avLst/>
          </a:prstGeom>
          <a:solidFill>
            <a:schemeClr val="accent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pic>
        <p:nvPicPr>
          <p:cNvPr id="68" name="Google Shape;68;p16" descr="A close up of a sign&#10;&#10;Description automatically generated"/>
          <p:cNvPicPr preferRelativeResize="0"/>
          <p:nvPr/>
        </p:nvPicPr>
        <p:blipFill rotWithShape="1">
          <a:blip r:embed="rId2">
            <a:alphaModFix/>
          </a:blip>
          <a:srcRect/>
          <a:stretch/>
        </p:blipFill>
        <p:spPr>
          <a:xfrm>
            <a:off x="5597351" y="6062944"/>
            <a:ext cx="997300" cy="398921"/>
          </a:xfrm>
          <a:prstGeom prst="rect">
            <a:avLst/>
          </a:prstGeom>
          <a:noFill/>
          <a:ln>
            <a:noFill/>
          </a:ln>
        </p:spPr>
      </p:pic>
      <p:sp>
        <p:nvSpPr>
          <p:cNvPr id="69" name="Google Shape;69;p16"/>
          <p:cNvSpPr txBox="1">
            <a:spLocks noGrp="1"/>
          </p:cNvSpPr>
          <p:nvPr>
            <p:ph type="title"/>
          </p:nvPr>
        </p:nvSpPr>
        <p:spPr>
          <a:xfrm>
            <a:off x="712380" y="153231"/>
            <a:ext cx="11121600" cy="751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1"/>
              </a:buClr>
              <a:buSzPts val="2700"/>
              <a:buFont typeface="Arial"/>
              <a:buNone/>
              <a:defRPr sz="3600">
                <a:solidFill>
                  <a:schemeClr val="accen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712380" y="1285424"/>
            <a:ext cx="5383600" cy="4351200"/>
          </a:xfrm>
          <a:prstGeom prst="rect">
            <a:avLst/>
          </a:prstGeom>
          <a:noFill/>
          <a:ln>
            <a:noFill/>
          </a:ln>
        </p:spPr>
        <p:txBody>
          <a:bodyPr spcFirstLastPara="1" wrap="square" lIns="68575" tIns="34275" rIns="68575" bIns="34275" anchor="t" anchorCtr="0">
            <a:noAutofit/>
          </a:bodyPr>
          <a:lstStyle>
            <a:lvl1pPr marL="609585" marR="0" lvl="0" indent="-482588" algn="l" rtl="0">
              <a:lnSpc>
                <a:spcPct val="90000"/>
              </a:lnSpc>
              <a:spcBef>
                <a:spcPts val="1067"/>
              </a:spcBef>
              <a:spcAft>
                <a:spcPts val="0"/>
              </a:spcAft>
              <a:buClr>
                <a:schemeClr val="accent2"/>
              </a:buClr>
              <a:buSzPts val="2100"/>
              <a:buFont typeface="Noto Sans Symbols"/>
              <a:buChar char="▪"/>
              <a:defRPr sz="2800" b="0" i="0" u="none" strike="noStrike" cap="none">
                <a:solidFill>
                  <a:schemeClr val="accent1"/>
                </a:solidFill>
                <a:latin typeface="Arial"/>
                <a:ea typeface="Arial"/>
                <a:cs typeface="Arial"/>
                <a:sym typeface="Arial"/>
              </a:defRPr>
            </a:lvl1pPr>
            <a:lvl2pPr marL="1219170" marR="0" lvl="1" indent="-457189" algn="l" rtl="0">
              <a:lnSpc>
                <a:spcPct val="90000"/>
              </a:lnSpc>
              <a:spcBef>
                <a:spcPts val="533"/>
              </a:spcBef>
              <a:spcAft>
                <a:spcPts val="0"/>
              </a:spcAft>
              <a:buClr>
                <a:schemeClr val="accent2"/>
              </a:buClr>
              <a:buSzPts val="1800"/>
              <a:buFont typeface="Noto Sans Symbols"/>
              <a:buChar char="▪"/>
              <a:defRPr sz="2400" b="0" i="0" u="none" strike="noStrike" cap="none">
                <a:solidFill>
                  <a:schemeClr val="accent1"/>
                </a:solidFill>
                <a:latin typeface="Arial"/>
                <a:ea typeface="Arial"/>
                <a:cs typeface="Arial"/>
                <a:sym typeface="Arial"/>
              </a:defRPr>
            </a:lvl2pPr>
            <a:lvl3pPr marL="1828754" marR="0" lvl="2" indent="-431789" algn="l" rtl="0">
              <a:lnSpc>
                <a:spcPct val="90000"/>
              </a:lnSpc>
              <a:spcBef>
                <a:spcPts val="533"/>
              </a:spcBef>
              <a:spcAft>
                <a:spcPts val="0"/>
              </a:spcAft>
              <a:buClr>
                <a:schemeClr val="accent2"/>
              </a:buClr>
              <a:buSzPts val="1500"/>
              <a:buFont typeface="Noto Sans Symbols"/>
              <a:buChar char="▪"/>
              <a:defRPr sz="2000" b="0" i="0" u="none" strike="noStrike" cap="none">
                <a:solidFill>
                  <a:schemeClr val="accent1"/>
                </a:solidFill>
                <a:latin typeface="Arial"/>
                <a:ea typeface="Arial"/>
                <a:cs typeface="Arial"/>
                <a:sym typeface="Arial"/>
              </a:defRPr>
            </a:lvl3pPr>
            <a:lvl4pPr marL="2438339" marR="0" lvl="3" indent="-423323" algn="l" rtl="0">
              <a:lnSpc>
                <a:spcPct val="90000"/>
              </a:lnSpc>
              <a:spcBef>
                <a:spcPts val="533"/>
              </a:spcBef>
              <a:spcAft>
                <a:spcPts val="0"/>
              </a:spcAft>
              <a:buClr>
                <a:schemeClr val="accent2"/>
              </a:buClr>
              <a:buSzPts val="1400"/>
              <a:buFont typeface="Noto Sans Symbols"/>
              <a:buChar char="▪"/>
              <a:defRPr sz="1867" b="0" i="0" u="none" strike="noStrike" cap="none">
                <a:solidFill>
                  <a:schemeClr val="accent1"/>
                </a:solidFill>
                <a:latin typeface="Arial"/>
                <a:ea typeface="Arial"/>
                <a:cs typeface="Arial"/>
                <a:sym typeface="Arial"/>
              </a:defRPr>
            </a:lvl4pPr>
            <a:lvl5pPr marL="3047924" marR="0" lvl="4" indent="-423323" algn="l" rtl="0">
              <a:lnSpc>
                <a:spcPct val="90000"/>
              </a:lnSpc>
              <a:spcBef>
                <a:spcPts val="533"/>
              </a:spcBef>
              <a:spcAft>
                <a:spcPts val="0"/>
              </a:spcAft>
              <a:buClr>
                <a:schemeClr val="accent2"/>
              </a:buClr>
              <a:buSzPts val="1400"/>
              <a:buFont typeface="Noto Sans Symbols"/>
              <a:buChar char="▪"/>
              <a:defRPr sz="1867" b="0" i="0" u="none" strike="noStrike" cap="none">
                <a:solidFill>
                  <a:schemeClr val="accent1"/>
                </a:solidFill>
                <a:latin typeface="Arial"/>
                <a:ea typeface="Arial"/>
                <a:cs typeface="Arial"/>
                <a:sym typeface="Arial"/>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endParaRPr/>
          </a:p>
        </p:txBody>
      </p:sp>
      <p:sp>
        <p:nvSpPr>
          <p:cNvPr id="71" name="Google Shape;71;p16"/>
          <p:cNvSpPr/>
          <p:nvPr/>
        </p:nvSpPr>
        <p:spPr>
          <a:xfrm>
            <a:off x="6428096" y="1285424"/>
            <a:ext cx="5406000" cy="43512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sp>
        <p:nvSpPr>
          <p:cNvPr id="72" name="Google Shape;72;p16"/>
          <p:cNvSpPr txBox="1">
            <a:spLocks noGrp="1"/>
          </p:cNvSpPr>
          <p:nvPr>
            <p:ph type="body" idx="2"/>
          </p:nvPr>
        </p:nvSpPr>
        <p:spPr>
          <a:xfrm>
            <a:off x="6428097" y="1285424"/>
            <a:ext cx="5383600" cy="4351200"/>
          </a:xfrm>
          <a:prstGeom prst="rect">
            <a:avLst/>
          </a:prstGeom>
          <a:noFill/>
          <a:ln>
            <a:noFill/>
          </a:ln>
        </p:spPr>
        <p:txBody>
          <a:bodyPr spcFirstLastPara="1" wrap="square" lIns="68575" tIns="34275" rIns="68575" bIns="34275" anchor="t" anchorCtr="0">
            <a:noAutofit/>
          </a:bodyPr>
          <a:lstStyle>
            <a:lvl1pPr marL="609585" marR="0" lvl="0" indent="-482588" algn="l" rtl="0">
              <a:lnSpc>
                <a:spcPct val="90000"/>
              </a:lnSpc>
              <a:spcBef>
                <a:spcPts val="1067"/>
              </a:spcBef>
              <a:spcAft>
                <a:spcPts val="0"/>
              </a:spcAft>
              <a:buClr>
                <a:schemeClr val="lt2"/>
              </a:buClr>
              <a:buSzPts val="2100"/>
              <a:buFont typeface="Noto Sans Symbols"/>
              <a:buChar char="▪"/>
              <a:defRPr sz="2800" b="0" i="0" u="none" strike="noStrike" cap="none">
                <a:solidFill>
                  <a:schemeClr val="lt1"/>
                </a:solidFill>
                <a:latin typeface="Arial"/>
                <a:ea typeface="Arial"/>
                <a:cs typeface="Arial"/>
                <a:sym typeface="Arial"/>
              </a:defRPr>
            </a:lvl1pPr>
            <a:lvl2pPr marL="1219170" marR="0" lvl="1" indent="-457189" algn="l" rtl="0">
              <a:lnSpc>
                <a:spcPct val="90000"/>
              </a:lnSpc>
              <a:spcBef>
                <a:spcPts val="533"/>
              </a:spcBef>
              <a:spcAft>
                <a:spcPts val="0"/>
              </a:spcAft>
              <a:buClr>
                <a:schemeClr val="lt2"/>
              </a:buClr>
              <a:buSzPts val="1800"/>
              <a:buFont typeface="Noto Sans Symbols"/>
              <a:buChar char="▪"/>
              <a:defRPr sz="2400" b="0" i="0" u="none" strike="noStrike" cap="none">
                <a:solidFill>
                  <a:schemeClr val="lt1"/>
                </a:solidFill>
                <a:latin typeface="Arial"/>
                <a:ea typeface="Arial"/>
                <a:cs typeface="Arial"/>
                <a:sym typeface="Arial"/>
              </a:defRPr>
            </a:lvl2pPr>
            <a:lvl3pPr marL="1828754" marR="0" lvl="2" indent="-431789" algn="l" rtl="0">
              <a:lnSpc>
                <a:spcPct val="90000"/>
              </a:lnSpc>
              <a:spcBef>
                <a:spcPts val="533"/>
              </a:spcBef>
              <a:spcAft>
                <a:spcPts val="0"/>
              </a:spcAft>
              <a:buClr>
                <a:schemeClr val="lt2"/>
              </a:buClr>
              <a:buSzPts val="1500"/>
              <a:buFont typeface="Noto Sans Symbols"/>
              <a:buChar char="▪"/>
              <a:defRPr sz="2000" b="0" i="0" u="none" strike="noStrike" cap="none">
                <a:solidFill>
                  <a:schemeClr val="lt1"/>
                </a:solidFill>
                <a:latin typeface="Arial"/>
                <a:ea typeface="Arial"/>
                <a:cs typeface="Arial"/>
                <a:sym typeface="Arial"/>
              </a:defRPr>
            </a:lvl3pPr>
            <a:lvl4pPr marL="2438339" marR="0" lvl="3" indent="-423323" algn="l" rtl="0">
              <a:lnSpc>
                <a:spcPct val="90000"/>
              </a:lnSpc>
              <a:spcBef>
                <a:spcPts val="533"/>
              </a:spcBef>
              <a:spcAft>
                <a:spcPts val="0"/>
              </a:spcAft>
              <a:buClr>
                <a:schemeClr val="lt2"/>
              </a:buClr>
              <a:buSzPts val="1400"/>
              <a:buFont typeface="Noto Sans Symbols"/>
              <a:buChar char="▪"/>
              <a:defRPr sz="1867" b="0" i="0" u="none" strike="noStrike" cap="none">
                <a:solidFill>
                  <a:schemeClr val="lt1"/>
                </a:solidFill>
                <a:latin typeface="Arial"/>
                <a:ea typeface="Arial"/>
                <a:cs typeface="Arial"/>
                <a:sym typeface="Arial"/>
              </a:defRPr>
            </a:lvl4pPr>
            <a:lvl5pPr marL="3047924" marR="0" lvl="4" indent="-423323" algn="l" rtl="0">
              <a:lnSpc>
                <a:spcPct val="90000"/>
              </a:lnSpc>
              <a:spcBef>
                <a:spcPts val="533"/>
              </a:spcBef>
              <a:spcAft>
                <a:spcPts val="0"/>
              </a:spcAft>
              <a:buClr>
                <a:schemeClr val="lt2"/>
              </a:buClr>
              <a:buSzPts val="1400"/>
              <a:buFont typeface="Noto Sans Symbols"/>
              <a:buChar char="▪"/>
              <a:defRPr sz="1867" b="0" i="0" u="none" strike="noStrike" cap="none">
                <a:solidFill>
                  <a:schemeClr val="lt1"/>
                </a:solidFill>
                <a:latin typeface="Arial"/>
                <a:ea typeface="Arial"/>
                <a:cs typeface="Arial"/>
                <a:sym typeface="Arial"/>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endParaRPr/>
          </a:p>
        </p:txBody>
      </p:sp>
      <p:sp>
        <p:nvSpPr>
          <p:cNvPr id="73" name="Google Shape;73;p16"/>
          <p:cNvSpPr/>
          <p:nvPr/>
        </p:nvSpPr>
        <p:spPr>
          <a:xfrm>
            <a:off x="0" y="6502621"/>
            <a:ext cx="12192000" cy="123600"/>
          </a:xfrm>
          <a:prstGeom prst="rect">
            <a:avLst/>
          </a:prstGeom>
          <a:solidFill>
            <a:srgbClr val="F16038"/>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rgbClr val="0A518B"/>
              </a:solidFill>
              <a:latin typeface="Arial"/>
              <a:ea typeface="Arial"/>
              <a:cs typeface="Arial"/>
              <a:sym typeface="Arial"/>
            </a:endParaRPr>
          </a:p>
        </p:txBody>
      </p:sp>
      <p:sp>
        <p:nvSpPr>
          <p:cNvPr id="74" name="Google Shape;74;p16"/>
          <p:cNvSpPr txBox="1">
            <a:spLocks noGrp="1"/>
          </p:cNvSpPr>
          <p:nvPr>
            <p:ph type="ftr" idx="11"/>
          </p:nvPr>
        </p:nvSpPr>
        <p:spPr>
          <a:xfrm>
            <a:off x="4038600" y="6544337"/>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200">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5" name="Google Shape;75;p16"/>
          <p:cNvSpPr txBox="1">
            <a:spLocks noGrp="1"/>
          </p:cNvSpPr>
          <p:nvPr>
            <p:ph type="dt" idx="10"/>
          </p:nvPr>
        </p:nvSpPr>
        <p:spPr>
          <a:xfrm>
            <a:off x="238125" y="6537963"/>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200">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6" name="Google Shape;76;p16"/>
          <p:cNvSpPr txBox="1">
            <a:spLocks noGrp="1"/>
          </p:cNvSpPr>
          <p:nvPr>
            <p:ph type="sldNum" idx="12"/>
          </p:nvPr>
        </p:nvSpPr>
        <p:spPr>
          <a:xfrm>
            <a:off x="9210675" y="6529127"/>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2487009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94"/>
        <p:cNvGrpSpPr/>
        <p:nvPr/>
      </p:nvGrpSpPr>
      <p:grpSpPr>
        <a:xfrm>
          <a:off x="0" y="0"/>
          <a:ext cx="0" cy="0"/>
          <a:chOff x="0" y="0"/>
          <a:chExt cx="0" cy="0"/>
        </a:xfrm>
      </p:grpSpPr>
      <p:sp>
        <p:nvSpPr>
          <p:cNvPr id="195" name="Google Shape;195;p31"/>
          <p:cNvSpPr/>
          <p:nvPr/>
        </p:nvSpPr>
        <p:spPr>
          <a:xfrm>
            <a:off x="0" y="6017605"/>
            <a:ext cx="12192000" cy="527600"/>
          </a:xfrm>
          <a:prstGeom prst="rect">
            <a:avLst/>
          </a:prstGeom>
          <a:solidFill>
            <a:schemeClr val="accent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pic>
        <p:nvPicPr>
          <p:cNvPr id="196" name="Google Shape;196;p31" descr="A close up of a sign&#10;&#10;Description automatically generated"/>
          <p:cNvPicPr preferRelativeResize="0"/>
          <p:nvPr/>
        </p:nvPicPr>
        <p:blipFill rotWithShape="1">
          <a:blip r:embed="rId2">
            <a:alphaModFix/>
          </a:blip>
          <a:srcRect/>
          <a:stretch/>
        </p:blipFill>
        <p:spPr>
          <a:xfrm>
            <a:off x="5597351" y="6062944"/>
            <a:ext cx="997300" cy="398921"/>
          </a:xfrm>
          <a:prstGeom prst="rect">
            <a:avLst/>
          </a:prstGeom>
          <a:noFill/>
          <a:ln>
            <a:noFill/>
          </a:ln>
        </p:spPr>
      </p:pic>
      <p:sp>
        <p:nvSpPr>
          <p:cNvPr id="197" name="Google Shape;197;p31"/>
          <p:cNvSpPr txBox="1">
            <a:spLocks noGrp="1"/>
          </p:cNvSpPr>
          <p:nvPr>
            <p:ph type="title"/>
          </p:nvPr>
        </p:nvSpPr>
        <p:spPr>
          <a:xfrm>
            <a:off x="712380" y="153231"/>
            <a:ext cx="11121600" cy="751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1"/>
              </a:buClr>
              <a:buSzPts val="2700"/>
              <a:buFont typeface="Arial"/>
              <a:buNone/>
              <a:defRPr sz="3600">
                <a:solidFill>
                  <a:schemeClr val="accen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8" name="Google Shape;198;p31"/>
          <p:cNvSpPr/>
          <p:nvPr/>
        </p:nvSpPr>
        <p:spPr>
          <a:xfrm>
            <a:off x="0" y="6502621"/>
            <a:ext cx="12192000" cy="123600"/>
          </a:xfrm>
          <a:prstGeom prst="rect">
            <a:avLst/>
          </a:prstGeom>
          <a:solidFill>
            <a:srgbClr val="F16038"/>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rgbClr val="0A518B"/>
              </a:solidFill>
              <a:latin typeface="Arial"/>
              <a:ea typeface="Arial"/>
              <a:cs typeface="Arial"/>
              <a:sym typeface="Arial"/>
            </a:endParaRPr>
          </a:p>
        </p:txBody>
      </p:sp>
      <p:sp>
        <p:nvSpPr>
          <p:cNvPr id="199" name="Google Shape;199;p31"/>
          <p:cNvSpPr txBox="1">
            <a:spLocks noGrp="1"/>
          </p:cNvSpPr>
          <p:nvPr>
            <p:ph type="ftr" idx="11"/>
          </p:nvPr>
        </p:nvSpPr>
        <p:spPr>
          <a:xfrm>
            <a:off x="4038600" y="6544337"/>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200">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0" name="Google Shape;200;p31"/>
          <p:cNvSpPr txBox="1">
            <a:spLocks noGrp="1"/>
          </p:cNvSpPr>
          <p:nvPr>
            <p:ph type="dt" idx="10"/>
          </p:nvPr>
        </p:nvSpPr>
        <p:spPr>
          <a:xfrm>
            <a:off x="238125" y="6537963"/>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200">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1" name="Google Shape;201;p31"/>
          <p:cNvSpPr txBox="1">
            <a:spLocks noGrp="1"/>
          </p:cNvSpPr>
          <p:nvPr>
            <p:ph type="sldNum" idx="12"/>
          </p:nvPr>
        </p:nvSpPr>
        <p:spPr>
          <a:xfrm>
            <a:off x="9210675" y="6529127"/>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5418718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5"/>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4"/>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0"/>
            <a:ext cx="8988727" cy="4351339"/>
          </a:xfrm>
          <a:prstGeom prst="rect">
            <a:avLst/>
          </a:prstGeom>
        </p:spPr>
        <p:txBody>
          <a:bodyPr/>
          <a:lstStyle>
            <a:lvl1pPr>
              <a:buClr>
                <a:schemeClr val="accent2"/>
              </a:buClr>
              <a:defRPr>
                <a:solidFill>
                  <a:schemeClr val="tx1">
                    <a:lumMod val="65000"/>
                    <a:lumOff val="35000"/>
                  </a:schemeClr>
                </a:solidFill>
              </a:defRPr>
            </a:lvl1pPr>
            <a:lvl2pPr marL="800080" indent="-342891">
              <a:buClr>
                <a:srgbClr val="0D6CB9"/>
              </a:buClr>
              <a:buFont typeface="Arial" panose="020B0604020202020204" pitchFamily="34" charset="0"/>
              <a:buChar char="•"/>
              <a:defRPr>
                <a:solidFill>
                  <a:schemeClr val="tx1">
                    <a:lumMod val="65000"/>
                    <a:lumOff val="35000"/>
                  </a:schemeClr>
                </a:solidFill>
              </a:defRPr>
            </a:lvl2pPr>
            <a:lvl3pPr marL="1142971" indent="-228594">
              <a:buClr>
                <a:schemeClr val="accent2"/>
              </a:buClr>
              <a:buSzPct val="75000"/>
              <a:buFont typeface="Courier New" panose="02070309020205020404" pitchFamily="49" charset="0"/>
              <a:buChar char="o"/>
              <a:defRPr>
                <a:solidFill>
                  <a:schemeClr val="tx1">
                    <a:lumMod val="65000"/>
                    <a:lumOff val="35000"/>
                  </a:schemeClr>
                </a:solidFill>
              </a:defRPr>
            </a:lvl3pPr>
            <a:lvl4pPr marL="1600160" indent="-228594">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1"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5" y="6492876"/>
            <a:ext cx="1585316" cy="365125"/>
          </a:xfrm>
        </p:spPr>
        <p:txBody>
          <a:bodyPr/>
          <a:lstStyle>
            <a:lvl1pPr algn="ctr">
              <a:defRPr/>
            </a:lvl1pPr>
          </a:lstStyle>
          <a:p>
            <a:fld id="{FA6A0AD2-53AF-4D84-8AC9-3DBC493F2F75}" type="datetimeFigureOut">
              <a:rPr lang="en-US" smtClean="0"/>
              <a:pPr/>
              <a:t>5/14/2024</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8" y="208292"/>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1" y="199695"/>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89631619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5"/>
        <p:cNvGrpSpPr/>
        <p:nvPr/>
      </p:nvGrpSpPr>
      <p:grpSpPr>
        <a:xfrm>
          <a:off x="0" y="0"/>
          <a:ext cx="0" cy="0"/>
          <a:chOff x="0" y="0"/>
          <a:chExt cx="0" cy="0"/>
        </a:xfrm>
      </p:grpSpPr>
      <p:sp>
        <p:nvSpPr>
          <p:cNvPr id="46" name="Google Shape;46;p44"/>
          <p:cNvSpPr txBox="1">
            <a:spLocks noGrp="1"/>
          </p:cNvSpPr>
          <p:nvPr>
            <p:ph type="body" idx="1"/>
          </p:nvPr>
        </p:nvSpPr>
        <p:spPr>
          <a:xfrm>
            <a:off x="562708" y="1508401"/>
            <a:ext cx="11068062" cy="45900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solidFill>
                  <a:srgbClr val="000000"/>
                </a:solidFill>
              </a:defRPr>
            </a:lvl1pPr>
            <a:lvl2pPr marL="914400" lvl="1" indent="-381000" algn="l">
              <a:lnSpc>
                <a:spcPct val="90000"/>
              </a:lnSpc>
              <a:spcBef>
                <a:spcPts val="500"/>
              </a:spcBef>
              <a:spcAft>
                <a:spcPts val="0"/>
              </a:spcAft>
              <a:buClr>
                <a:srgbClr val="000000"/>
              </a:buClr>
              <a:buSzPts val="2400"/>
              <a:buChar char="•"/>
              <a:defRPr>
                <a:solidFill>
                  <a:srgbClr val="000000"/>
                </a:solidFill>
              </a:defRPr>
            </a:lvl2pPr>
            <a:lvl3pPr marL="1371600" lvl="2" indent="-355600" algn="l">
              <a:lnSpc>
                <a:spcPct val="90000"/>
              </a:lnSpc>
              <a:spcBef>
                <a:spcPts val="500"/>
              </a:spcBef>
              <a:spcAft>
                <a:spcPts val="0"/>
              </a:spcAft>
              <a:buClr>
                <a:srgbClr val="000000"/>
              </a:buClr>
              <a:buSzPts val="2000"/>
              <a:buChar char="•"/>
              <a:defRPr>
                <a:solidFill>
                  <a:srgbClr val="000000"/>
                </a:solidFill>
              </a:defRPr>
            </a:lvl3pPr>
            <a:lvl4pPr marL="1828800" lvl="3" indent="-342900" algn="l">
              <a:lnSpc>
                <a:spcPct val="90000"/>
              </a:lnSpc>
              <a:spcBef>
                <a:spcPts val="500"/>
              </a:spcBef>
              <a:spcAft>
                <a:spcPts val="0"/>
              </a:spcAft>
              <a:buClr>
                <a:srgbClr val="000000"/>
              </a:buClr>
              <a:buSzPts val="1800"/>
              <a:buChar char="•"/>
              <a:defRPr>
                <a:solidFill>
                  <a:srgbClr val="000000"/>
                </a:solidFill>
              </a:defRPr>
            </a:lvl4pPr>
            <a:lvl5pPr marL="2286000" lvl="4" indent="-342900" algn="l">
              <a:lnSpc>
                <a:spcPct val="90000"/>
              </a:lnSpc>
              <a:spcBef>
                <a:spcPts val="500"/>
              </a:spcBef>
              <a:spcAft>
                <a:spcPts val="0"/>
              </a:spcAft>
              <a:buClr>
                <a:srgbClr val="000000"/>
              </a:buClr>
              <a:buSzPts val="1800"/>
              <a:buChar char="•"/>
              <a:defRPr>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4"/>
          <p:cNvSpPr txBox="1">
            <a:spLocks noGrp="1"/>
          </p:cNvSpPr>
          <p:nvPr>
            <p:ph type="title"/>
          </p:nvPr>
        </p:nvSpPr>
        <p:spPr>
          <a:xfrm>
            <a:off x="1755912" y="243951"/>
            <a:ext cx="9597887" cy="7102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C6EB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279499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matchingName="Content 2-Columns">
  <p:cSld name="2_Content 2-Columns">
    <p:spTree>
      <p:nvGrpSpPr>
        <p:cNvPr id="1" name="Shape 28"/>
        <p:cNvGrpSpPr/>
        <p:nvPr/>
      </p:nvGrpSpPr>
      <p:grpSpPr>
        <a:xfrm>
          <a:off x="0" y="0"/>
          <a:ext cx="0" cy="0"/>
          <a:chOff x="0" y="0"/>
          <a:chExt cx="0" cy="0"/>
        </a:xfrm>
      </p:grpSpPr>
      <p:sp>
        <p:nvSpPr>
          <p:cNvPr id="29" name="Google Shape;29;p43"/>
          <p:cNvSpPr txBox="1">
            <a:spLocks noGrp="1"/>
          </p:cNvSpPr>
          <p:nvPr>
            <p:ph type="title"/>
          </p:nvPr>
        </p:nvSpPr>
        <p:spPr>
          <a:xfrm>
            <a:off x="1755912" y="243951"/>
            <a:ext cx="9597887" cy="7102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C6EB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3"/>
          <p:cNvSpPr txBox="1">
            <a:spLocks noGrp="1"/>
          </p:cNvSpPr>
          <p:nvPr>
            <p:ph type="dt" idx="10"/>
          </p:nvPr>
        </p:nvSpPr>
        <p:spPr>
          <a:xfrm>
            <a:off x="838200" y="6529137"/>
            <a:ext cx="2743200" cy="19233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3"/>
          <p:cNvSpPr txBox="1">
            <a:spLocks noGrp="1"/>
          </p:cNvSpPr>
          <p:nvPr>
            <p:ph type="ftr" idx="11"/>
          </p:nvPr>
        </p:nvSpPr>
        <p:spPr>
          <a:xfrm>
            <a:off x="4038600" y="6529137"/>
            <a:ext cx="4114800" cy="19233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3"/>
          <p:cNvSpPr txBox="1">
            <a:spLocks noGrp="1"/>
          </p:cNvSpPr>
          <p:nvPr>
            <p:ph type="sldNum" idx="12"/>
          </p:nvPr>
        </p:nvSpPr>
        <p:spPr>
          <a:xfrm>
            <a:off x="8610600" y="6529137"/>
            <a:ext cx="2743200" cy="19233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43"/>
          <p:cNvSpPr txBox="1">
            <a:spLocks noGrp="1"/>
          </p:cNvSpPr>
          <p:nvPr>
            <p:ph type="body" idx="1"/>
          </p:nvPr>
        </p:nvSpPr>
        <p:spPr>
          <a:xfrm>
            <a:off x="423863" y="1687515"/>
            <a:ext cx="5492424" cy="418157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b="0">
                <a:latin typeface="Open Sans"/>
                <a:ea typeface="Open Sans"/>
                <a:cs typeface="Open Sans"/>
                <a:sym typeface="Open Sans"/>
              </a:defRPr>
            </a:lvl1pPr>
            <a:lvl2pPr marL="914400" lvl="1" indent="-381000" algn="l">
              <a:lnSpc>
                <a:spcPct val="90000"/>
              </a:lnSpc>
              <a:spcBef>
                <a:spcPts val="500"/>
              </a:spcBef>
              <a:spcAft>
                <a:spcPts val="0"/>
              </a:spcAft>
              <a:buClr>
                <a:srgbClr val="DA3E26"/>
              </a:buClr>
              <a:buSzPts val="2400"/>
              <a:buFont typeface="Noto Sans Symbols"/>
              <a:buChar char="▪"/>
              <a:defRPr>
                <a:latin typeface="Open Sans"/>
                <a:ea typeface="Open Sans"/>
                <a:cs typeface="Open Sans"/>
                <a:sym typeface="Open Sans"/>
              </a:defRPr>
            </a:lvl2pPr>
            <a:lvl3pPr marL="1371600" lvl="2" indent="-355600" algn="l">
              <a:lnSpc>
                <a:spcPct val="90000"/>
              </a:lnSpc>
              <a:spcBef>
                <a:spcPts val="500"/>
              </a:spcBef>
              <a:spcAft>
                <a:spcPts val="0"/>
              </a:spcAft>
              <a:buClr>
                <a:srgbClr val="4472C4"/>
              </a:buClr>
              <a:buSzPts val="2000"/>
              <a:buChar char="•"/>
              <a:defRPr>
                <a:latin typeface="Open Sans Light"/>
                <a:ea typeface="Open Sans Light"/>
                <a:cs typeface="Open Sans Light"/>
                <a:sym typeface="Open Sans Light"/>
              </a:defRPr>
            </a:lvl3pPr>
            <a:lvl4pPr marL="1828800" lvl="3" indent="-342900" algn="l">
              <a:lnSpc>
                <a:spcPct val="90000"/>
              </a:lnSpc>
              <a:spcBef>
                <a:spcPts val="500"/>
              </a:spcBef>
              <a:spcAft>
                <a:spcPts val="0"/>
              </a:spcAft>
              <a:buClr>
                <a:srgbClr val="4472C4"/>
              </a:buClr>
              <a:buSzPts val="1800"/>
              <a:buFont typeface="Open Sans Light"/>
              <a:buChar char="◦"/>
              <a:defRPr>
                <a:latin typeface="Open Sans Light"/>
                <a:ea typeface="Open Sans Light"/>
                <a:cs typeface="Open Sans Light"/>
                <a:sym typeface="Open Sans Light"/>
              </a:defRPr>
            </a:lvl4pPr>
            <a:lvl5pPr marL="2286000" lvl="4" indent="-342900" algn="l">
              <a:lnSpc>
                <a:spcPct val="90000"/>
              </a:lnSpc>
              <a:spcBef>
                <a:spcPts val="500"/>
              </a:spcBef>
              <a:spcAft>
                <a:spcPts val="0"/>
              </a:spcAft>
              <a:buClr>
                <a:srgbClr val="DA3E26"/>
              </a:buClr>
              <a:buSzPts val="1800"/>
              <a:buChar char="•"/>
              <a:defRPr>
                <a:latin typeface="Open Sans Light"/>
                <a:ea typeface="Open Sans Light"/>
                <a:cs typeface="Open Sans Light"/>
                <a:sym typeface="Open Sans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3"/>
          <p:cNvSpPr txBox="1">
            <a:spLocks noGrp="1"/>
          </p:cNvSpPr>
          <p:nvPr>
            <p:ph type="body" idx="2"/>
          </p:nvPr>
        </p:nvSpPr>
        <p:spPr>
          <a:xfrm>
            <a:off x="6275713" y="1687515"/>
            <a:ext cx="5492424" cy="418157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b="0">
                <a:latin typeface="Open Sans"/>
                <a:ea typeface="Open Sans"/>
                <a:cs typeface="Open Sans"/>
                <a:sym typeface="Open Sans"/>
              </a:defRPr>
            </a:lvl1pPr>
            <a:lvl2pPr marL="914400" lvl="1" indent="-381000" algn="l">
              <a:lnSpc>
                <a:spcPct val="90000"/>
              </a:lnSpc>
              <a:spcBef>
                <a:spcPts val="500"/>
              </a:spcBef>
              <a:spcAft>
                <a:spcPts val="0"/>
              </a:spcAft>
              <a:buClr>
                <a:srgbClr val="DA3E26"/>
              </a:buClr>
              <a:buSzPts val="2400"/>
              <a:buFont typeface="Noto Sans Symbols"/>
              <a:buChar char="▪"/>
              <a:defRPr>
                <a:latin typeface="Open Sans"/>
                <a:ea typeface="Open Sans"/>
                <a:cs typeface="Open Sans"/>
                <a:sym typeface="Open Sans"/>
              </a:defRPr>
            </a:lvl2pPr>
            <a:lvl3pPr marL="1371600" lvl="2" indent="-355600" algn="l">
              <a:lnSpc>
                <a:spcPct val="90000"/>
              </a:lnSpc>
              <a:spcBef>
                <a:spcPts val="500"/>
              </a:spcBef>
              <a:spcAft>
                <a:spcPts val="0"/>
              </a:spcAft>
              <a:buClr>
                <a:srgbClr val="4472C4"/>
              </a:buClr>
              <a:buSzPts val="2000"/>
              <a:buChar char="•"/>
              <a:defRPr>
                <a:latin typeface="Open Sans Light"/>
                <a:ea typeface="Open Sans Light"/>
                <a:cs typeface="Open Sans Light"/>
                <a:sym typeface="Open Sans Light"/>
              </a:defRPr>
            </a:lvl3pPr>
            <a:lvl4pPr marL="1828800" lvl="3" indent="-342900" algn="l">
              <a:lnSpc>
                <a:spcPct val="90000"/>
              </a:lnSpc>
              <a:spcBef>
                <a:spcPts val="500"/>
              </a:spcBef>
              <a:spcAft>
                <a:spcPts val="0"/>
              </a:spcAft>
              <a:buClr>
                <a:srgbClr val="4472C4"/>
              </a:buClr>
              <a:buSzPts val="1800"/>
              <a:buFont typeface="Open Sans Light"/>
              <a:buChar char="◦"/>
              <a:defRPr>
                <a:latin typeface="Open Sans Light"/>
                <a:ea typeface="Open Sans Light"/>
                <a:cs typeface="Open Sans Light"/>
                <a:sym typeface="Open Sans Light"/>
              </a:defRPr>
            </a:lvl4pPr>
            <a:lvl5pPr marL="2286000" lvl="4" indent="-342900" algn="l">
              <a:lnSpc>
                <a:spcPct val="90000"/>
              </a:lnSpc>
              <a:spcBef>
                <a:spcPts val="500"/>
              </a:spcBef>
              <a:spcAft>
                <a:spcPts val="0"/>
              </a:spcAft>
              <a:buClr>
                <a:srgbClr val="DA3E26"/>
              </a:buClr>
              <a:buSzPts val="1800"/>
              <a:buChar char="•"/>
              <a:defRPr b="0">
                <a:latin typeface="Open Sans Light"/>
                <a:ea typeface="Open Sans Light"/>
                <a:cs typeface="Open Sans Light"/>
                <a:sym typeface="Open Sans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6162665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2_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5CD3C284-CC40-4CF4-BBBC-8D991BD4570D}"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1249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5/14/2024</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5/14/2024</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854311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1"/>
            <a:ext cx="12192000" cy="5177214"/>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4400"/>
          </a:p>
        </p:txBody>
      </p:sp>
      <p:sp>
        <p:nvSpPr>
          <p:cNvPr id="7" name="Title 4">
            <a:extLst>
              <a:ext uri="{FF2B5EF4-FFF2-40B4-BE49-F238E27FC236}">
                <a16:creationId xmlns:a16="http://schemas.microsoft.com/office/drawing/2014/main" id="{CFE1C27C-2AE4-43E5-B846-87598FEE200A}"/>
              </a:ext>
            </a:extLst>
          </p:cNvPr>
          <p:cNvSpPr txBox="1">
            <a:spLocks/>
          </p:cNvSpPr>
          <p:nvPr userDrawn="1"/>
        </p:nvSpPr>
        <p:spPr>
          <a:xfrm>
            <a:off x="1104858" y="1336917"/>
            <a:ext cx="7789162" cy="4583659"/>
          </a:xfrm>
          <a:prstGeom prst="rect">
            <a:avLst/>
          </a:prstGeom>
          <a:solidFill>
            <a:schemeClr val="bg1"/>
          </a:solidFill>
          <a:ln w="76200">
            <a:solidFill>
              <a:schemeClr val="accent2"/>
            </a:solidFill>
          </a:ln>
        </p:spPr>
        <p:txBody>
          <a:bodyPr anchor="ctr">
            <a:no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pPr algn="ctr"/>
            <a:endParaRPr lang="en-US" sz="5400">
              <a:solidFill>
                <a:schemeClr val="accent5"/>
              </a:solidFill>
              <a:cs typeface="Calibri"/>
            </a:endParaRPr>
          </a:p>
        </p:txBody>
      </p:sp>
      <p:sp>
        <p:nvSpPr>
          <p:cNvPr id="9" name="Google Shape;414;p124">
            <a:extLst>
              <a:ext uri="{FF2B5EF4-FFF2-40B4-BE49-F238E27FC236}">
                <a16:creationId xmlns:a16="http://schemas.microsoft.com/office/drawing/2014/main" id="{6EFA6F20-AF5E-4927-A41B-D827AD0E3FE9}"/>
              </a:ext>
            </a:extLst>
          </p:cNvPr>
          <p:cNvSpPr txBox="1">
            <a:spLocks noGrp="1"/>
          </p:cNvSpPr>
          <p:nvPr>
            <p:ph type="ctrTitle" hasCustomPrompt="1"/>
          </p:nvPr>
        </p:nvSpPr>
        <p:spPr>
          <a:xfrm>
            <a:off x="1256474" y="2289289"/>
            <a:ext cx="7499396" cy="246690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5400"/>
              <a:buFont typeface="Calibri"/>
              <a:buNone/>
              <a:defRPr sz="54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Title</a:t>
            </a:r>
            <a:endParaRPr/>
          </a:p>
        </p:txBody>
      </p:sp>
      <p:pic>
        <p:nvPicPr>
          <p:cNvPr id="5" name="Graphic 4">
            <a:extLst>
              <a:ext uri="{FF2B5EF4-FFF2-40B4-BE49-F238E27FC236}">
                <a16:creationId xmlns:a16="http://schemas.microsoft.com/office/drawing/2014/main" id="{2098A56E-C214-41DA-9D55-D3F79E587A0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83227" y="1518030"/>
            <a:ext cx="1391922" cy="695962"/>
          </a:xfrm>
          <a:prstGeom prst="rect">
            <a:avLst/>
          </a:prstGeom>
        </p:spPr>
      </p:pic>
      <p:sp>
        <p:nvSpPr>
          <p:cNvPr id="8" name="Text Placeholder 4">
            <a:extLst>
              <a:ext uri="{FF2B5EF4-FFF2-40B4-BE49-F238E27FC236}">
                <a16:creationId xmlns:a16="http://schemas.microsoft.com/office/drawing/2014/main" id="{1876D20F-9E38-4EC8-9856-A79FFAB1F14C}"/>
              </a:ext>
            </a:extLst>
          </p:cNvPr>
          <p:cNvSpPr>
            <a:spLocks noGrp="1"/>
          </p:cNvSpPr>
          <p:nvPr>
            <p:ph type="body" sz="quarter" idx="10" hasCustomPrompt="1"/>
          </p:nvPr>
        </p:nvSpPr>
        <p:spPr>
          <a:xfrm>
            <a:off x="1283227" y="4865374"/>
            <a:ext cx="7472643" cy="869505"/>
          </a:xfrm>
          <a:prstGeom prst="rect">
            <a:avLst/>
          </a:prstGeom>
        </p:spPr>
        <p:txBody>
          <a:bodyPr anchor="t"/>
          <a:lstStyle>
            <a:lvl1pPr>
              <a:buNone/>
              <a:defRPr sz="2400">
                <a:solidFill>
                  <a:sysClr val="windowText" lastClr="000000"/>
                </a:solidFill>
              </a:defRPr>
            </a:lvl1pPr>
            <a:lvl2pPr>
              <a:buNone/>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a:t>Sub-title</a:t>
            </a:r>
          </a:p>
          <a:p>
            <a:pPr lvl="0"/>
            <a:r>
              <a:rPr lang="en-US"/>
              <a:t>Date</a:t>
            </a:r>
          </a:p>
        </p:txBody>
      </p:sp>
    </p:spTree>
    <p:extLst>
      <p:ext uri="{BB962C8B-B14F-4D97-AF65-F5344CB8AC3E}">
        <p14:creationId xmlns:p14="http://schemas.microsoft.com/office/powerpoint/2010/main" val="1839566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467EF21-4611-4BF2-8F24-4D4B3A05C809}"/>
              </a:ext>
            </a:extLst>
          </p:cNvPr>
          <p:cNvGraphicFramePr>
            <a:graphicFrameLocks noChangeAspect="1"/>
          </p:cNvGraphicFramePr>
          <p:nvPr userDrawn="1">
            <p:custDataLst>
              <p:tags r:id="rId1"/>
            </p:custDataLst>
            <p:extLst>
              <p:ext uri="{D42A27DB-BD31-4B8C-83A1-F6EECF244321}">
                <p14:modId xmlns:p14="http://schemas.microsoft.com/office/powerpoint/2010/main" val="2367509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E467EF21-4611-4BF2-8F24-4D4B3A05C80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EB3F17C8-EE6A-407E-987D-7871D1DCC5EB}"/>
              </a:ext>
            </a:extLst>
          </p:cNvPr>
          <p:cNvSpPr/>
          <p:nvPr userDrawn="1"/>
        </p:nvSpPr>
        <p:spPr>
          <a:xfrm>
            <a:off x="3071191" y="0"/>
            <a:ext cx="912080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0897" y="0"/>
            <a:ext cx="316114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9" name="Title 1">
            <a:extLst>
              <a:ext uri="{FF2B5EF4-FFF2-40B4-BE49-F238E27FC236}">
                <a16:creationId xmlns:a16="http://schemas.microsoft.com/office/drawing/2014/main" id="{6CD2B28D-4529-4C9A-AFA6-6D4C9BE5EC15}"/>
              </a:ext>
            </a:extLst>
          </p:cNvPr>
          <p:cNvSpPr>
            <a:spLocks noGrp="1"/>
          </p:cNvSpPr>
          <p:nvPr>
            <p:ph type="ctrTitle" hasCustomPrompt="1"/>
          </p:nvPr>
        </p:nvSpPr>
        <p:spPr>
          <a:xfrm>
            <a:off x="267773" y="2124219"/>
            <a:ext cx="11231300" cy="2343445"/>
          </a:xfrm>
          <a:noFill/>
          <a:ln>
            <a:noFill/>
          </a:ln>
        </p:spPr>
        <p:txBody>
          <a:bodyPr vert="horz" anchor="ctr">
            <a:noAutofit/>
          </a:bodyPr>
          <a:lstStyle>
            <a:lvl1pPr algn="l">
              <a:lnSpc>
                <a:spcPct val="100000"/>
              </a:lnSpc>
              <a:defRPr sz="5400">
                <a:solidFill>
                  <a:schemeClr val="bg1"/>
                </a:solidFill>
                <a:latin typeface="+mn-lt"/>
              </a:defRPr>
            </a:lvl1pPr>
          </a:lstStyle>
          <a:p>
            <a:r>
              <a:rPr lang="en-US"/>
              <a:t>Section</a:t>
            </a:r>
          </a:p>
        </p:txBody>
      </p:sp>
    </p:spTree>
    <p:extLst>
      <p:ext uri="{BB962C8B-B14F-4D97-AF65-F5344CB8AC3E}">
        <p14:creationId xmlns:p14="http://schemas.microsoft.com/office/powerpoint/2010/main" val="41152437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2906749"/>
            <a:ext cx="12192000" cy="1634745"/>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4400"/>
          </a:p>
        </p:txBody>
      </p:sp>
      <p:sp>
        <p:nvSpPr>
          <p:cNvPr id="5" name="Rectangle 4">
            <a:extLst>
              <a:ext uri="{FF2B5EF4-FFF2-40B4-BE49-F238E27FC236}">
                <a16:creationId xmlns:a16="http://schemas.microsoft.com/office/drawing/2014/main" id="{29B79DAE-CFAF-404D-BC10-36DC7525CF58}"/>
              </a:ext>
            </a:extLst>
          </p:cNvPr>
          <p:cNvSpPr/>
          <p:nvPr userDrawn="1"/>
        </p:nvSpPr>
        <p:spPr>
          <a:xfrm>
            <a:off x="0" y="4527518"/>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9" name="Google Shape;414;p124">
            <a:extLst>
              <a:ext uri="{FF2B5EF4-FFF2-40B4-BE49-F238E27FC236}">
                <a16:creationId xmlns:a16="http://schemas.microsoft.com/office/drawing/2014/main" id="{6EFA6F20-AF5E-4927-A41B-D827AD0E3FE9}"/>
              </a:ext>
            </a:extLst>
          </p:cNvPr>
          <p:cNvSpPr txBox="1">
            <a:spLocks noGrp="1"/>
          </p:cNvSpPr>
          <p:nvPr>
            <p:ph type="ctrTitle" hasCustomPrompt="1"/>
          </p:nvPr>
        </p:nvSpPr>
        <p:spPr>
          <a:xfrm>
            <a:off x="338328" y="2992518"/>
            <a:ext cx="11539728" cy="146320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5400"/>
              <a:buFont typeface="Calibri"/>
              <a:buNone/>
              <a:defRPr sz="5400">
                <a:solidFill>
                  <a:schemeClr val="bg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Section</a:t>
            </a:r>
            <a:endParaRPr/>
          </a:p>
        </p:txBody>
      </p:sp>
      <p:pic>
        <p:nvPicPr>
          <p:cNvPr id="6" name="Graphic 5">
            <a:extLst>
              <a:ext uri="{FF2B5EF4-FFF2-40B4-BE49-F238E27FC236}">
                <a16:creationId xmlns:a16="http://schemas.microsoft.com/office/drawing/2014/main" id="{68905305-9375-4009-916B-CDDB2F41768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838" y="287865"/>
            <a:ext cx="1391922" cy="695962"/>
          </a:xfrm>
          <a:prstGeom prst="rect">
            <a:avLst/>
          </a:prstGeom>
        </p:spPr>
      </p:pic>
    </p:spTree>
    <p:extLst>
      <p:ext uri="{BB962C8B-B14F-4D97-AF65-F5344CB8AC3E}">
        <p14:creationId xmlns:p14="http://schemas.microsoft.com/office/powerpoint/2010/main" val="2369862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x 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37144C0-191C-4AFE-B324-E80CFFCCA5A7}"/>
              </a:ext>
            </a:extLst>
          </p:cNvPr>
          <p:cNvGraphicFramePr>
            <a:graphicFrameLocks noChangeAspect="1"/>
          </p:cNvGraphicFramePr>
          <p:nvPr userDrawn="1">
            <p:custDataLst>
              <p:tags r:id="rId1"/>
            </p:custDataLst>
            <p:extLst>
              <p:ext uri="{D42A27DB-BD31-4B8C-83A1-F6EECF244321}">
                <p14:modId xmlns:p14="http://schemas.microsoft.com/office/powerpoint/2010/main" val="42451704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337144C0-191C-4AFE-B324-E80CFFCCA5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5" name="Rectangle: Rounded Corners 14">
            <a:extLst>
              <a:ext uri="{FF2B5EF4-FFF2-40B4-BE49-F238E27FC236}">
                <a16:creationId xmlns:a16="http://schemas.microsoft.com/office/drawing/2014/main" id="{66DBB0EB-7294-4151-9747-784D23B94A45}"/>
              </a:ext>
            </a:extLst>
          </p:cNvPr>
          <p:cNvSpPr/>
          <p:nvPr userDrawn="1"/>
        </p:nvSpPr>
        <p:spPr>
          <a:xfrm>
            <a:off x="441821" y="1588547"/>
            <a:ext cx="11363773" cy="927267"/>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Rectangle: Rounded Corners 15">
            <a:extLst>
              <a:ext uri="{FF2B5EF4-FFF2-40B4-BE49-F238E27FC236}">
                <a16:creationId xmlns:a16="http://schemas.microsoft.com/office/drawing/2014/main" id="{A556C300-8A35-4A18-B9B9-1E3661B1352C}"/>
              </a:ext>
            </a:extLst>
          </p:cNvPr>
          <p:cNvSpPr/>
          <p:nvPr userDrawn="1"/>
        </p:nvSpPr>
        <p:spPr>
          <a:xfrm>
            <a:off x="441821" y="3014060"/>
            <a:ext cx="11363773" cy="927267"/>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Rectangle: Rounded Corners 16">
            <a:extLst>
              <a:ext uri="{FF2B5EF4-FFF2-40B4-BE49-F238E27FC236}">
                <a16:creationId xmlns:a16="http://schemas.microsoft.com/office/drawing/2014/main" id="{BBBE8934-9D68-4E7E-A5D4-5DC60D7A5388}"/>
              </a:ext>
            </a:extLst>
          </p:cNvPr>
          <p:cNvSpPr/>
          <p:nvPr userDrawn="1"/>
        </p:nvSpPr>
        <p:spPr>
          <a:xfrm>
            <a:off x="441821" y="4439573"/>
            <a:ext cx="11363773" cy="927267"/>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Title 1">
            <a:extLst>
              <a:ext uri="{FF2B5EF4-FFF2-40B4-BE49-F238E27FC236}">
                <a16:creationId xmlns:a16="http://schemas.microsoft.com/office/drawing/2014/main" id="{326F6721-0186-4778-8F73-7EEF0983BBB9}"/>
              </a:ext>
            </a:extLst>
          </p:cNvPr>
          <p:cNvSpPr>
            <a:spLocks noGrp="1"/>
          </p:cNvSpPr>
          <p:nvPr>
            <p:ph type="title" hasCustomPrompt="1"/>
          </p:nvPr>
        </p:nvSpPr>
        <p:spPr>
          <a:xfrm>
            <a:off x="426097" y="153230"/>
            <a:ext cx="11342232" cy="962338"/>
          </a:xfrm>
        </p:spPr>
        <p:txBody>
          <a:bodyPr vert="horz" anchor="ctr">
            <a:normAutofit/>
          </a:bodyPr>
          <a:lstStyle>
            <a:lvl1pPr algn="l">
              <a:defRPr sz="3800">
                <a:solidFill>
                  <a:schemeClr val="accent1"/>
                </a:solidFill>
                <a:latin typeface="+mn-lt"/>
              </a:defRPr>
            </a:lvl1pPr>
          </a:lstStyle>
          <a:p>
            <a:r>
              <a:rPr lang="en-US"/>
              <a:t>Agenda</a:t>
            </a:r>
          </a:p>
        </p:txBody>
      </p:sp>
      <p:sp>
        <p:nvSpPr>
          <p:cNvPr id="14" name="Text Placeholder 2">
            <a:extLst>
              <a:ext uri="{FF2B5EF4-FFF2-40B4-BE49-F238E27FC236}">
                <a16:creationId xmlns:a16="http://schemas.microsoft.com/office/drawing/2014/main" id="{9AF933EB-587E-4B9C-AD2B-CBAC416237E1}"/>
              </a:ext>
            </a:extLst>
          </p:cNvPr>
          <p:cNvSpPr>
            <a:spLocks noGrp="1"/>
          </p:cNvSpPr>
          <p:nvPr>
            <p:ph type="body" sz="quarter" idx="23" hasCustomPrompt="1"/>
          </p:nvPr>
        </p:nvSpPr>
        <p:spPr>
          <a:xfrm>
            <a:off x="1187977" y="3086998"/>
            <a:ext cx="10315910" cy="781391"/>
          </a:xfrm>
          <a:prstGeom prst="rect">
            <a:avLst/>
          </a:prstGeom>
        </p:spPr>
        <p:txBody>
          <a:bodyPr anchor="ctr"/>
          <a:lstStyle>
            <a:lvl1pPr marL="0" indent="0" algn="l">
              <a:buNone/>
              <a:defRPr sz="24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8" name="Text Placeholder 2">
            <a:extLst>
              <a:ext uri="{FF2B5EF4-FFF2-40B4-BE49-F238E27FC236}">
                <a16:creationId xmlns:a16="http://schemas.microsoft.com/office/drawing/2014/main" id="{B7AF34C9-17CE-425D-9690-0A847DA6424A}"/>
              </a:ext>
            </a:extLst>
          </p:cNvPr>
          <p:cNvSpPr>
            <a:spLocks noGrp="1"/>
          </p:cNvSpPr>
          <p:nvPr>
            <p:ph type="body" sz="quarter" idx="24" hasCustomPrompt="1"/>
          </p:nvPr>
        </p:nvSpPr>
        <p:spPr>
          <a:xfrm>
            <a:off x="1187977" y="4512510"/>
            <a:ext cx="10315910" cy="781391"/>
          </a:xfrm>
          <a:prstGeom prst="rect">
            <a:avLst/>
          </a:prstGeom>
        </p:spPr>
        <p:txBody>
          <a:bodyPr anchor="ctr"/>
          <a:lstStyle>
            <a:lvl1pPr marL="0" indent="0">
              <a:buNone/>
              <a:defRPr sz="24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0" name="Text Placeholder 2">
            <a:extLst>
              <a:ext uri="{FF2B5EF4-FFF2-40B4-BE49-F238E27FC236}">
                <a16:creationId xmlns:a16="http://schemas.microsoft.com/office/drawing/2014/main" id="{4CEE244F-F951-4670-AEAF-67D9CC1868EA}"/>
              </a:ext>
            </a:extLst>
          </p:cNvPr>
          <p:cNvSpPr>
            <a:spLocks noGrp="1"/>
          </p:cNvSpPr>
          <p:nvPr>
            <p:ph type="body" sz="quarter" idx="25" hasCustomPrompt="1"/>
          </p:nvPr>
        </p:nvSpPr>
        <p:spPr>
          <a:xfrm>
            <a:off x="1187976" y="1661484"/>
            <a:ext cx="10315910" cy="781391"/>
          </a:xfrm>
          <a:prstGeom prst="rect">
            <a:avLst/>
          </a:prstGeom>
        </p:spPr>
        <p:txBody>
          <a:bodyPr anchor="ctr"/>
          <a:lstStyle>
            <a:lvl1pPr marL="0" indent="0">
              <a:buNone/>
              <a:defRPr sz="24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1" name="Slide Number Placeholder 5">
            <a:extLst>
              <a:ext uri="{FF2B5EF4-FFF2-40B4-BE49-F238E27FC236}">
                <a16:creationId xmlns:a16="http://schemas.microsoft.com/office/drawing/2014/main" id="{504A06AC-8402-432F-8601-73833C53A523}"/>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681651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51DEA2A-539C-4314-B110-36CF0F3A1F10}"/>
              </a:ext>
            </a:extLst>
          </p:cNvPr>
          <p:cNvGraphicFramePr>
            <a:graphicFrameLocks noChangeAspect="1"/>
          </p:cNvGraphicFramePr>
          <p:nvPr userDrawn="1">
            <p:custDataLst>
              <p:tags r:id="rId1"/>
            </p:custDataLst>
            <p:extLst>
              <p:ext uri="{D42A27DB-BD31-4B8C-83A1-F6EECF244321}">
                <p14:modId xmlns:p14="http://schemas.microsoft.com/office/powerpoint/2010/main" val="3516342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F51DEA2A-539C-4314-B110-36CF0F3A1F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5" name="Rectangle: Rounded Corners 14">
            <a:extLst>
              <a:ext uri="{FF2B5EF4-FFF2-40B4-BE49-F238E27FC236}">
                <a16:creationId xmlns:a16="http://schemas.microsoft.com/office/drawing/2014/main" id="{66DBB0EB-7294-4151-9747-784D23B94A45}"/>
              </a:ext>
            </a:extLst>
          </p:cNvPr>
          <p:cNvSpPr/>
          <p:nvPr userDrawn="1"/>
        </p:nvSpPr>
        <p:spPr>
          <a:xfrm>
            <a:off x="441821" y="1588547"/>
            <a:ext cx="11363773" cy="927267"/>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Rectangle: Rounded Corners 15">
            <a:extLst>
              <a:ext uri="{FF2B5EF4-FFF2-40B4-BE49-F238E27FC236}">
                <a16:creationId xmlns:a16="http://schemas.microsoft.com/office/drawing/2014/main" id="{A556C300-8A35-4A18-B9B9-1E3661B1352C}"/>
              </a:ext>
            </a:extLst>
          </p:cNvPr>
          <p:cNvSpPr/>
          <p:nvPr userDrawn="1"/>
        </p:nvSpPr>
        <p:spPr>
          <a:xfrm>
            <a:off x="441821" y="2674723"/>
            <a:ext cx="11363773" cy="927267"/>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Rectangle: Rounded Corners 16">
            <a:extLst>
              <a:ext uri="{FF2B5EF4-FFF2-40B4-BE49-F238E27FC236}">
                <a16:creationId xmlns:a16="http://schemas.microsoft.com/office/drawing/2014/main" id="{BBBE8934-9D68-4E7E-A5D4-5DC60D7A5388}"/>
              </a:ext>
            </a:extLst>
          </p:cNvPr>
          <p:cNvSpPr/>
          <p:nvPr userDrawn="1"/>
        </p:nvSpPr>
        <p:spPr>
          <a:xfrm>
            <a:off x="441821" y="4847076"/>
            <a:ext cx="11363773" cy="927267"/>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Title 1">
            <a:extLst>
              <a:ext uri="{FF2B5EF4-FFF2-40B4-BE49-F238E27FC236}">
                <a16:creationId xmlns:a16="http://schemas.microsoft.com/office/drawing/2014/main" id="{326F6721-0186-4778-8F73-7EEF0983BBB9}"/>
              </a:ext>
            </a:extLst>
          </p:cNvPr>
          <p:cNvSpPr>
            <a:spLocks noGrp="1"/>
          </p:cNvSpPr>
          <p:nvPr>
            <p:ph type="title" hasCustomPrompt="1"/>
          </p:nvPr>
        </p:nvSpPr>
        <p:spPr>
          <a:xfrm>
            <a:off x="426097" y="153230"/>
            <a:ext cx="11342232" cy="962338"/>
          </a:xfrm>
        </p:spPr>
        <p:txBody>
          <a:bodyPr vert="horz" anchor="ctr">
            <a:normAutofit/>
          </a:bodyPr>
          <a:lstStyle>
            <a:lvl1pPr algn="l">
              <a:defRPr sz="3800">
                <a:solidFill>
                  <a:schemeClr val="accent1"/>
                </a:solidFill>
                <a:latin typeface="+mn-lt"/>
              </a:defRPr>
            </a:lvl1pPr>
          </a:lstStyle>
          <a:p>
            <a:r>
              <a:rPr lang="en-US"/>
              <a:t>Agenda</a:t>
            </a:r>
          </a:p>
        </p:txBody>
      </p:sp>
      <p:sp>
        <p:nvSpPr>
          <p:cNvPr id="14" name="Text Placeholder 2">
            <a:extLst>
              <a:ext uri="{FF2B5EF4-FFF2-40B4-BE49-F238E27FC236}">
                <a16:creationId xmlns:a16="http://schemas.microsoft.com/office/drawing/2014/main" id="{9AF933EB-587E-4B9C-AD2B-CBAC416237E1}"/>
              </a:ext>
            </a:extLst>
          </p:cNvPr>
          <p:cNvSpPr>
            <a:spLocks noGrp="1"/>
          </p:cNvSpPr>
          <p:nvPr>
            <p:ph type="body" sz="quarter" idx="23" hasCustomPrompt="1"/>
          </p:nvPr>
        </p:nvSpPr>
        <p:spPr>
          <a:xfrm>
            <a:off x="1187974" y="2747660"/>
            <a:ext cx="10315911" cy="781391"/>
          </a:xfrm>
          <a:prstGeom prst="rect">
            <a:avLst/>
          </a:prstGeom>
        </p:spPr>
        <p:txBody>
          <a:bodyPr anchor="ctr"/>
          <a:lstStyle>
            <a:lvl1pPr marL="0" indent="0" algn="l">
              <a:buNone/>
              <a:defRPr sz="24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8" name="Text Placeholder 2">
            <a:extLst>
              <a:ext uri="{FF2B5EF4-FFF2-40B4-BE49-F238E27FC236}">
                <a16:creationId xmlns:a16="http://schemas.microsoft.com/office/drawing/2014/main" id="{B7AF34C9-17CE-425D-9690-0A847DA6424A}"/>
              </a:ext>
            </a:extLst>
          </p:cNvPr>
          <p:cNvSpPr>
            <a:spLocks noGrp="1"/>
          </p:cNvSpPr>
          <p:nvPr>
            <p:ph type="body" sz="quarter" idx="24" hasCustomPrompt="1"/>
          </p:nvPr>
        </p:nvSpPr>
        <p:spPr>
          <a:xfrm>
            <a:off x="1187976" y="4920013"/>
            <a:ext cx="10315911" cy="781391"/>
          </a:xfrm>
          <a:prstGeom prst="rect">
            <a:avLst/>
          </a:prstGeom>
        </p:spPr>
        <p:txBody>
          <a:bodyPr anchor="ctr"/>
          <a:lstStyle>
            <a:lvl1pPr marL="0" indent="0">
              <a:buNone/>
              <a:defRPr sz="24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0" name="Text Placeholder 2">
            <a:extLst>
              <a:ext uri="{FF2B5EF4-FFF2-40B4-BE49-F238E27FC236}">
                <a16:creationId xmlns:a16="http://schemas.microsoft.com/office/drawing/2014/main" id="{4CEE244F-F951-4670-AEAF-67D9CC1868EA}"/>
              </a:ext>
            </a:extLst>
          </p:cNvPr>
          <p:cNvSpPr>
            <a:spLocks noGrp="1"/>
          </p:cNvSpPr>
          <p:nvPr>
            <p:ph type="body" sz="quarter" idx="25" hasCustomPrompt="1"/>
          </p:nvPr>
        </p:nvSpPr>
        <p:spPr>
          <a:xfrm>
            <a:off x="1187975" y="1661484"/>
            <a:ext cx="10315911" cy="781391"/>
          </a:xfrm>
          <a:prstGeom prst="rect">
            <a:avLst/>
          </a:prstGeom>
        </p:spPr>
        <p:txBody>
          <a:bodyPr anchor="ctr"/>
          <a:lstStyle>
            <a:lvl1pPr marL="0" indent="0">
              <a:buNone/>
              <a:defRPr sz="24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1" name="Rectangle: Rounded Corners 20">
            <a:extLst>
              <a:ext uri="{FF2B5EF4-FFF2-40B4-BE49-F238E27FC236}">
                <a16:creationId xmlns:a16="http://schemas.microsoft.com/office/drawing/2014/main" id="{F218D818-CEFD-403C-8EA5-E658F7603F4E}"/>
              </a:ext>
            </a:extLst>
          </p:cNvPr>
          <p:cNvSpPr/>
          <p:nvPr userDrawn="1"/>
        </p:nvSpPr>
        <p:spPr>
          <a:xfrm>
            <a:off x="441821" y="3760899"/>
            <a:ext cx="11363773" cy="927267"/>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2" name="Text Placeholder 2">
            <a:extLst>
              <a:ext uri="{FF2B5EF4-FFF2-40B4-BE49-F238E27FC236}">
                <a16:creationId xmlns:a16="http://schemas.microsoft.com/office/drawing/2014/main" id="{1B029CAC-29BE-4BFC-A06F-A9CBA9B02EB0}"/>
              </a:ext>
            </a:extLst>
          </p:cNvPr>
          <p:cNvSpPr>
            <a:spLocks noGrp="1"/>
          </p:cNvSpPr>
          <p:nvPr>
            <p:ph type="body" sz="quarter" idx="26" hasCustomPrompt="1"/>
          </p:nvPr>
        </p:nvSpPr>
        <p:spPr>
          <a:xfrm>
            <a:off x="1187974" y="3833772"/>
            <a:ext cx="10315911" cy="781391"/>
          </a:xfrm>
          <a:prstGeom prst="rect">
            <a:avLst/>
          </a:prstGeom>
        </p:spPr>
        <p:txBody>
          <a:bodyPr anchor="ctr"/>
          <a:lstStyle>
            <a:lvl1pPr marL="0" indent="0" algn="l">
              <a:buNone/>
              <a:defRPr sz="24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3" name="Slide Number Placeholder 5">
            <a:extLst>
              <a:ext uri="{FF2B5EF4-FFF2-40B4-BE49-F238E27FC236}">
                <a16:creationId xmlns:a16="http://schemas.microsoft.com/office/drawing/2014/main" id="{616AC023-5886-478D-A2D2-8207202C6264}"/>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160187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x 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6C10432-D387-4D02-99E2-09A5C3C46343}"/>
              </a:ext>
            </a:extLst>
          </p:cNvPr>
          <p:cNvGraphicFramePr>
            <a:graphicFrameLocks noChangeAspect="1"/>
          </p:cNvGraphicFramePr>
          <p:nvPr userDrawn="1">
            <p:custDataLst>
              <p:tags r:id="rId1"/>
            </p:custDataLst>
            <p:extLst>
              <p:ext uri="{D42A27DB-BD31-4B8C-83A1-F6EECF244321}">
                <p14:modId xmlns:p14="http://schemas.microsoft.com/office/powerpoint/2010/main" val="987467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36C10432-D387-4D02-99E2-09A5C3C4634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5" name="Rectangle: Rounded Corners 14">
            <a:extLst>
              <a:ext uri="{FF2B5EF4-FFF2-40B4-BE49-F238E27FC236}">
                <a16:creationId xmlns:a16="http://schemas.microsoft.com/office/drawing/2014/main" id="{66DBB0EB-7294-4151-9747-784D23B94A45}"/>
              </a:ext>
            </a:extLst>
          </p:cNvPr>
          <p:cNvSpPr/>
          <p:nvPr userDrawn="1"/>
        </p:nvSpPr>
        <p:spPr>
          <a:xfrm>
            <a:off x="441821" y="1395703"/>
            <a:ext cx="11363773" cy="717431"/>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Rectangle: Rounded Corners 15">
            <a:extLst>
              <a:ext uri="{FF2B5EF4-FFF2-40B4-BE49-F238E27FC236}">
                <a16:creationId xmlns:a16="http://schemas.microsoft.com/office/drawing/2014/main" id="{A556C300-8A35-4A18-B9B9-1E3661B1352C}"/>
              </a:ext>
            </a:extLst>
          </p:cNvPr>
          <p:cNvSpPr/>
          <p:nvPr userDrawn="1"/>
        </p:nvSpPr>
        <p:spPr>
          <a:xfrm>
            <a:off x="441821" y="2335291"/>
            <a:ext cx="11363773" cy="717431"/>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Rectangle: Rounded Corners 16">
            <a:extLst>
              <a:ext uri="{FF2B5EF4-FFF2-40B4-BE49-F238E27FC236}">
                <a16:creationId xmlns:a16="http://schemas.microsoft.com/office/drawing/2014/main" id="{BBBE8934-9D68-4E7E-A5D4-5DC60D7A5388}"/>
              </a:ext>
            </a:extLst>
          </p:cNvPr>
          <p:cNvSpPr/>
          <p:nvPr userDrawn="1"/>
        </p:nvSpPr>
        <p:spPr>
          <a:xfrm>
            <a:off x="441821" y="3274879"/>
            <a:ext cx="11363773" cy="717431"/>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Rectangle: Rounded Corners 17">
            <a:extLst>
              <a:ext uri="{FF2B5EF4-FFF2-40B4-BE49-F238E27FC236}">
                <a16:creationId xmlns:a16="http://schemas.microsoft.com/office/drawing/2014/main" id="{DB0FC592-0804-4B6E-BC27-978BFF74EF31}"/>
              </a:ext>
            </a:extLst>
          </p:cNvPr>
          <p:cNvSpPr/>
          <p:nvPr userDrawn="1"/>
        </p:nvSpPr>
        <p:spPr>
          <a:xfrm>
            <a:off x="441821" y="4214467"/>
            <a:ext cx="11363773" cy="717431"/>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5" name="Title 1">
            <a:extLst>
              <a:ext uri="{FF2B5EF4-FFF2-40B4-BE49-F238E27FC236}">
                <a16:creationId xmlns:a16="http://schemas.microsoft.com/office/drawing/2014/main" id="{DB668526-DB2E-4B4D-A7AB-73374A0B70FF}"/>
              </a:ext>
            </a:extLst>
          </p:cNvPr>
          <p:cNvSpPr>
            <a:spLocks noGrp="1"/>
          </p:cNvSpPr>
          <p:nvPr>
            <p:ph type="title" hasCustomPrompt="1"/>
          </p:nvPr>
        </p:nvSpPr>
        <p:spPr>
          <a:xfrm>
            <a:off x="426097" y="153230"/>
            <a:ext cx="11342232" cy="962338"/>
          </a:xfrm>
        </p:spPr>
        <p:txBody>
          <a:bodyPr vert="horz" anchor="ctr">
            <a:normAutofit/>
          </a:bodyPr>
          <a:lstStyle>
            <a:lvl1pPr algn="l">
              <a:defRPr sz="3800">
                <a:solidFill>
                  <a:schemeClr val="accent1"/>
                </a:solidFill>
                <a:latin typeface="+mn-lt"/>
              </a:defRPr>
            </a:lvl1pPr>
          </a:lstStyle>
          <a:p>
            <a:r>
              <a:rPr lang="en-US"/>
              <a:t>Agenda</a:t>
            </a:r>
          </a:p>
        </p:txBody>
      </p:sp>
      <p:sp>
        <p:nvSpPr>
          <p:cNvPr id="26" name="Text Placeholder 2">
            <a:extLst>
              <a:ext uri="{FF2B5EF4-FFF2-40B4-BE49-F238E27FC236}">
                <a16:creationId xmlns:a16="http://schemas.microsoft.com/office/drawing/2014/main" id="{3024AB2B-F2A9-4D51-90B5-BF224AA4DE55}"/>
              </a:ext>
            </a:extLst>
          </p:cNvPr>
          <p:cNvSpPr>
            <a:spLocks noGrp="1"/>
          </p:cNvSpPr>
          <p:nvPr>
            <p:ph type="body" sz="quarter" idx="25" hasCustomPrompt="1"/>
          </p:nvPr>
        </p:nvSpPr>
        <p:spPr>
          <a:xfrm>
            <a:off x="1187977" y="1452135"/>
            <a:ext cx="10315907" cy="604566"/>
          </a:xfrm>
          <a:prstGeom prst="rect">
            <a:avLst/>
          </a:prstGeom>
        </p:spPr>
        <p:txBody>
          <a:bodyPr anchor="ctr"/>
          <a:lstStyle>
            <a:lvl1pPr marL="0" indent="0">
              <a:buNone/>
              <a:defRPr sz="22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7" name="Text Placeholder 2">
            <a:extLst>
              <a:ext uri="{FF2B5EF4-FFF2-40B4-BE49-F238E27FC236}">
                <a16:creationId xmlns:a16="http://schemas.microsoft.com/office/drawing/2014/main" id="{0D89DE9D-3BE7-480A-A9F7-A3B3771F88CB}"/>
              </a:ext>
            </a:extLst>
          </p:cNvPr>
          <p:cNvSpPr>
            <a:spLocks noGrp="1"/>
          </p:cNvSpPr>
          <p:nvPr>
            <p:ph type="body" sz="quarter" idx="26" hasCustomPrompt="1"/>
          </p:nvPr>
        </p:nvSpPr>
        <p:spPr>
          <a:xfrm>
            <a:off x="1187978" y="2390273"/>
            <a:ext cx="10315906" cy="604566"/>
          </a:xfrm>
          <a:prstGeom prst="rect">
            <a:avLst/>
          </a:prstGeom>
        </p:spPr>
        <p:txBody>
          <a:bodyPr anchor="ctr"/>
          <a:lstStyle>
            <a:lvl1pPr marL="0" indent="0">
              <a:buNone/>
              <a:defRPr sz="22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8" name="Text Placeholder 2">
            <a:extLst>
              <a:ext uri="{FF2B5EF4-FFF2-40B4-BE49-F238E27FC236}">
                <a16:creationId xmlns:a16="http://schemas.microsoft.com/office/drawing/2014/main" id="{BBFAE151-BD2B-46FE-8C01-B694ACC5984B}"/>
              </a:ext>
            </a:extLst>
          </p:cNvPr>
          <p:cNvSpPr>
            <a:spLocks noGrp="1"/>
          </p:cNvSpPr>
          <p:nvPr>
            <p:ph type="body" sz="quarter" idx="27" hasCustomPrompt="1"/>
          </p:nvPr>
        </p:nvSpPr>
        <p:spPr>
          <a:xfrm>
            <a:off x="1187977" y="3331311"/>
            <a:ext cx="10315908" cy="604566"/>
          </a:xfrm>
          <a:prstGeom prst="rect">
            <a:avLst/>
          </a:prstGeom>
        </p:spPr>
        <p:txBody>
          <a:bodyPr anchor="ctr"/>
          <a:lstStyle>
            <a:lvl1pPr marL="0" indent="0">
              <a:buNone/>
              <a:defRPr sz="22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9" name="Text Placeholder 2">
            <a:extLst>
              <a:ext uri="{FF2B5EF4-FFF2-40B4-BE49-F238E27FC236}">
                <a16:creationId xmlns:a16="http://schemas.microsoft.com/office/drawing/2014/main" id="{649103FF-3323-4181-8232-E93B31AA105A}"/>
              </a:ext>
            </a:extLst>
          </p:cNvPr>
          <p:cNvSpPr>
            <a:spLocks noGrp="1"/>
          </p:cNvSpPr>
          <p:nvPr>
            <p:ph type="body" sz="quarter" idx="28" hasCustomPrompt="1"/>
          </p:nvPr>
        </p:nvSpPr>
        <p:spPr>
          <a:xfrm>
            <a:off x="1187976" y="4270899"/>
            <a:ext cx="10315907" cy="604566"/>
          </a:xfrm>
          <a:prstGeom prst="rect">
            <a:avLst/>
          </a:prstGeom>
        </p:spPr>
        <p:txBody>
          <a:bodyPr anchor="ctr"/>
          <a:lstStyle>
            <a:lvl1pPr marL="0" indent="0">
              <a:buNone/>
              <a:defRPr sz="22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31" name="Rectangle: Rounded Corners 30">
            <a:extLst>
              <a:ext uri="{FF2B5EF4-FFF2-40B4-BE49-F238E27FC236}">
                <a16:creationId xmlns:a16="http://schemas.microsoft.com/office/drawing/2014/main" id="{0A2879F4-DD4E-4EE1-9E1B-9F1FB5CE7F66}"/>
              </a:ext>
            </a:extLst>
          </p:cNvPr>
          <p:cNvSpPr/>
          <p:nvPr userDrawn="1"/>
        </p:nvSpPr>
        <p:spPr>
          <a:xfrm>
            <a:off x="442979" y="5154054"/>
            <a:ext cx="11363773" cy="717431"/>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2" name="Text Placeholder 2">
            <a:extLst>
              <a:ext uri="{FF2B5EF4-FFF2-40B4-BE49-F238E27FC236}">
                <a16:creationId xmlns:a16="http://schemas.microsoft.com/office/drawing/2014/main" id="{8A3E9844-571E-44E6-B5B8-EC0AF2973918}"/>
              </a:ext>
            </a:extLst>
          </p:cNvPr>
          <p:cNvSpPr>
            <a:spLocks noGrp="1"/>
          </p:cNvSpPr>
          <p:nvPr>
            <p:ph type="body" sz="quarter" idx="29" hasCustomPrompt="1"/>
          </p:nvPr>
        </p:nvSpPr>
        <p:spPr>
          <a:xfrm>
            <a:off x="1187976" y="5214234"/>
            <a:ext cx="10315907" cy="604566"/>
          </a:xfrm>
          <a:prstGeom prst="rect">
            <a:avLst/>
          </a:prstGeom>
        </p:spPr>
        <p:txBody>
          <a:bodyPr anchor="ctr"/>
          <a:lstStyle>
            <a:lvl1pPr marL="0" indent="0">
              <a:buNone/>
              <a:defRPr sz="22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0" name="Slide Number Placeholder 5">
            <a:extLst>
              <a:ext uri="{FF2B5EF4-FFF2-40B4-BE49-F238E27FC236}">
                <a16:creationId xmlns:a16="http://schemas.microsoft.com/office/drawing/2014/main" id="{D8EE710C-A3C5-45C9-A65E-F744CA439FE4}"/>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0018662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Colum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426097" y="153230"/>
            <a:ext cx="11342232" cy="962338"/>
          </a:xfrm>
        </p:spPr>
        <p:txBody>
          <a:bodyPr anchor="ctr">
            <a:normAutofit/>
          </a:bodyPr>
          <a:lstStyle>
            <a:lvl1pPr algn="l">
              <a:defRPr sz="3800">
                <a:solidFill>
                  <a:schemeClr val="accent1"/>
                </a:solidFill>
                <a:latin typeface="+mn-lt"/>
              </a:defRPr>
            </a:lvl1pPr>
          </a:lstStyle>
          <a:p>
            <a:r>
              <a:rPr lang="en-US"/>
              <a:t>Title</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hasCustomPrompt="1"/>
          </p:nvPr>
        </p:nvSpPr>
        <p:spPr>
          <a:xfrm>
            <a:off x="438912" y="1310990"/>
            <a:ext cx="11329490" cy="4496686"/>
          </a:xfrm>
          <a:prstGeom prst="rect">
            <a:avLst/>
          </a:prstGeom>
        </p:spPr>
        <p:txBody>
          <a:bodyPr/>
          <a:lstStyle>
            <a:lvl1pPr>
              <a:lnSpc>
                <a:spcPct val="100000"/>
              </a:lnSpc>
              <a:spcBef>
                <a:spcPts val="0"/>
              </a:spcBef>
              <a:buClr>
                <a:schemeClr val="accent2"/>
              </a:buClr>
              <a:defRPr sz="2400">
                <a:solidFill>
                  <a:schemeClr val="tx1"/>
                </a:solidFill>
              </a:defRPr>
            </a:lvl1pPr>
            <a:lvl2pPr>
              <a:lnSpc>
                <a:spcPct val="100000"/>
              </a:lnSpc>
              <a:spcBef>
                <a:spcPts val="0"/>
              </a:spcBef>
              <a:buClr>
                <a:schemeClr val="accent2"/>
              </a:buClr>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sz="2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9" name="Slide Number Placeholder 5">
            <a:extLst>
              <a:ext uri="{FF2B5EF4-FFF2-40B4-BE49-F238E27FC236}">
                <a16:creationId xmlns:a16="http://schemas.microsoft.com/office/drawing/2014/main" id="{76E81317-0A61-417B-8DBF-8A3B355AA4E6}"/>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256267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b-Title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438911" y="194694"/>
            <a:ext cx="11336135" cy="527468"/>
          </a:xfrm>
        </p:spPr>
        <p:txBody>
          <a:bodyPr anchor="ctr">
            <a:noAutofit/>
          </a:bodyPr>
          <a:lstStyle>
            <a:lvl1pPr algn="l">
              <a:defRPr sz="3800">
                <a:solidFill>
                  <a:schemeClr val="accent1"/>
                </a:solidFill>
                <a:latin typeface="+mn-lt"/>
              </a:defRPr>
            </a:lvl1pPr>
          </a:lstStyle>
          <a:p>
            <a:r>
              <a:rPr lang="en-US"/>
              <a:t>Title</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8" name="Content Placeholder 2">
            <a:extLst>
              <a:ext uri="{FF2B5EF4-FFF2-40B4-BE49-F238E27FC236}">
                <a16:creationId xmlns:a16="http://schemas.microsoft.com/office/drawing/2014/main" id="{121E0ABC-F1ED-4808-AA0F-E41E5263C235}"/>
              </a:ext>
            </a:extLst>
          </p:cNvPr>
          <p:cNvSpPr>
            <a:spLocks noGrp="1"/>
          </p:cNvSpPr>
          <p:nvPr>
            <p:ph idx="1" hasCustomPrompt="1"/>
          </p:nvPr>
        </p:nvSpPr>
        <p:spPr>
          <a:xfrm>
            <a:off x="438912" y="1610139"/>
            <a:ext cx="11329490" cy="4335766"/>
          </a:xfrm>
          <a:prstGeom prst="rect">
            <a:avLst/>
          </a:prstGeom>
        </p:spPr>
        <p:txBody>
          <a:bodyPr/>
          <a:lstStyle>
            <a:lvl1pPr>
              <a:lnSpc>
                <a:spcPct val="100000"/>
              </a:lnSpc>
              <a:spcBef>
                <a:spcPts val="0"/>
              </a:spcBef>
              <a:buClr>
                <a:schemeClr val="accent2"/>
              </a:buClr>
              <a:defRPr sz="2400">
                <a:solidFill>
                  <a:schemeClr val="tx1"/>
                </a:solidFill>
              </a:defRPr>
            </a:lvl1pPr>
            <a:lvl2pPr>
              <a:lnSpc>
                <a:spcPct val="100000"/>
              </a:lnSpc>
              <a:spcBef>
                <a:spcPts val="0"/>
              </a:spcBef>
              <a:buClr>
                <a:schemeClr val="accent2"/>
              </a:buClr>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sz="2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1" name="Slide Number Placeholder 5">
            <a:extLst>
              <a:ext uri="{FF2B5EF4-FFF2-40B4-BE49-F238E27FC236}">
                <a16:creationId xmlns:a16="http://schemas.microsoft.com/office/drawing/2014/main" id="{3B73E5AC-0FE8-4521-BF8B-6CA4809ED540}"/>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
        <p:nvSpPr>
          <p:cNvPr id="13" name="Text Placeholder 2">
            <a:extLst>
              <a:ext uri="{FF2B5EF4-FFF2-40B4-BE49-F238E27FC236}">
                <a16:creationId xmlns:a16="http://schemas.microsoft.com/office/drawing/2014/main" id="{A321BAD0-0913-44ED-803B-2E1B77252F21}"/>
              </a:ext>
            </a:extLst>
          </p:cNvPr>
          <p:cNvSpPr>
            <a:spLocks noGrp="1"/>
          </p:cNvSpPr>
          <p:nvPr>
            <p:ph type="body" sz="quarter" idx="23" hasCustomPrompt="1"/>
          </p:nvPr>
        </p:nvSpPr>
        <p:spPr>
          <a:xfrm>
            <a:off x="438911" y="762921"/>
            <a:ext cx="11336135" cy="454386"/>
          </a:xfrm>
          <a:prstGeom prst="rect">
            <a:avLst/>
          </a:prstGeom>
        </p:spPr>
        <p:txBody>
          <a:bodyPr anchor="t"/>
          <a:lstStyle>
            <a:lvl1pPr marL="0" indent="0">
              <a:buNone/>
              <a:defRPr sz="2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marL="0" marR="0" lvl="0" indent="0" algn="l" defTabSz="914400" rtl="0" eaLnBrk="1" fontAlgn="auto" latinLnBrk="0" hangingPunct="1">
              <a:lnSpc>
                <a:spcPct val="90000"/>
              </a:lnSpc>
              <a:spcBef>
                <a:spcPts val="1000"/>
              </a:spcBef>
              <a:spcAft>
                <a:spcPts val="0"/>
              </a:spcAft>
              <a:buClr>
                <a:schemeClr val="bg2"/>
              </a:buClr>
              <a:buSzTx/>
              <a:buFont typeface="Wingdings" panose="05000000000000000000" pitchFamily="2" charset="2"/>
              <a:buNone/>
              <a:tabLst/>
              <a:defRPr/>
            </a:pPr>
            <a:r>
              <a:rPr lang="en-US"/>
              <a:t>Sub-Title</a:t>
            </a:r>
          </a:p>
        </p:txBody>
      </p:sp>
    </p:spTree>
    <p:extLst>
      <p:ext uri="{BB962C8B-B14F-4D97-AF65-F5344CB8AC3E}">
        <p14:creationId xmlns:p14="http://schemas.microsoft.com/office/powerpoint/2010/main" val="39303787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10" name="Content Placeholder 2">
            <a:extLst>
              <a:ext uri="{FF2B5EF4-FFF2-40B4-BE49-F238E27FC236}">
                <a16:creationId xmlns:a16="http://schemas.microsoft.com/office/drawing/2014/main" id="{ED7E7471-44C5-463E-B019-1DAB8864F308}"/>
              </a:ext>
            </a:extLst>
          </p:cNvPr>
          <p:cNvSpPr>
            <a:spLocks noGrp="1"/>
          </p:cNvSpPr>
          <p:nvPr>
            <p:ph idx="13" hasCustomPrompt="1"/>
          </p:nvPr>
        </p:nvSpPr>
        <p:spPr>
          <a:xfrm>
            <a:off x="6385720" y="2126516"/>
            <a:ext cx="5383620" cy="3659177"/>
          </a:xfrm>
          <a:prstGeom prst="rect">
            <a:avLst/>
          </a:prstGeom>
        </p:spPr>
        <p:txBody>
          <a:bodyPr/>
          <a:lstStyle>
            <a:lvl1pPr>
              <a:lnSpc>
                <a:spcPct val="100000"/>
              </a:lnSpc>
              <a:spcBef>
                <a:spcPts val="0"/>
              </a:spcBef>
              <a:buClr>
                <a:schemeClr val="accent2"/>
              </a:buClr>
              <a:defRPr sz="2400">
                <a:solidFill>
                  <a:schemeClr val="tx1"/>
                </a:solidFill>
              </a:defRPr>
            </a:lvl1pPr>
            <a:lvl2pPr>
              <a:lnSpc>
                <a:spcPct val="100000"/>
              </a:lnSpc>
              <a:spcBef>
                <a:spcPts val="0"/>
              </a:spcBef>
              <a:buClr>
                <a:schemeClr val="accent2"/>
              </a:buClr>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422661" y="162466"/>
            <a:ext cx="11345668" cy="962338"/>
          </a:xfrm>
        </p:spPr>
        <p:txBody>
          <a:bodyPr anchor="ctr">
            <a:normAutofit/>
          </a:bodyPr>
          <a:lstStyle>
            <a:lvl1pPr algn="l">
              <a:defRPr sz="380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422661" y="2126516"/>
            <a:ext cx="5383620" cy="3659177"/>
          </a:xfrm>
          <a:prstGeom prst="rect">
            <a:avLst/>
          </a:prstGeom>
        </p:spPr>
        <p:txBody>
          <a:bodyPr/>
          <a:lstStyle>
            <a:lvl1pPr>
              <a:lnSpc>
                <a:spcPct val="100000"/>
              </a:lnSpc>
              <a:spcBef>
                <a:spcPts val="0"/>
              </a:spcBef>
              <a:buClr>
                <a:schemeClr val="accent2"/>
              </a:buClr>
              <a:defRPr sz="2400">
                <a:solidFill>
                  <a:schemeClr val="tx1"/>
                </a:solidFill>
              </a:defRPr>
            </a:lvl1pPr>
            <a:lvl2pPr>
              <a:lnSpc>
                <a:spcPct val="100000"/>
              </a:lnSpc>
              <a:spcBef>
                <a:spcPts val="0"/>
              </a:spcBef>
              <a:buClr>
                <a:schemeClr val="accent2"/>
              </a:buClr>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8" name="Text Placeholder 2">
            <a:extLst>
              <a:ext uri="{FF2B5EF4-FFF2-40B4-BE49-F238E27FC236}">
                <a16:creationId xmlns:a16="http://schemas.microsoft.com/office/drawing/2014/main" id="{74602F1B-E91A-4D86-95C3-BBF4B0703DBB}"/>
              </a:ext>
            </a:extLst>
          </p:cNvPr>
          <p:cNvSpPr>
            <a:spLocks noGrp="1"/>
          </p:cNvSpPr>
          <p:nvPr>
            <p:ph type="body" sz="quarter" idx="23" hasCustomPrompt="1"/>
          </p:nvPr>
        </p:nvSpPr>
        <p:spPr>
          <a:xfrm>
            <a:off x="422659" y="1291960"/>
            <a:ext cx="5383619" cy="781391"/>
          </a:xfrm>
          <a:prstGeom prst="rect">
            <a:avLst/>
          </a:prstGeom>
        </p:spPr>
        <p:txBody>
          <a:bodyPr anchor="b"/>
          <a:lstStyle>
            <a:lvl1pPr marL="0" indent="0">
              <a:buNone/>
              <a:defRPr sz="2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9" name="Text Placeholder 2">
            <a:extLst>
              <a:ext uri="{FF2B5EF4-FFF2-40B4-BE49-F238E27FC236}">
                <a16:creationId xmlns:a16="http://schemas.microsoft.com/office/drawing/2014/main" id="{D12EA0E5-9CDC-4B54-9359-6369D410C859}"/>
              </a:ext>
            </a:extLst>
          </p:cNvPr>
          <p:cNvSpPr>
            <a:spLocks noGrp="1"/>
          </p:cNvSpPr>
          <p:nvPr>
            <p:ph type="body" sz="quarter" idx="24" hasCustomPrompt="1"/>
          </p:nvPr>
        </p:nvSpPr>
        <p:spPr>
          <a:xfrm>
            <a:off x="6384710" y="1291960"/>
            <a:ext cx="5383619" cy="781391"/>
          </a:xfrm>
          <a:prstGeom prst="rect">
            <a:avLst/>
          </a:prstGeom>
        </p:spPr>
        <p:txBody>
          <a:bodyPr anchor="b"/>
          <a:lstStyle>
            <a:lvl1pPr marL="0" indent="0">
              <a:buNone/>
              <a:defRPr sz="2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4" name="Slide Number Placeholder 5">
            <a:extLst>
              <a:ext uri="{FF2B5EF4-FFF2-40B4-BE49-F238E27FC236}">
                <a16:creationId xmlns:a16="http://schemas.microsoft.com/office/drawing/2014/main" id="{78A88B1D-8CA9-48F0-8B4D-B52D96D4B874}"/>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0134273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olum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422661" y="162466"/>
            <a:ext cx="11345668" cy="962338"/>
          </a:xfrm>
        </p:spPr>
        <p:txBody>
          <a:bodyPr anchor="ctr">
            <a:normAutofit/>
          </a:bodyPr>
          <a:lstStyle>
            <a:lvl1pPr algn="l">
              <a:defRPr sz="380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422660" y="2126516"/>
            <a:ext cx="3484321" cy="3667722"/>
          </a:xfrm>
          <a:prstGeom prst="rect">
            <a:avLst/>
          </a:prstGeom>
        </p:spPr>
        <p:txBody>
          <a:bodyPr/>
          <a:lstStyle>
            <a:lvl1pPr>
              <a:lnSpc>
                <a:spcPct val="100000"/>
              </a:lnSpc>
              <a:spcBef>
                <a:spcPts val="0"/>
              </a:spcBef>
              <a:buClr>
                <a:schemeClr val="accent2"/>
              </a:buClr>
              <a:defRPr sz="2200">
                <a:solidFill>
                  <a:schemeClr val="tx1"/>
                </a:solidFill>
              </a:defRPr>
            </a:lvl1pPr>
            <a:lvl2pPr>
              <a:lnSpc>
                <a:spcPct val="100000"/>
              </a:lnSpc>
              <a:spcBef>
                <a:spcPts val="0"/>
              </a:spcBef>
              <a:buClr>
                <a:schemeClr val="accent2"/>
              </a:buClr>
              <a:defRPr sz="2200">
                <a:solidFill>
                  <a:schemeClr val="tx1"/>
                </a:solidFill>
              </a:defRPr>
            </a:lvl2pPr>
            <a:lvl3pPr>
              <a:lnSpc>
                <a:spcPct val="100000"/>
              </a:lnSpc>
              <a:spcBef>
                <a:spcPts val="0"/>
              </a:spcBef>
              <a:buClr>
                <a:schemeClr val="accent2"/>
              </a:buClr>
              <a:defRPr sz="2200">
                <a:solidFill>
                  <a:schemeClr val="tx1"/>
                </a:solidFill>
              </a:defRPr>
            </a:lvl3pPr>
            <a:lvl4pPr>
              <a:buClr>
                <a:schemeClr val="accent2"/>
              </a:buClr>
              <a:defRPr sz="16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7" name="Content Placeholder 2">
            <a:extLst>
              <a:ext uri="{FF2B5EF4-FFF2-40B4-BE49-F238E27FC236}">
                <a16:creationId xmlns:a16="http://schemas.microsoft.com/office/drawing/2014/main" id="{D723F714-3F88-4BD4-AC24-34E5FACE19C9}"/>
              </a:ext>
            </a:extLst>
          </p:cNvPr>
          <p:cNvSpPr>
            <a:spLocks noGrp="1"/>
          </p:cNvSpPr>
          <p:nvPr>
            <p:ph idx="15" hasCustomPrompt="1"/>
          </p:nvPr>
        </p:nvSpPr>
        <p:spPr>
          <a:xfrm>
            <a:off x="4353334" y="2126516"/>
            <a:ext cx="3484321" cy="3667722"/>
          </a:xfrm>
          <a:prstGeom prst="rect">
            <a:avLst/>
          </a:prstGeom>
        </p:spPr>
        <p:txBody>
          <a:bodyPr/>
          <a:lstStyle>
            <a:lvl1pPr>
              <a:lnSpc>
                <a:spcPct val="100000"/>
              </a:lnSpc>
              <a:spcBef>
                <a:spcPts val="0"/>
              </a:spcBef>
              <a:buClr>
                <a:schemeClr val="accent2"/>
              </a:buClr>
              <a:defRPr sz="2200">
                <a:solidFill>
                  <a:schemeClr val="tx1"/>
                </a:solidFill>
              </a:defRPr>
            </a:lvl1pPr>
            <a:lvl2pPr>
              <a:lnSpc>
                <a:spcPct val="100000"/>
              </a:lnSpc>
              <a:spcBef>
                <a:spcPts val="0"/>
              </a:spcBef>
              <a:buClr>
                <a:schemeClr val="accent2"/>
              </a:buClr>
              <a:defRPr sz="2200">
                <a:solidFill>
                  <a:schemeClr val="tx1"/>
                </a:solidFill>
              </a:defRPr>
            </a:lvl2pPr>
            <a:lvl3pPr>
              <a:lnSpc>
                <a:spcPct val="100000"/>
              </a:lnSpc>
              <a:spcBef>
                <a:spcPts val="0"/>
              </a:spcBef>
              <a:buClr>
                <a:schemeClr val="accent2"/>
              </a:buClr>
              <a:defRPr sz="2200">
                <a:solidFill>
                  <a:schemeClr val="tx1"/>
                </a:solidFill>
              </a:defRPr>
            </a:lvl3pPr>
            <a:lvl4pPr marL="1371600" indent="0">
              <a:lnSpc>
                <a:spcPct val="100000"/>
              </a:lnSpc>
              <a:spcBef>
                <a:spcPts val="0"/>
              </a:spcBef>
              <a:buClr>
                <a:schemeClr val="accent2"/>
              </a:buClr>
              <a:buNone/>
              <a:defRPr sz="2200">
                <a:solidFill>
                  <a:schemeClr val="tx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a:p>
            <a:pPr lvl="3"/>
            <a:endParaRPr lang="en-US"/>
          </a:p>
        </p:txBody>
      </p:sp>
      <p:sp>
        <p:nvSpPr>
          <p:cNvPr id="18" name="Content Placeholder 2">
            <a:extLst>
              <a:ext uri="{FF2B5EF4-FFF2-40B4-BE49-F238E27FC236}">
                <a16:creationId xmlns:a16="http://schemas.microsoft.com/office/drawing/2014/main" id="{6BEF6C38-3476-49C8-90E7-4206E54DAD4C}"/>
              </a:ext>
            </a:extLst>
          </p:cNvPr>
          <p:cNvSpPr>
            <a:spLocks noGrp="1"/>
          </p:cNvSpPr>
          <p:nvPr>
            <p:ph idx="16" hasCustomPrompt="1"/>
          </p:nvPr>
        </p:nvSpPr>
        <p:spPr>
          <a:xfrm>
            <a:off x="8284008" y="2126516"/>
            <a:ext cx="3484321" cy="3667722"/>
          </a:xfrm>
          <a:prstGeom prst="rect">
            <a:avLst/>
          </a:prstGeom>
        </p:spPr>
        <p:txBody>
          <a:bodyPr/>
          <a:lstStyle>
            <a:lvl1pPr>
              <a:lnSpc>
                <a:spcPct val="100000"/>
              </a:lnSpc>
              <a:spcBef>
                <a:spcPts val="0"/>
              </a:spcBef>
              <a:buClr>
                <a:schemeClr val="accent2"/>
              </a:buClr>
              <a:defRPr sz="2200">
                <a:solidFill>
                  <a:schemeClr val="tx1"/>
                </a:solidFill>
              </a:defRPr>
            </a:lvl1pPr>
            <a:lvl2pPr>
              <a:lnSpc>
                <a:spcPct val="100000"/>
              </a:lnSpc>
              <a:spcBef>
                <a:spcPts val="0"/>
              </a:spcBef>
              <a:buClr>
                <a:schemeClr val="accent2"/>
              </a:buClr>
              <a:defRPr sz="2200">
                <a:solidFill>
                  <a:schemeClr val="tx1"/>
                </a:solidFill>
              </a:defRPr>
            </a:lvl2pPr>
            <a:lvl3pPr>
              <a:lnSpc>
                <a:spcPct val="100000"/>
              </a:lnSpc>
              <a:spcBef>
                <a:spcPts val="0"/>
              </a:spcBef>
              <a:buClr>
                <a:schemeClr val="accent2"/>
              </a:buClr>
              <a:defRPr sz="2200">
                <a:solidFill>
                  <a:schemeClr val="tx1"/>
                </a:solidFill>
              </a:defRPr>
            </a:lvl3pPr>
            <a:lvl4pPr>
              <a:buClr>
                <a:schemeClr val="accent2"/>
              </a:buClr>
              <a:defRPr sz="16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22" name="Text Placeholder 2">
            <a:extLst>
              <a:ext uri="{FF2B5EF4-FFF2-40B4-BE49-F238E27FC236}">
                <a16:creationId xmlns:a16="http://schemas.microsoft.com/office/drawing/2014/main" id="{5FE83922-F596-4602-BBD3-82F88757367C}"/>
              </a:ext>
            </a:extLst>
          </p:cNvPr>
          <p:cNvSpPr>
            <a:spLocks noGrp="1"/>
          </p:cNvSpPr>
          <p:nvPr>
            <p:ph type="body" sz="quarter" idx="23" hasCustomPrompt="1"/>
          </p:nvPr>
        </p:nvSpPr>
        <p:spPr>
          <a:xfrm>
            <a:off x="422660" y="1291961"/>
            <a:ext cx="3484320" cy="781391"/>
          </a:xfrm>
          <a:prstGeom prst="rect">
            <a:avLst/>
          </a:prstGeom>
        </p:spPr>
        <p:txBody>
          <a:bodyPr anchor="b"/>
          <a:lstStyle>
            <a:lvl1pPr marL="0" indent="0">
              <a:buNone/>
              <a:defRPr sz="24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3" name="Text Placeholder 2">
            <a:extLst>
              <a:ext uri="{FF2B5EF4-FFF2-40B4-BE49-F238E27FC236}">
                <a16:creationId xmlns:a16="http://schemas.microsoft.com/office/drawing/2014/main" id="{DAE7DFD1-5400-4109-9C16-013CAF24F635}"/>
              </a:ext>
            </a:extLst>
          </p:cNvPr>
          <p:cNvSpPr>
            <a:spLocks noGrp="1"/>
          </p:cNvSpPr>
          <p:nvPr>
            <p:ph type="body" sz="quarter" idx="24" hasCustomPrompt="1"/>
          </p:nvPr>
        </p:nvSpPr>
        <p:spPr>
          <a:xfrm>
            <a:off x="4353335" y="1291961"/>
            <a:ext cx="3484320" cy="781391"/>
          </a:xfrm>
          <a:prstGeom prst="rect">
            <a:avLst/>
          </a:prstGeom>
        </p:spPr>
        <p:txBody>
          <a:bodyPr anchor="b"/>
          <a:lstStyle>
            <a:lvl1pPr marL="0" indent="0">
              <a:buNone/>
              <a:defRPr sz="24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4" name="Text Placeholder 2">
            <a:extLst>
              <a:ext uri="{FF2B5EF4-FFF2-40B4-BE49-F238E27FC236}">
                <a16:creationId xmlns:a16="http://schemas.microsoft.com/office/drawing/2014/main" id="{9FE4701E-774A-4A9B-A09F-73F5B1B9F157}"/>
              </a:ext>
            </a:extLst>
          </p:cNvPr>
          <p:cNvSpPr>
            <a:spLocks noGrp="1"/>
          </p:cNvSpPr>
          <p:nvPr>
            <p:ph type="body" sz="quarter" idx="25" hasCustomPrompt="1"/>
          </p:nvPr>
        </p:nvSpPr>
        <p:spPr>
          <a:xfrm>
            <a:off x="8284009" y="1291961"/>
            <a:ext cx="3484320" cy="781391"/>
          </a:xfrm>
          <a:prstGeom prst="rect">
            <a:avLst/>
          </a:prstGeom>
        </p:spPr>
        <p:txBody>
          <a:bodyPr anchor="b"/>
          <a:lstStyle>
            <a:lvl1pPr marL="0" indent="0">
              <a:buNone/>
              <a:defRPr sz="24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4" name="Slide Number Placeholder 5">
            <a:extLst>
              <a:ext uri="{FF2B5EF4-FFF2-40B4-BE49-F238E27FC236}">
                <a16:creationId xmlns:a16="http://schemas.microsoft.com/office/drawing/2014/main" id="{00ACB5CC-04E8-489A-B870-FBFB45023694}"/>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139516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866271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Colum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422662" y="162466"/>
            <a:ext cx="11345667" cy="962338"/>
          </a:xfrm>
        </p:spPr>
        <p:txBody>
          <a:bodyPr anchor="ctr">
            <a:normAutofit/>
          </a:bodyPr>
          <a:lstStyle>
            <a:lvl1pPr algn="l">
              <a:defRPr sz="380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422662" y="2152362"/>
            <a:ext cx="2558664" cy="3644152"/>
          </a:xfrm>
          <a:prstGeom prst="rect">
            <a:avLst/>
          </a:prstGeom>
        </p:spPr>
        <p:txBody>
          <a:bodyPr/>
          <a:lstStyle>
            <a:lvl1pPr>
              <a:lnSpc>
                <a:spcPct val="100000"/>
              </a:lnSpc>
              <a:spcBef>
                <a:spcPts val="0"/>
              </a:spcBef>
              <a:buClr>
                <a:schemeClr val="accent2"/>
              </a:buClr>
              <a:defRPr sz="2000">
                <a:solidFill>
                  <a:schemeClr val="tx1"/>
                </a:solidFill>
              </a:defRPr>
            </a:lvl1pPr>
            <a:lvl2pPr>
              <a:lnSpc>
                <a:spcPct val="100000"/>
              </a:lnSpc>
              <a:spcBef>
                <a:spcPts val="0"/>
              </a:spcBef>
              <a:buClr>
                <a:schemeClr val="accent2"/>
              </a:buClr>
              <a:defRPr sz="2000">
                <a:solidFill>
                  <a:schemeClr val="tx1"/>
                </a:solidFill>
              </a:defRPr>
            </a:lvl2pPr>
            <a:lvl3pPr>
              <a:lnSpc>
                <a:spcPct val="100000"/>
              </a:lnSpc>
              <a:spcBef>
                <a:spcPts val="0"/>
              </a:spcBef>
              <a:buClr>
                <a:schemeClr val="accent2"/>
              </a:buClr>
              <a:defRPr sz="20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7" name="Content Placeholder 2">
            <a:extLst>
              <a:ext uri="{FF2B5EF4-FFF2-40B4-BE49-F238E27FC236}">
                <a16:creationId xmlns:a16="http://schemas.microsoft.com/office/drawing/2014/main" id="{D723F714-3F88-4BD4-AC24-34E5FACE19C9}"/>
              </a:ext>
            </a:extLst>
          </p:cNvPr>
          <p:cNvSpPr>
            <a:spLocks noGrp="1"/>
          </p:cNvSpPr>
          <p:nvPr>
            <p:ph idx="15" hasCustomPrompt="1"/>
          </p:nvPr>
        </p:nvSpPr>
        <p:spPr>
          <a:xfrm>
            <a:off x="6281338" y="2152362"/>
            <a:ext cx="2558664" cy="3644152"/>
          </a:xfrm>
          <a:prstGeom prst="rect">
            <a:avLst/>
          </a:prstGeom>
        </p:spPr>
        <p:txBody>
          <a:bodyPr/>
          <a:lstStyle>
            <a:lvl1pPr>
              <a:lnSpc>
                <a:spcPct val="100000"/>
              </a:lnSpc>
              <a:spcBef>
                <a:spcPts val="0"/>
              </a:spcBef>
              <a:buClr>
                <a:schemeClr val="accent2"/>
              </a:buClr>
              <a:defRPr sz="2000">
                <a:solidFill>
                  <a:schemeClr val="tx1"/>
                </a:solidFill>
              </a:defRPr>
            </a:lvl1pPr>
            <a:lvl2pPr>
              <a:lnSpc>
                <a:spcPct val="100000"/>
              </a:lnSpc>
              <a:spcBef>
                <a:spcPts val="0"/>
              </a:spcBef>
              <a:buClr>
                <a:schemeClr val="accent2"/>
              </a:buClr>
              <a:defRPr sz="2000">
                <a:solidFill>
                  <a:schemeClr val="tx1"/>
                </a:solidFill>
              </a:defRPr>
            </a:lvl2pPr>
            <a:lvl3pPr>
              <a:lnSpc>
                <a:spcPct val="100000"/>
              </a:lnSpc>
              <a:spcBef>
                <a:spcPts val="0"/>
              </a:spcBef>
              <a:buClr>
                <a:schemeClr val="accent2"/>
              </a:buClr>
              <a:defRPr sz="20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8" name="Content Placeholder 2">
            <a:extLst>
              <a:ext uri="{FF2B5EF4-FFF2-40B4-BE49-F238E27FC236}">
                <a16:creationId xmlns:a16="http://schemas.microsoft.com/office/drawing/2014/main" id="{6BEF6C38-3476-49C8-90E7-4206E54DAD4C}"/>
              </a:ext>
            </a:extLst>
          </p:cNvPr>
          <p:cNvSpPr>
            <a:spLocks noGrp="1"/>
          </p:cNvSpPr>
          <p:nvPr>
            <p:ph idx="16" hasCustomPrompt="1"/>
          </p:nvPr>
        </p:nvSpPr>
        <p:spPr>
          <a:xfrm>
            <a:off x="9210675" y="2152362"/>
            <a:ext cx="2558664" cy="3644152"/>
          </a:xfrm>
          <a:prstGeom prst="rect">
            <a:avLst/>
          </a:prstGeom>
        </p:spPr>
        <p:txBody>
          <a:bodyPr/>
          <a:lstStyle>
            <a:lvl1pPr>
              <a:lnSpc>
                <a:spcPct val="100000"/>
              </a:lnSpc>
              <a:spcBef>
                <a:spcPts val="0"/>
              </a:spcBef>
              <a:buClr>
                <a:schemeClr val="accent2"/>
              </a:buClr>
              <a:defRPr sz="2000">
                <a:solidFill>
                  <a:schemeClr val="tx1"/>
                </a:solidFill>
              </a:defRPr>
            </a:lvl1pPr>
            <a:lvl2pPr>
              <a:lnSpc>
                <a:spcPct val="100000"/>
              </a:lnSpc>
              <a:spcBef>
                <a:spcPts val="0"/>
              </a:spcBef>
              <a:buClr>
                <a:schemeClr val="accent2"/>
              </a:buClr>
              <a:defRPr sz="2000">
                <a:solidFill>
                  <a:schemeClr val="tx1"/>
                </a:solidFill>
              </a:defRPr>
            </a:lvl2pPr>
            <a:lvl3pPr>
              <a:lnSpc>
                <a:spcPct val="100000"/>
              </a:lnSpc>
              <a:spcBef>
                <a:spcPts val="0"/>
              </a:spcBef>
              <a:buClr>
                <a:schemeClr val="accent2"/>
              </a:buClr>
              <a:defRPr sz="20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9" name="Content Placeholder 2">
            <a:extLst>
              <a:ext uri="{FF2B5EF4-FFF2-40B4-BE49-F238E27FC236}">
                <a16:creationId xmlns:a16="http://schemas.microsoft.com/office/drawing/2014/main" id="{F180FDBC-154E-4BA3-B8FD-99B1F42BBFBD}"/>
              </a:ext>
            </a:extLst>
          </p:cNvPr>
          <p:cNvSpPr>
            <a:spLocks noGrp="1"/>
          </p:cNvSpPr>
          <p:nvPr>
            <p:ph idx="17" hasCustomPrompt="1"/>
          </p:nvPr>
        </p:nvSpPr>
        <p:spPr>
          <a:xfrm>
            <a:off x="3352000" y="2152362"/>
            <a:ext cx="2558664" cy="3644152"/>
          </a:xfrm>
          <a:prstGeom prst="rect">
            <a:avLst/>
          </a:prstGeom>
        </p:spPr>
        <p:txBody>
          <a:bodyPr/>
          <a:lstStyle>
            <a:lvl1pPr>
              <a:lnSpc>
                <a:spcPct val="100000"/>
              </a:lnSpc>
              <a:spcBef>
                <a:spcPts val="0"/>
              </a:spcBef>
              <a:buClr>
                <a:schemeClr val="accent2"/>
              </a:buClr>
              <a:defRPr sz="2000">
                <a:solidFill>
                  <a:schemeClr val="tx1"/>
                </a:solidFill>
              </a:defRPr>
            </a:lvl1pPr>
            <a:lvl2pPr>
              <a:lnSpc>
                <a:spcPct val="100000"/>
              </a:lnSpc>
              <a:spcBef>
                <a:spcPts val="0"/>
              </a:spcBef>
              <a:buClr>
                <a:schemeClr val="accent2"/>
              </a:buClr>
              <a:defRPr sz="2000">
                <a:solidFill>
                  <a:schemeClr val="tx1"/>
                </a:solidFill>
              </a:defRPr>
            </a:lvl2pPr>
            <a:lvl3pPr>
              <a:lnSpc>
                <a:spcPct val="100000"/>
              </a:lnSpc>
              <a:spcBef>
                <a:spcPts val="0"/>
              </a:spcBef>
              <a:buClr>
                <a:schemeClr val="accent2"/>
              </a:buClr>
              <a:defRPr sz="20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24" name="Text Placeholder 2">
            <a:extLst>
              <a:ext uri="{FF2B5EF4-FFF2-40B4-BE49-F238E27FC236}">
                <a16:creationId xmlns:a16="http://schemas.microsoft.com/office/drawing/2014/main" id="{E8155FA5-C82B-43AA-8B7A-2BDAF364940F}"/>
              </a:ext>
            </a:extLst>
          </p:cNvPr>
          <p:cNvSpPr>
            <a:spLocks noGrp="1"/>
          </p:cNvSpPr>
          <p:nvPr>
            <p:ph type="body" sz="quarter" idx="23" hasCustomPrompt="1"/>
          </p:nvPr>
        </p:nvSpPr>
        <p:spPr>
          <a:xfrm>
            <a:off x="422660" y="1291961"/>
            <a:ext cx="2558664" cy="781391"/>
          </a:xfrm>
          <a:prstGeom prst="rect">
            <a:avLst/>
          </a:prstGeom>
        </p:spPr>
        <p:txBody>
          <a:bodyPr anchor="b"/>
          <a:lstStyle>
            <a:lvl1pPr marL="0" indent="0">
              <a:buNone/>
              <a:defRPr sz="22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5" name="Text Placeholder 2">
            <a:extLst>
              <a:ext uri="{FF2B5EF4-FFF2-40B4-BE49-F238E27FC236}">
                <a16:creationId xmlns:a16="http://schemas.microsoft.com/office/drawing/2014/main" id="{9B111E7F-E284-4EBB-BB85-84684DA93DDB}"/>
              </a:ext>
            </a:extLst>
          </p:cNvPr>
          <p:cNvSpPr>
            <a:spLocks noGrp="1"/>
          </p:cNvSpPr>
          <p:nvPr>
            <p:ph type="body" sz="quarter" idx="24" hasCustomPrompt="1"/>
          </p:nvPr>
        </p:nvSpPr>
        <p:spPr>
          <a:xfrm>
            <a:off x="3352000" y="1291961"/>
            <a:ext cx="2558664" cy="781391"/>
          </a:xfrm>
          <a:prstGeom prst="rect">
            <a:avLst/>
          </a:prstGeom>
        </p:spPr>
        <p:txBody>
          <a:bodyPr anchor="b"/>
          <a:lstStyle>
            <a:lvl1pPr marL="0" indent="0">
              <a:buNone/>
              <a:defRPr sz="22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6" name="Text Placeholder 2">
            <a:extLst>
              <a:ext uri="{FF2B5EF4-FFF2-40B4-BE49-F238E27FC236}">
                <a16:creationId xmlns:a16="http://schemas.microsoft.com/office/drawing/2014/main" id="{84AD7BFB-8BAB-4D3C-AEDA-0A364FAD2759}"/>
              </a:ext>
            </a:extLst>
          </p:cNvPr>
          <p:cNvSpPr>
            <a:spLocks noGrp="1"/>
          </p:cNvSpPr>
          <p:nvPr>
            <p:ph type="body" sz="quarter" idx="25" hasCustomPrompt="1"/>
          </p:nvPr>
        </p:nvSpPr>
        <p:spPr>
          <a:xfrm>
            <a:off x="6281338" y="1291961"/>
            <a:ext cx="2558664" cy="781391"/>
          </a:xfrm>
          <a:prstGeom prst="rect">
            <a:avLst/>
          </a:prstGeom>
        </p:spPr>
        <p:txBody>
          <a:bodyPr anchor="b"/>
          <a:lstStyle>
            <a:lvl1pPr marL="0" indent="0">
              <a:buNone/>
              <a:defRPr sz="22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7" name="Text Placeholder 2">
            <a:extLst>
              <a:ext uri="{FF2B5EF4-FFF2-40B4-BE49-F238E27FC236}">
                <a16:creationId xmlns:a16="http://schemas.microsoft.com/office/drawing/2014/main" id="{5C590827-116B-45F3-92CB-D987026FF047}"/>
              </a:ext>
            </a:extLst>
          </p:cNvPr>
          <p:cNvSpPr>
            <a:spLocks noGrp="1"/>
          </p:cNvSpPr>
          <p:nvPr>
            <p:ph type="body" sz="quarter" idx="26" hasCustomPrompt="1"/>
          </p:nvPr>
        </p:nvSpPr>
        <p:spPr>
          <a:xfrm>
            <a:off x="9209665" y="1291961"/>
            <a:ext cx="2558664" cy="781391"/>
          </a:xfrm>
          <a:prstGeom prst="rect">
            <a:avLst/>
          </a:prstGeom>
        </p:spPr>
        <p:txBody>
          <a:bodyPr anchor="b"/>
          <a:lstStyle>
            <a:lvl1pPr marL="0" indent="0">
              <a:buNone/>
              <a:defRPr sz="22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0" name="Slide Number Placeholder 5">
            <a:extLst>
              <a:ext uri="{FF2B5EF4-FFF2-40B4-BE49-F238E27FC236}">
                <a16:creationId xmlns:a16="http://schemas.microsoft.com/office/drawing/2014/main" id="{20526D8C-CF65-4D65-A1D5-78FE52D523FE}"/>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41738963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Box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5152479" cy="2101860"/>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hasCustomPrompt="1"/>
          </p:nvPr>
        </p:nvSpPr>
        <p:spPr>
          <a:xfrm>
            <a:off x="759537" y="3788533"/>
            <a:ext cx="5045840" cy="1973806"/>
          </a:xfrm>
          <a:prstGeom prst="rect">
            <a:avLst/>
          </a:prstGeom>
        </p:spPr>
        <p:txBody>
          <a:bodyPr/>
          <a:lstStyle>
            <a:lvl1pPr>
              <a:lnSpc>
                <a:spcPct val="100000"/>
              </a:lnSpc>
              <a:spcBef>
                <a:spcPts val="0"/>
              </a:spcBef>
              <a:buClr>
                <a:schemeClr val="accent2"/>
              </a:buClr>
              <a:defRPr sz="2200">
                <a:solidFill>
                  <a:schemeClr val="tx1"/>
                </a:solidFill>
              </a:defRPr>
            </a:lvl1pPr>
            <a:lvl2pPr>
              <a:lnSpc>
                <a:spcPct val="100000"/>
              </a:lnSpc>
              <a:spcBef>
                <a:spcPts val="0"/>
              </a:spcBef>
              <a:buClr>
                <a:schemeClr val="accent2"/>
              </a:buClr>
              <a:defRPr sz="2200">
                <a:solidFill>
                  <a:schemeClr val="tx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Text</a:t>
            </a:r>
          </a:p>
          <a:p>
            <a:pPr lvl="1"/>
            <a:r>
              <a:rPr lang="en-US"/>
              <a:t>Text</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3" name="Title 1">
            <a:extLst>
              <a:ext uri="{FF2B5EF4-FFF2-40B4-BE49-F238E27FC236}">
                <a16:creationId xmlns:a16="http://schemas.microsoft.com/office/drawing/2014/main" id="{8FFD388D-9BA2-4AF3-8F87-68BFB94461C0}"/>
              </a:ext>
            </a:extLst>
          </p:cNvPr>
          <p:cNvSpPr>
            <a:spLocks noGrp="1"/>
          </p:cNvSpPr>
          <p:nvPr>
            <p:ph type="title" hasCustomPrompt="1"/>
          </p:nvPr>
        </p:nvSpPr>
        <p:spPr>
          <a:xfrm>
            <a:off x="422662" y="162466"/>
            <a:ext cx="11345667" cy="962338"/>
          </a:xfrm>
        </p:spPr>
        <p:txBody>
          <a:bodyPr anchor="ctr">
            <a:normAutofit/>
          </a:bodyPr>
          <a:lstStyle>
            <a:lvl1pPr algn="l">
              <a:defRPr sz="3800">
                <a:solidFill>
                  <a:schemeClr val="accent1"/>
                </a:solidFill>
                <a:latin typeface="+mn-lt"/>
              </a:defRPr>
            </a:lvl1pPr>
          </a:lstStyle>
          <a:p>
            <a:r>
              <a:rPr lang="en-US"/>
              <a:t>Title</a:t>
            </a:r>
          </a:p>
        </p:txBody>
      </p:sp>
      <p:sp>
        <p:nvSpPr>
          <p:cNvPr id="34" name="Rectangle 33">
            <a:extLst>
              <a:ext uri="{FF2B5EF4-FFF2-40B4-BE49-F238E27FC236}">
                <a16:creationId xmlns:a16="http://schemas.microsoft.com/office/drawing/2014/main" id="{C688BFEC-9B4B-478C-9350-F0E043928041}"/>
              </a:ext>
            </a:extLst>
          </p:cNvPr>
          <p:cNvSpPr/>
          <p:nvPr userDrawn="1"/>
        </p:nvSpPr>
        <p:spPr>
          <a:xfrm>
            <a:off x="712380" y="1343835"/>
            <a:ext cx="5152479" cy="2101860"/>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 Placeholder 12">
            <a:extLst>
              <a:ext uri="{FF2B5EF4-FFF2-40B4-BE49-F238E27FC236}">
                <a16:creationId xmlns:a16="http://schemas.microsoft.com/office/drawing/2014/main" id="{3C1C43B0-400A-449D-ACFE-40433649D300}"/>
              </a:ext>
            </a:extLst>
          </p:cNvPr>
          <p:cNvSpPr>
            <a:spLocks noGrp="1"/>
          </p:cNvSpPr>
          <p:nvPr>
            <p:ph type="body" sz="quarter" idx="21" hasCustomPrompt="1"/>
          </p:nvPr>
        </p:nvSpPr>
        <p:spPr>
          <a:xfrm>
            <a:off x="759537" y="1403754"/>
            <a:ext cx="5045840" cy="1973806"/>
          </a:xfrm>
          <a:prstGeom prst="rect">
            <a:avLst/>
          </a:prstGeom>
        </p:spPr>
        <p:txBody>
          <a:bodyPr/>
          <a:lstStyle>
            <a:lvl1pPr>
              <a:lnSpc>
                <a:spcPct val="100000"/>
              </a:lnSpc>
              <a:spcBef>
                <a:spcPts val="0"/>
              </a:spcBef>
              <a:buClr>
                <a:schemeClr val="accent2"/>
              </a:buClr>
              <a:defRPr sz="2200">
                <a:solidFill>
                  <a:schemeClr val="tx1"/>
                </a:solidFill>
              </a:defRPr>
            </a:lvl1pPr>
            <a:lvl2pPr>
              <a:lnSpc>
                <a:spcPct val="100000"/>
              </a:lnSpc>
              <a:spcBef>
                <a:spcPts val="0"/>
              </a:spcBef>
              <a:buClr>
                <a:schemeClr val="accent2"/>
              </a:buClr>
              <a:defRPr sz="2200">
                <a:solidFill>
                  <a:schemeClr val="tx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Text</a:t>
            </a:r>
          </a:p>
          <a:p>
            <a:pPr lvl="1"/>
            <a:r>
              <a:rPr lang="en-US"/>
              <a:t>Text</a:t>
            </a:r>
          </a:p>
        </p:txBody>
      </p:sp>
      <p:sp>
        <p:nvSpPr>
          <p:cNvPr id="36" name="Rectangle 35">
            <a:extLst>
              <a:ext uri="{FF2B5EF4-FFF2-40B4-BE49-F238E27FC236}">
                <a16:creationId xmlns:a16="http://schemas.microsoft.com/office/drawing/2014/main" id="{51E96329-C5C4-4C66-80E5-05DC22C737BF}"/>
              </a:ext>
            </a:extLst>
          </p:cNvPr>
          <p:cNvSpPr/>
          <p:nvPr userDrawn="1"/>
        </p:nvSpPr>
        <p:spPr>
          <a:xfrm>
            <a:off x="6327141" y="3731565"/>
            <a:ext cx="5152479" cy="2101860"/>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Text Placeholder 12">
            <a:extLst>
              <a:ext uri="{FF2B5EF4-FFF2-40B4-BE49-F238E27FC236}">
                <a16:creationId xmlns:a16="http://schemas.microsoft.com/office/drawing/2014/main" id="{9E662AB3-3B2C-431F-9F9F-1EF7B8E26C75}"/>
              </a:ext>
            </a:extLst>
          </p:cNvPr>
          <p:cNvSpPr>
            <a:spLocks noGrp="1"/>
          </p:cNvSpPr>
          <p:nvPr>
            <p:ph type="body" sz="quarter" idx="22" hasCustomPrompt="1"/>
          </p:nvPr>
        </p:nvSpPr>
        <p:spPr>
          <a:xfrm>
            <a:off x="6374298" y="3791484"/>
            <a:ext cx="5045840" cy="1973806"/>
          </a:xfrm>
          <a:prstGeom prst="rect">
            <a:avLst/>
          </a:prstGeom>
        </p:spPr>
        <p:txBody>
          <a:bodyPr/>
          <a:lstStyle>
            <a:lvl1pPr>
              <a:lnSpc>
                <a:spcPct val="100000"/>
              </a:lnSpc>
              <a:spcBef>
                <a:spcPts val="0"/>
              </a:spcBef>
              <a:buClr>
                <a:schemeClr val="accent2"/>
              </a:buClr>
              <a:defRPr sz="2200">
                <a:solidFill>
                  <a:schemeClr val="tx1"/>
                </a:solidFill>
              </a:defRPr>
            </a:lvl1pPr>
            <a:lvl2pPr>
              <a:lnSpc>
                <a:spcPct val="100000"/>
              </a:lnSpc>
              <a:spcBef>
                <a:spcPts val="0"/>
              </a:spcBef>
              <a:buClr>
                <a:schemeClr val="accent2"/>
              </a:buClr>
              <a:defRPr sz="2200">
                <a:solidFill>
                  <a:schemeClr val="tx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Text</a:t>
            </a:r>
          </a:p>
          <a:p>
            <a:pPr lvl="1"/>
            <a:r>
              <a:rPr lang="en-US"/>
              <a:t>Text</a:t>
            </a:r>
          </a:p>
        </p:txBody>
      </p:sp>
      <p:sp>
        <p:nvSpPr>
          <p:cNvPr id="38" name="Rectangle 37">
            <a:extLst>
              <a:ext uri="{FF2B5EF4-FFF2-40B4-BE49-F238E27FC236}">
                <a16:creationId xmlns:a16="http://schemas.microsoft.com/office/drawing/2014/main" id="{407F49AD-881D-42F0-833D-B17974AD30DA}"/>
              </a:ext>
            </a:extLst>
          </p:cNvPr>
          <p:cNvSpPr/>
          <p:nvPr userDrawn="1"/>
        </p:nvSpPr>
        <p:spPr>
          <a:xfrm>
            <a:off x="6327141" y="1346786"/>
            <a:ext cx="5152479" cy="2101860"/>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Text Placeholder 12">
            <a:extLst>
              <a:ext uri="{FF2B5EF4-FFF2-40B4-BE49-F238E27FC236}">
                <a16:creationId xmlns:a16="http://schemas.microsoft.com/office/drawing/2014/main" id="{BC835F84-1A40-4428-8F6C-71C4E6D9376E}"/>
              </a:ext>
            </a:extLst>
          </p:cNvPr>
          <p:cNvSpPr>
            <a:spLocks noGrp="1"/>
          </p:cNvSpPr>
          <p:nvPr>
            <p:ph type="body" sz="quarter" idx="23" hasCustomPrompt="1"/>
          </p:nvPr>
        </p:nvSpPr>
        <p:spPr>
          <a:xfrm>
            <a:off x="6374298" y="1406705"/>
            <a:ext cx="5045840" cy="1973806"/>
          </a:xfrm>
          <a:prstGeom prst="rect">
            <a:avLst/>
          </a:prstGeom>
        </p:spPr>
        <p:txBody>
          <a:bodyPr/>
          <a:lstStyle>
            <a:lvl1pPr>
              <a:lnSpc>
                <a:spcPct val="100000"/>
              </a:lnSpc>
              <a:spcBef>
                <a:spcPts val="0"/>
              </a:spcBef>
              <a:buClr>
                <a:schemeClr val="accent2"/>
              </a:buClr>
              <a:defRPr sz="2200">
                <a:solidFill>
                  <a:schemeClr val="tx1"/>
                </a:solidFill>
              </a:defRPr>
            </a:lvl1pPr>
            <a:lvl2pPr>
              <a:lnSpc>
                <a:spcPct val="100000"/>
              </a:lnSpc>
              <a:spcBef>
                <a:spcPts val="0"/>
              </a:spcBef>
              <a:buClr>
                <a:schemeClr val="accent2"/>
              </a:buClr>
              <a:defRPr sz="2200">
                <a:solidFill>
                  <a:schemeClr val="tx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Text</a:t>
            </a:r>
          </a:p>
          <a:p>
            <a:pPr lvl="1"/>
            <a:r>
              <a:rPr lang="en-US"/>
              <a:t>Text</a:t>
            </a:r>
          </a:p>
        </p:txBody>
      </p:sp>
      <p:sp>
        <p:nvSpPr>
          <p:cNvPr id="19" name="Slide Number Placeholder 5">
            <a:extLst>
              <a:ext uri="{FF2B5EF4-FFF2-40B4-BE49-F238E27FC236}">
                <a16:creationId xmlns:a16="http://schemas.microsoft.com/office/drawing/2014/main" id="{66730497-08FE-4003-9B1D-3E5C67564070}"/>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8950452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Chevro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422662" y="162466"/>
            <a:ext cx="11345667" cy="962338"/>
          </a:xfrm>
        </p:spPr>
        <p:txBody>
          <a:bodyPr anchor="ctr">
            <a:normAutofit/>
          </a:bodyPr>
          <a:lstStyle>
            <a:lvl1pPr algn="l">
              <a:defRPr sz="380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422661" y="1986331"/>
            <a:ext cx="3609027" cy="364841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6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 name="Arrow: Pentagon 1">
            <a:extLst>
              <a:ext uri="{FF2B5EF4-FFF2-40B4-BE49-F238E27FC236}">
                <a16:creationId xmlns:a16="http://schemas.microsoft.com/office/drawing/2014/main" id="{BC3C781A-14A4-43D4-BDD1-6AF4E93E22E8}"/>
              </a:ext>
            </a:extLst>
          </p:cNvPr>
          <p:cNvSpPr/>
          <p:nvPr userDrawn="1"/>
        </p:nvSpPr>
        <p:spPr>
          <a:xfrm>
            <a:off x="422659" y="1322171"/>
            <a:ext cx="3994795" cy="60036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94E0E128-4C73-417B-BB43-E8167C2554A2}"/>
              </a:ext>
            </a:extLst>
          </p:cNvPr>
          <p:cNvSpPr/>
          <p:nvPr userDrawn="1"/>
        </p:nvSpPr>
        <p:spPr>
          <a:xfrm>
            <a:off x="4222166" y="1322171"/>
            <a:ext cx="3994795"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Arrow: Chevron 4">
            <a:extLst>
              <a:ext uri="{FF2B5EF4-FFF2-40B4-BE49-F238E27FC236}">
                <a16:creationId xmlns:a16="http://schemas.microsoft.com/office/drawing/2014/main" id="{89F1ABF6-D8BE-480C-89BD-D4D59C3F65CF}"/>
              </a:ext>
            </a:extLst>
          </p:cNvPr>
          <p:cNvSpPr/>
          <p:nvPr userDrawn="1"/>
        </p:nvSpPr>
        <p:spPr>
          <a:xfrm>
            <a:off x="8021673" y="1322171"/>
            <a:ext cx="3994795"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ontent Placeholder 2">
            <a:extLst>
              <a:ext uri="{FF2B5EF4-FFF2-40B4-BE49-F238E27FC236}">
                <a16:creationId xmlns:a16="http://schemas.microsoft.com/office/drawing/2014/main" id="{6C6F9A36-043A-4404-B781-F447CAB8FB98}"/>
              </a:ext>
            </a:extLst>
          </p:cNvPr>
          <p:cNvSpPr>
            <a:spLocks noGrp="1"/>
          </p:cNvSpPr>
          <p:nvPr>
            <p:ph idx="23" hasCustomPrompt="1"/>
          </p:nvPr>
        </p:nvSpPr>
        <p:spPr>
          <a:xfrm>
            <a:off x="4222167" y="1986331"/>
            <a:ext cx="3609027" cy="364841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6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35" name="Content Placeholder 2">
            <a:extLst>
              <a:ext uri="{FF2B5EF4-FFF2-40B4-BE49-F238E27FC236}">
                <a16:creationId xmlns:a16="http://schemas.microsoft.com/office/drawing/2014/main" id="{62F95ECF-640E-49D3-A836-DBCAB2EAD058}"/>
              </a:ext>
            </a:extLst>
          </p:cNvPr>
          <p:cNvSpPr>
            <a:spLocks noGrp="1"/>
          </p:cNvSpPr>
          <p:nvPr>
            <p:ph idx="25" hasCustomPrompt="1"/>
          </p:nvPr>
        </p:nvSpPr>
        <p:spPr>
          <a:xfrm>
            <a:off x="8021673" y="1986331"/>
            <a:ext cx="3609027" cy="364841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6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5" name="Text Placeholder 2">
            <a:extLst>
              <a:ext uri="{FF2B5EF4-FFF2-40B4-BE49-F238E27FC236}">
                <a16:creationId xmlns:a16="http://schemas.microsoft.com/office/drawing/2014/main" id="{C146825B-D9F2-4418-9349-A46BDC455B91}"/>
              </a:ext>
            </a:extLst>
          </p:cNvPr>
          <p:cNvSpPr>
            <a:spLocks noGrp="1"/>
          </p:cNvSpPr>
          <p:nvPr>
            <p:ph type="body" sz="quarter" idx="32" hasCustomPrompt="1"/>
          </p:nvPr>
        </p:nvSpPr>
        <p:spPr>
          <a:xfrm>
            <a:off x="587712" y="1328749"/>
            <a:ext cx="3183081" cy="579159"/>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6" name="Text Placeholder 2">
            <a:extLst>
              <a:ext uri="{FF2B5EF4-FFF2-40B4-BE49-F238E27FC236}">
                <a16:creationId xmlns:a16="http://schemas.microsoft.com/office/drawing/2014/main" id="{3F904253-FD16-4FAA-9ABB-79A050042492}"/>
              </a:ext>
            </a:extLst>
          </p:cNvPr>
          <p:cNvSpPr>
            <a:spLocks noGrp="1"/>
          </p:cNvSpPr>
          <p:nvPr>
            <p:ph type="body" sz="quarter" idx="33" hasCustomPrompt="1"/>
          </p:nvPr>
        </p:nvSpPr>
        <p:spPr>
          <a:xfrm>
            <a:off x="4544041" y="1328749"/>
            <a:ext cx="3183081" cy="579159"/>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8" name="Text Placeholder 2">
            <a:extLst>
              <a:ext uri="{FF2B5EF4-FFF2-40B4-BE49-F238E27FC236}">
                <a16:creationId xmlns:a16="http://schemas.microsoft.com/office/drawing/2014/main" id="{872DF980-B89C-4B1E-9A58-3129A20E1479}"/>
              </a:ext>
            </a:extLst>
          </p:cNvPr>
          <p:cNvSpPr>
            <a:spLocks noGrp="1"/>
          </p:cNvSpPr>
          <p:nvPr>
            <p:ph type="body" sz="quarter" idx="35" hasCustomPrompt="1"/>
          </p:nvPr>
        </p:nvSpPr>
        <p:spPr>
          <a:xfrm>
            <a:off x="8334858" y="1328749"/>
            <a:ext cx="3183081" cy="579159"/>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7" name="Slide Number Placeholder 5">
            <a:extLst>
              <a:ext uri="{FF2B5EF4-FFF2-40B4-BE49-F238E27FC236}">
                <a16:creationId xmlns:a16="http://schemas.microsoft.com/office/drawing/2014/main" id="{5E314718-237F-4E52-9B0E-04D5E29BDCD7}"/>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415083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Chevro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422662" y="162466"/>
            <a:ext cx="11345667" cy="962338"/>
          </a:xfrm>
        </p:spPr>
        <p:txBody>
          <a:bodyPr anchor="ctr">
            <a:normAutofit/>
          </a:bodyPr>
          <a:lstStyle>
            <a:lvl1pPr algn="l">
              <a:defRPr sz="380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422662" y="1986331"/>
            <a:ext cx="2736156" cy="364841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6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 name="Arrow: Pentagon 1">
            <a:extLst>
              <a:ext uri="{FF2B5EF4-FFF2-40B4-BE49-F238E27FC236}">
                <a16:creationId xmlns:a16="http://schemas.microsoft.com/office/drawing/2014/main" id="{BC3C781A-14A4-43D4-BDD1-6AF4E93E22E8}"/>
              </a:ext>
            </a:extLst>
          </p:cNvPr>
          <p:cNvSpPr/>
          <p:nvPr userDrawn="1"/>
        </p:nvSpPr>
        <p:spPr>
          <a:xfrm>
            <a:off x="422660" y="1322171"/>
            <a:ext cx="3028623" cy="60036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94E0E128-4C73-417B-BB43-E8167C2554A2}"/>
              </a:ext>
            </a:extLst>
          </p:cNvPr>
          <p:cNvSpPr/>
          <p:nvPr userDrawn="1"/>
        </p:nvSpPr>
        <p:spPr>
          <a:xfrm>
            <a:off x="3265419" y="1322171"/>
            <a:ext cx="3028623"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Arrow: Chevron 3">
            <a:extLst>
              <a:ext uri="{FF2B5EF4-FFF2-40B4-BE49-F238E27FC236}">
                <a16:creationId xmlns:a16="http://schemas.microsoft.com/office/drawing/2014/main" id="{EE2848AF-CBDE-472C-BE74-E019FF0CD766}"/>
              </a:ext>
            </a:extLst>
          </p:cNvPr>
          <p:cNvSpPr/>
          <p:nvPr userDrawn="1"/>
        </p:nvSpPr>
        <p:spPr>
          <a:xfrm>
            <a:off x="6108178" y="1322171"/>
            <a:ext cx="3028623"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Arrow: Chevron 4">
            <a:extLst>
              <a:ext uri="{FF2B5EF4-FFF2-40B4-BE49-F238E27FC236}">
                <a16:creationId xmlns:a16="http://schemas.microsoft.com/office/drawing/2014/main" id="{89F1ABF6-D8BE-480C-89BD-D4D59C3F65CF}"/>
              </a:ext>
            </a:extLst>
          </p:cNvPr>
          <p:cNvSpPr/>
          <p:nvPr userDrawn="1"/>
        </p:nvSpPr>
        <p:spPr>
          <a:xfrm>
            <a:off x="8988697" y="1322171"/>
            <a:ext cx="3028623"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ontent Placeholder 2">
            <a:extLst>
              <a:ext uri="{FF2B5EF4-FFF2-40B4-BE49-F238E27FC236}">
                <a16:creationId xmlns:a16="http://schemas.microsoft.com/office/drawing/2014/main" id="{6C6F9A36-043A-4404-B781-F447CAB8FB98}"/>
              </a:ext>
            </a:extLst>
          </p:cNvPr>
          <p:cNvSpPr>
            <a:spLocks noGrp="1"/>
          </p:cNvSpPr>
          <p:nvPr>
            <p:ph idx="23" hasCustomPrompt="1"/>
          </p:nvPr>
        </p:nvSpPr>
        <p:spPr>
          <a:xfrm>
            <a:off x="3265419" y="1986331"/>
            <a:ext cx="2736156" cy="364841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6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34" name="Content Placeholder 2">
            <a:extLst>
              <a:ext uri="{FF2B5EF4-FFF2-40B4-BE49-F238E27FC236}">
                <a16:creationId xmlns:a16="http://schemas.microsoft.com/office/drawing/2014/main" id="{F875101A-36F5-4344-82D7-E84FE969FBE1}"/>
              </a:ext>
            </a:extLst>
          </p:cNvPr>
          <p:cNvSpPr>
            <a:spLocks noGrp="1"/>
          </p:cNvSpPr>
          <p:nvPr>
            <p:ph idx="24" hasCustomPrompt="1"/>
          </p:nvPr>
        </p:nvSpPr>
        <p:spPr>
          <a:xfrm>
            <a:off x="6108176" y="1986331"/>
            <a:ext cx="2736156" cy="364841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6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35" name="Content Placeholder 2">
            <a:extLst>
              <a:ext uri="{FF2B5EF4-FFF2-40B4-BE49-F238E27FC236}">
                <a16:creationId xmlns:a16="http://schemas.microsoft.com/office/drawing/2014/main" id="{62F95ECF-640E-49D3-A836-DBCAB2EAD058}"/>
              </a:ext>
            </a:extLst>
          </p:cNvPr>
          <p:cNvSpPr>
            <a:spLocks noGrp="1"/>
          </p:cNvSpPr>
          <p:nvPr>
            <p:ph idx="25" hasCustomPrompt="1"/>
          </p:nvPr>
        </p:nvSpPr>
        <p:spPr>
          <a:xfrm>
            <a:off x="8988697" y="1986331"/>
            <a:ext cx="2736156" cy="364841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6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5" name="Text Placeholder 2">
            <a:extLst>
              <a:ext uri="{FF2B5EF4-FFF2-40B4-BE49-F238E27FC236}">
                <a16:creationId xmlns:a16="http://schemas.microsoft.com/office/drawing/2014/main" id="{C146825B-D9F2-4418-9349-A46BDC455B91}"/>
              </a:ext>
            </a:extLst>
          </p:cNvPr>
          <p:cNvSpPr>
            <a:spLocks noGrp="1"/>
          </p:cNvSpPr>
          <p:nvPr>
            <p:ph type="body" sz="quarter" idx="32" hasCustomPrompt="1"/>
          </p:nvPr>
        </p:nvSpPr>
        <p:spPr>
          <a:xfrm>
            <a:off x="587713" y="1328749"/>
            <a:ext cx="2413228" cy="579159"/>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6" name="Text Placeholder 2">
            <a:extLst>
              <a:ext uri="{FF2B5EF4-FFF2-40B4-BE49-F238E27FC236}">
                <a16:creationId xmlns:a16="http://schemas.microsoft.com/office/drawing/2014/main" id="{3F904253-FD16-4FAA-9ABB-79A050042492}"/>
              </a:ext>
            </a:extLst>
          </p:cNvPr>
          <p:cNvSpPr>
            <a:spLocks noGrp="1"/>
          </p:cNvSpPr>
          <p:nvPr>
            <p:ph type="body" sz="quarter" idx="33" hasCustomPrompt="1"/>
          </p:nvPr>
        </p:nvSpPr>
        <p:spPr>
          <a:xfrm>
            <a:off x="3583593" y="1328749"/>
            <a:ext cx="2413228" cy="579159"/>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7" name="Text Placeholder 2">
            <a:extLst>
              <a:ext uri="{FF2B5EF4-FFF2-40B4-BE49-F238E27FC236}">
                <a16:creationId xmlns:a16="http://schemas.microsoft.com/office/drawing/2014/main" id="{28DEB19C-1440-4282-9B03-793587A718F8}"/>
              </a:ext>
            </a:extLst>
          </p:cNvPr>
          <p:cNvSpPr>
            <a:spLocks noGrp="1"/>
          </p:cNvSpPr>
          <p:nvPr>
            <p:ph type="body" sz="quarter" idx="34" hasCustomPrompt="1"/>
          </p:nvPr>
        </p:nvSpPr>
        <p:spPr>
          <a:xfrm>
            <a:off x="6419207" y="1328749"/>
            <a:ext cx="2413228" cy="579159"/>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8" name="Text Placeholder 2">
            <a:extLst>
              <a:ext uri="{FF2B5EF4-FFF2-40B4-BE49-F238E27FC236}">
                <a16:creationId xmlns:a16="http://schemas.microsoft.com/office/drawing/2014/main" id="{872DF980-B89C-4B1E-9A58-3129A20E1479}"/>
              </a:ext>
            </a:extLst>
          </p:cNvPr>
          <p:cNvSpPr>
            <a:spLocks noGrp="1"/>
          </p:cNvSpPr>
          <p:nvPr>
            <p:ph type="body" sz="quarter" idx="35" hasCustomPrompt="1"/>
          </p:nvPr>
        </p:nvSpPr>
        <p:spPr>
          <a:xfrm>
            <a:off x="9301882" y="1328749"/>
            <a:ext cx="2413228" cy="579159"/>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2" name="Slide Number Placeholder 5">
            <a:extLst>
              <a:ext uri="{FF2B5EF4-FFF2-40B4-BE49-F238E27FC236}">
                <a16:creationId xmlns:a16="http://schemas.microsoft.com/office/drawing/2014/main" id="{B5401D45-2CB2-45C8-A682-DA96DD74DAD3}"/>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8002696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 Chevro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422662" y="162466"/>
            <a:ext cx="11345667" cy="962338"/>
          </a:xfrm>
        </p:spPr>
        <p:txBody>
          <a:bodyPr anchor="ctr">
            <a:normAutofit/>
          </a:bodyPr>
          <a:lstStyle>
            <a:lvl1pPr algn="l">
              <a:defRPr sz="380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422662" y="1986331"/>
            <a:ext cx="2207769" cy="3648416"/>
          </a:xfrm>
          <a:prstGeom prst="rect">
            <a:avLst/>
          </a:prstGeom>
        </p:spPr>
        <p:txBody>
          <a:bodyPr/>
          <a:lstStyle>
            <a:lvl1pPr>
              <a:lnSpc>
                <a:spcPct val="100000"/>
              </a:lnSpc>
              <a:spcBef>
                <a:spcPts val="0"/>
              </a:spcBef>
              <a:buClr>
                <a:schemeClr val="accent2"/>
              </a:buClr>
              <a:defRPr sz="1600">
                <a:solidFill>
                  <a:schemeClr val="tx1"/>
                </a:solidFill>
              </a:defRPr>
            </a:lvl1pPr>
            <a:lvl2pPr>
              <a:lnSpc>
                <a:spcPct val="100000"/>
              </a:lnSpc>
              <a:spcBef>
                <a:spcPts val="0"/>
              </a:spcBef>
              <a:buClr>
                <a:schemeClr val="accent2"/>
              </a:buClr>
              <a:defRPr sz="1600">
                <a:solidFill>
                  <a:schemeClr val="tx1"/>
                </a:solidFill>
              </a:defRPr>
            </a:lvl2pPr>
            <a:lvl3pPr>
              <a:lnSpc>
                <a:spcPct val="100000"/>
              </a:lnSpc>
              <a:spcBef>
                <a:spcPts val="0"/>
              </a:spcBef>
              <a:buClr>
                <a:schemeClr val="accent2"/>
              </a:buClr>
              <a:defRPr sz="14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 name="Arrow: Pentagon 1">
            <a:extLst>
              <a:ext uri="{FF2B5EF4-FFF2-40B4-BE49-F238E27FC236}">
                <a16:creationId xmlns:a16="http://schemas.microsoft.com/office/drawing/2014/main" id="{BC3C781A-14A4-43D4-BDD1-6AF4E93E22E8}"/>
              </a:ext>
            </a:extLst>
          </p:cNvPr>
          <p:cNvSpPr/>
          <p:nvPr userDrawn="1"/>
        </p:nvSpPr>
        <p:spPr>
          <a:xfrm>
            <a:off x="422660" y="1322171"/>
            <a:ext cx="2443757" cy="60036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 name="Arrow: Chevron 2">
            <a:extLst>
              <a:ext uri="{FF2B5EF4-FFF2-40B4-BE49-F238E27FC236}">
                <a16:creationId xmlns:a16="http://schemas.microsoft.com/office/drawing/2014/main" id="{94E0E128-4C73-417B-BB43-E8167C2554A2}"/>
              </a:ext>
            </a:extLst>
          </p:cNvPr>
          <p:cNvSpPr/>
          <p:nvPr userDrawn="1"/>
        </p:nvSpPr>
        <p:spPr>
          <a:xfrm>
            <a:off x="2690804" y="1322171"/>
            <a:ext cx="2443757"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4" name="Arrow: Chevron 3">
            <a:extLst>
              <a:ext uri="{FF2B5EF4-FFF2-40B4-BE49-F238E27FC236}">
                <a16:creationId xmlns:a16="http://schemas.microsoft.com/office/drawing/2014/main" id="{EE2848AF-CBDE-472C-BE74-E019FF0CD766}"/>
              </a:ext>
            </a:extLst>
          </p:cNvPr>
          <p:cNvSpPr/>
          <p:nvPr userDrawn="1"/>
        </p:nvSpPr>
        <p:spPr>
          <a:xfrm>
            <a:off x="7227092" y="1322171"/>
            <a:ext cx="2443757"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 name="Arrow: Chevron 4">
            <a:extLst>
              <a:ext uri="{FF2B5EF4-FFF2-40B4-BE49-F238E27FC236}">
                <a16:creationId xmlns:a16="http://schemas.microsoft.com/office/drawing/2014/main" id="{89F1ABF6-D8BE-480C-89BD-D4D59C3F65CF}"/>
              </a:ext>
            </a:extLst>
          </p:cNvPr>
          <p:cNvSpPr/>
          <p:nvPr userDrawn="1"/>
        </p:nvSpPr>
        <p:spPr>
          <a:xfrm>
            <a:off x="9495237" y="1322171"/>
            <a:ext cx="2443757"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33" name="Content Placeholder 2">
            <a:extLst>
              <a:ext uri="{FF2B5EF4-FFF2-40B4-BE49-F238E27FC236}">
                <a16:creationId xmlns:a16="http://schemas.microsoft.com/office/drawing/2014/main" id="{6C6F9A36-043A-4404-B781-F447CAB8FB98}"/>
              </a:ext>
            </a:extLst>
          </p:cNvPr>
          <p:cNvSpPr>
            <a:spLocks noGrp="1"/>
          </p:cNvSpPr>
          <p:nvPr>
            <p:ph idx="23" hasCustomPrompt="1"/>
          </p:nvPr>
        </p:nvSpPr>
        <p:spPr>
          <a:xfrm>
            <a:off x="2690806" y="1986331"/>
            <a:ext cx="2207769" cy="3648416"/>
          </a:xfrm>
          <a:prstGeom prst="rect">
            <a:avLst/>
          </a:prstGeom>
        </p:spPr>
        <p:txBody>
          <a:bodyPr/>
          <a:lstStyle>
            <a:lvl1pPr>
              <a:lnSpc>
                <a:spcPct val="100000"/>
              </a:lnSpc>
              <a:spcBef>
                <a:spcPts val="0"/>
              </a:spcBef>
              <a:buClr>
                <a:schemeClr val="accent2"/>
              </a:buClr>
              <a:defRPr sz="1600">
                <a:solidFill>
                  <a:schemeClr val="tx1"/>
                </a:solidFill>
              </a:defRPr>
            </a:lvl1pPr>
            <a:lvl2pPr>
              <a:lnSpc>
                <a:spcPct val="100000"/>
              </a:lnSpc>
              <a:spcBef>
                <a:spcPts val="0"/>
              </a:spcBef>
              <a:buClr>
                <a:schemeClr val="accent2"/>
              </a:buClr>
              <a:defRPr sz="1600">
                <a:solidFill>
                  <a:schemeClr val="tx1"/>
                </a:solidFill>
              </a:defRPr>
            </a:lvl2pPr>
            <a:lvl3pPr>
              <a:lnSpc>
                <a:spcPct val="100000"/>
              </a:lnSpc>
              <a:spcBef>
                <a:spcPts val="0"/>
              </a:spcBef>
              <a:buClr>
                <a:schemeClr val="accent2"/>
              </a:buClr>
              <a:defRPr sz="14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34" name="Content Placeholder 2">
            <a:extLst>
              <a:ext uri="{FF2B5EF4-FFF2-40B4-BE49-F238E27FC236}">
                <a16:creationId xmlns:a16="http://schemas.microsoft.com/office/drawing/2014/main" id="{F875101A-36F5-4344-82D7-E84FE969FBE1}"/>
              </a:ext>
            </a:extLst>
          </p:cNvPr>
          <p:cNvSpPr>
            <a:spLocks noGrp="1"/>
          </p:cNvSpPr>
          <p:nvPr>
            <p:ph idx="24" hasCustomPrompt="1"/>
          </p:nvPr>
        </p:nvSpPr>
        <p:spPr>
          <a:xfrm>
            <a:off x="7227094" y="1986331"/>
            <a:ext cx="2207769" cy="3648416"/>
          </a:xfrm>
          <a:prstGeom prst="rect">
            <a:avLst/>
          </a:prstGeom>
        </p:spPr>
        <p:txBody>
          <a:bodyPr/>
          <a:lstStyle>
            <a:lvl1pPr>
              <a:lnSpc>
                <a:spcPct val="100000"/>
              </a:lnSpc>
              <a:spcBef>
                <a:spcPts val="0"/>
              </a:spcBef>
              <a:buClr>
                <a:schemeClr val="accent2"/>
              </a:buClr>
              <a:defRPr sz="1600">
                <a:solidFill>
                  <a:schemeClr val="tx1"/>
                </a:solidFill>
              </a:defRPr>
            </a:lvl1pPr>
            <a:lvl2pPr>
              <a:lnSpc>
                <a:spcPct val="100000"/>
              </a:lnSpc>
              <a:spcBef>
                <a:spcPts val="0"/>
              </a:spcBef>
              <a:buClr>
                <a:schemeClr val="accent2"/>
              </a:buClr>
              <a:defRPr sz="1600">
                <a:solidFill>
                  <a:schemeClr val="tx1"/>
                </a:solidFill>
              </a:defRPr>
            </a:lvl2pPr>
            <a:lvl3pPr>
              <a:lnSpc>
                <a:spcPct val="100000"/>
              </a:lnSpc>
              <a:spcBef>
                <a:spcPts val="0"/>
              </a:spcBef>
              <a:buClr>
                <a:schemeClr val="accent2"/>
              </a:buClr>
              <a:defRPr sz="14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35" name="Content Placeholder 2">
            <a:extLst>
              <a:ext uri="{FF2B5EF4-FFF2-40B4-BE49-F238E27FC236}">
                <a16:creationId xmlns:a16="http://schemas.microsoft.com/office/drawing/2014/main" id="{62F95ECF-640E-49D3-A836-DBCAB2EAD058}"/>
              </a:ext>
            </a:extLst>
          </p:cNvPr>
          <p:cNvSpPr>
            <a:spLocks noGrp="1"/>
          </p:cNvSpPr>
          <p:nvPr>
            <p:ph idx="25" hasCustomPrompt="1"/>
          </p:nvPr>
        </p:nvSpPr>
        <p:spPr>
          <a:xfrm>
            <a:off x="9495237" y="1986331"/>
            <a:ext cx="2207769" cy="3648416"/>
          </a:xfrm>
          <a:prstGeom prst="rect">
            <a:avLst/>
          </a:prstGeom>
        </p:spPr>
        <p:txBody>
          <a:bodyPr/>
          <a:lstStyle>
            <a:lvl1pPr>
              <a:lnSpc>
                <a:spcPct val="100000"/>
              </a:lnSpc>
              <a:spcBef>
                <a:spcPts val="0"/>
              </a:spcBef>
              <a:buClr>
                <a:schemeClr val="accent2"/>
              </a:buClr>
              <a:defRPr sz="1600">
                <a:solidFill>
                  <a:schemeClr val="tx1"/>
                </a:solidFill>
              </a:defRPr>
            </a:lvl1pPr>
            <a:lvl2pPr>
              <a:lnSpc>
                <a:spcPct val="100000"/>
              </a:lnSpc>
              <a:spcBef>
                <a:spcPts val="0"/>
              </a:spcBef>
              <a:buClr>
                <a:schemeClr val="accent2"/>
              </a:buClr>
              <a:defRPr sz="1600">
                <a:solidFill>
                  <a:schemeClr val="tx1"/>
                </a:solidFill>
              </a:defRPr>
            </a:lvl2pPr>
            <a:lvl3pPr>
              <a:lnSpc>
                <a:spcPct val="100000"/>
              </a:lnSpc>
              <a:spcBef>
                <a:spcPts val="0"/>
              </a:spcBef>
              <a:buClr>
                <a:schemeClr val="accent2"/>
              </a:buClr>
              <a:defRPr sz="14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5" name="Text Placeholder 2">
            <a:extLst>
              <a:ext uri="{FF2B5EF4-FFF2-40B4-BE49-F238E27FC236}">
                <a16:creationId xmlns:a16="http://schemas.microsoft.com/office/drawing/2014/main" id="{C146825B-D9F2-4418-9349-A46BDC455B91}"/>
              </a:ext>
            </a:extLst>
          </p:cNvPr>
          <p:cNvSpPr>
            <a:spLocks noGrp="1"/>
          </p:cNvSpPr>
          <p:nvPr>
            <p:ph type="body" sz="quarter" idx="32" hasCustomPrompt="1"/>
          </p:nvPr>
        </p:nvSpPr>
        <p:spPr>
          <a:xfrm>
            <a:off x="587713" y="1328749"/>
            <a:ext cx="1947203" cy="579159"/>
          </a:xfrm>
          <a:prstGeom prst="rect">
            <a:avLst/>
          </a:prstGeom>
        </p:spPr>
        <p:txBody>
          <a:bodyPr anchor="ctr"/>
          <a:lstStyle>
            <a:lvl1pPr marL="0" indent="0" algn="ctr">
              <a:buNone/>
              <a:defRPr sz="16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6" name="Text Placeholder 2">
            <a:extLst>
              <a:ext uri="{FF2B5EF4-FFF2-40B4-BE49-F238E27FC236}">
                <a16:creationId xmlns:a16="http://schemas.microsoft.com/office/drawing/2014/main" id="{3F904253-FD16-4FAA-9ABB-79A050042492}"/>
              </a:ext>
            </a:extLst>
          </p:cNvPr>
          <p:cNvSpPr>
            <a:spLocks noGrp="1"/>
          </p:cNvSpPr>
          <p:nvPr>
            <p:ph type="body" sz="quarter" idx="33" hasCustomPrompt="1"/>
          </p:nvPr>
        </p:nvSpPr>
        <p:spPr>
          <a:xfrm>
            <a:off x="2991537" y="1328749"/>
            <a:ext cx="1947203" cy="579159"/>
          </a:xfrm>
          <a:prstGeom prst="rect">
            <a:avLst/>
          </a:prstGeom>
        </p:spPr>
        <p:txBody>
          <a:bodyPr anchor="ctr"/>
          <a:lstStyle>
            <a:lvl1pPr marL="0" indent="0" algn="ctr">
              <a:buNone/>
              <a:defRPr sz="16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7" name="Text Placeholder 2">
            <a:extLst>
              <a:ext uri="{FF2B5EF4-FFF2-40B4-BE49-F238E27FC236}">
                <a16:creationId xmlns:a16="http://schemas.microsoft.com/office/drawing/2014/main" id="{28DEB19C-1440-4282-9B03-793587A718F8}"/>
              </a:ext>
            </a:extLst>
          </p:cNvPr>
          <p:cNvSpPr>
            <a:spLocks noGrp="1"/>
          </p:cNvSpPr>
          <p:nvPr>
            <p:ph type="body" sz="quarter" idx="34" hasCustomPrompt="1"/>
          </p:nvPr>
        </p:nvSpPr>
        <p:spPr>
          <a:xfrm>
            <a:off x="7524377" y="1328749"/>
            <a:ext cx="1947203" cy="579159"/>
          </a:xfrm>
          <a:prstGeom prst="rect">
            <a:avLst/>
          </a:prstGeom>
        </p:spPr>
        <p:txBody>
          <a:bodyPr anchor="ctr"/>
          <a:lstStyle>
            <a:lvl1pPr marL="0" indent="0" algn="ctr">
              <a:buNone/>
              <a:defRPr sz="16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8" name="Text Placeholder 2">
            <a:extLst>
              <a:ext uri="{FF2B5EF4-FFF2-40B4-BE49-F238E27FC236}">
                <a16:creationId xmlns:a16="http://schemas.microsoft.com/office/drawing/2014/main" id="{872DF980-B89C-4B1E-9A58-3129A20E1479}"/>
              </a:ext>
            </a:extLst>
          </p:cNvPr>
          <p:cNvSpPr>
            <a:spLocks noGrp="1"/>
          </p:cNvSpPr>
          <p:nvPr>
            <p:ph type="body" sz="quarter" idx="35" hasCustomPrompt="1"/>
          </p:nvPr>
        </p:nvSpPr>
        <p:spPr>
          <a:xfrm>
            <a:off x="9808422" y="1328749"/>
            <a:ext cx="1947203" cy="579159"/>
          </a:xfrm>
          <a:prstGeom prst="rect">
            <a:avLst/>
          </a:prstGeom>
        </p:spPr>
        <p:txBody>
          <a:bodyPr anchor="ctr"/>
          <a:lstStyle>
            <a:lvl1pPr marL="0" indent="0" algn="ctr">
              <a:buNone/>
              <a:defRPr sz="16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2" name="Arrow: Chevron 21">
            <a:extLst>
              <a:ext uri="{FF2B5EF4-FFF2-40B4-BE49-F238E27FC236}">
                <a16:creationId xmlns:a16="http://schemas.microsoft.com/office/drawing/2014/main" id="{62EA48B1-3A94-4189-BDC0-E22EF2608C43}"/>
              </a:ext>
            </a:extLst>
          </p:cNvPr>
          <p:cNvSpPr/>
          <p:nvPr userDrawn="1"/>
        </p:nvSpPr>
        <p:spPr>
          <a:xfrm>
            <a:off x="4958948" y="1328749"/>
            <a:ext cx="2443757"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3" name="Content Placeholder 2">
            <a:extLst>
              <a:ext uri="{FF2B5EF4-FFF2-40B4-BE49-F238E27FC236}">
                <a16:creationId xmlns:a16="http://schemas.microsoft.com/office/drawing/2014/main" id="{9158186A-4A8A-48D7-850B-FEF6B3A747A1}"/>
              </a:ext>
            </a:extLst>
          </p:cNvPr>
          <p:cNvSpPr>
            <a:spLocks noGrp="1"/>
          </p:cNvSpPr>
          <p:nvPr>
            <p:ph idx="36" hasCustomPrompt="1"/>
          </p:nvPr>
        </p:nvSpPr>
        <p:spPr>
          <a:xfrm>
            <a:off x="4958950" y="1992909"/>
            <a:ext cx="2207769" cy="3648416"/>
          </a:xfrm>
          <a:prstGeom prst="rect">
            <a:avLst/>
          </a:prstGeom>
        </p:spPr>
        <p:txBody>
          <a:bodyPr/>
          <a:lstStyle>
            <a:lvl1pPr>
              <a:lnSpc>
                <a:spcPct val="100000"/>
              </a:lnSpc>
              <a:spcBef>
                <a:spcPts val="0"/>
              </a:spcBef>
              <a:buClr>
                <a:schemeClr val="accent2"/>
              </a:buClr>
              <a:defRPr sz="1600">
                <a:solidFill>
                  <a:schemeClr val="tx1"/>
                </a:solidFill>
              </a:defRPr>
            </a:lvl1pPr>
            <a:lvl2pPr>
              <a:lnSpc>
                <a:spcPct val="100000"/>
              </a:lnSpc>
              <a:spcBef>
                <a:spcPts val="0"/>
              </a:spcBef>
              <a:buClr>
                <a:schemeClr val="accent2"/>
              </a:buClr>
              <a:defRPr sz="1600">
                <a:solidFill>
                  <a:schemeClr val="tx1"/>
                </a:solidFill>
              </a:defRPr>
            </a:lvl2pPr>
            <a:lvl3pPr>
              <a:lnSpc>
                <a:spcPct val="100000"/>
              </a:lnSpc>
              <a:spcBef>
                <a:spcPts val="0"/>
              </a:spcBef>
              <a:buClr>
                <a:schemeClr val="accent2"/>
              </a:buClr>
              <a:defRPr sz="14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4" name="Text Placeholder 2">
            <a:extLst>
              <a:ext uri="{FF2B5EF4-FFF2-40B4-BE49-F238E27FC236}">
                <a16:creationId xmlns:a16="http://schemas.microsoft.com/office/drawing/2014/main" id="{5BD0F29D-3121-45B4-9027-1E5117BCEADB}"/>
              </a:ext>
            </a:extLst>
          </p:cNvPr>
          <p:cNvSpPr>
            <a:spLocks noGrp="1"/>
          </p:cNvSpPr>
          <p:nvPr>
            <p:ph type="body" sz="quarter" idx="37" hasCustomPrompt="1"/>
          </p:nvPr>
        </p:nvSpPr>
        <p:spPr>
          <a:xfrm>
            <a:off x="5254829" y="1335327"/>
            <a:ext cx="1947203" cy="579159"/>
          </a:xfrm>
          <a:prstGeom prst="rect">
            <a:avLst/>
          </a:prstGeom>
        </p:spPr>
        <p:txBody>
          <a:bodyPr anchor="ctr"/>
          <a:lstStyle>
            <a:lvl1pPr marL="0" indent="0" algn="ctr">
              <a:buNone/>
              <a:defRPr sz="16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9" name="Slide Number Placeholder 5">
            <a:extLst>
              <a:ext uri="{FF2B5EF4-FFF2-40B4-BE49-F238E27FC236}">
                <a16:creationId xmlns:a16="http://schemas.microsoft.com/office/drawing/2014/main" id="{ED1D5DF1-A084-42F0-9F84-610F93887826}"/>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1684698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meline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10" name="Rectangle 9">
            <a:extLst>
              <a:ext uri="{FF2B5EF4-FFF2-40B4-BE49-F238E27FC236}">
                <a16:creationId xmlns:a16="http://schemas.microsoft.com/office/drawing/2014/main" id="{1E0729C3-ACF1-4E41-B822-FC5A03165595}"/>
              </a:ext>
            </a:extLst>
          </p:cNvPr>
          <p:cNvSpPr/>
          <p:nvPr userDrawn="1"/>
        </p:nvSpPr>
        <p:spPr>
          <a:xfrm>
            <a:off x="386540" y="3372389"/>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96352" y="3372389"/>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5006164" y="3372389"/>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315976" y="3372389"/>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625788" y="3372153"/>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81914" y="25389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89345" y="3830461"/>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101538" y="253899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89918" y="3830460"/>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616389" y="253899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36" name="Title 1">
            <a:extLst>
              <a:ext uri="{FF2B5EF4-FFF2-40B4-BE49-F238E27FC236}">
                <a16:creationId xmlns:a16="http://schemas.microsoft.com/office/drawing/2014/main" id="{32BFFCFC-E0C2-42A4-859F-5884E81DDE8F}"/>
              </a:ext>
            </a:extLst>
          </p:cNvPr>
          <p:cNvSpPr>
            <a:spLocks noGrp="1"/>
          </p:cNvSpPr>
          <p:nvPr>
            <p:ph type="title" hasCustomPrompt="1"/>
          </p:nvPr>
        </p:nvSpPr>
        <p:spPr>
          <a:xfrm>
            <a:off x="422662" y="162466"/>
            <a:ext cx="11345667" cy="962338"/>
          </a:xfrm>
        </p:spPr>
        <p:txBody>
          <a:bodyPr anchor="ctr">
            <a:normAutofit/>
          </a:bodyPr>
          <a:lstStyle>
            <a:lvl1pPr algn="l">
              <a:defRPr sz="3800">
                <a:solidFill>
                  <a:schemeClr val="accent1"/>
                </a:solidFill>
                <a:latin typeface="+mn-lt"/>
              </a:defRPr>
            </a:lvl1pPr>
          </a:lstStyle>
          <a:p>
            <a:r>
              <a:rPr lang="en-US"/>
              <a:t>Title</a:t>
            </a:r>
          </a:p>
        </p:txBody>
      </p:sp>
      <p:sp>
        <p:nvSpPr>
          <p:cNvPr id="38" name="Text Placeholder 2">
            <a:extLst>
              <a:ext uri="{FF2B5EF4-FFF2-40B4-BE49-F238E27FC236}">
                <a16:creationId xmlns:a16="http://schemas.microsoft.com/office/drawing/2014/main" id="{52E01429-D53B-4684-99F3-0DD6A7CCD3B3}"/>
              </a:ext>
            </a:extLst>
          </p:cNvPr>
          <p:cNvSpPr>
            <a:spLocks noGrp="1"/>
          </p:cNvSpPr>
          <p:nvPr>
            <p:ph type="body" sz="quarter" idx="32" hasCustomPrompt="1"/>
          </p:nvPr>
        </p:nvSpPr>
        <p:spPr>
          <a:xfrm>
            <a:off x="381970" y="1438055"/>
            <a:ext cx="2974837" cy="1090298"/>
          </a:xfrm>
          <a:prstGeom prst="rect">
            <a:avLst/>
          </a:prstGeom>
        </p:spPr>
        <p:txBody>
          <a:bodyPr anchor="b"/>
          <a:lstStyle>
            <a:lvl1pPr marL="0" indent="0" algn="l">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39" name="Text Placeholder 2">
            <a:extLst>
              <a:ext uri="{FF2B5EF4-FFF2-40B4-BE49-F238E27FC236}">
                <a16:creationId xmlns:a16="http://schemas.microsoft.com/office/drawing/2014/main" id="{FEC9E24E-8820-4156-B685-C6F343385E11}"/>
              </a:ext>
            </a:extLst>
          </p:cNvPr>
          <p:cNvSpPr>
            <a:spLocks noGrp="1"/>
          </p:cNvSpPr>
          <p:nvPr>
            <p:ph type="body" sz="quarter" idx="33" hasCustomPrompt="1"/>
          </p:nvPr>
        </p:nvSpPr>
        <p:spPr>
          <a:xfrm>
            <a:off x="4614314" y="1438055"/>
            <a:ext cx="2974837" cy="1090298"/>
          </a:xfrm>
          <a:prstGeom prst="rect">
            <a:avLst/>
          </a:prstGeom>
        </p:spPr>
        <p:txBody>
          <a:bodyPr anchor="b"/>
          <a:lstStyle>
            <a:lvl1pPr marL="0" indent="0" algn="l">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40" name="Text Placeholder 2">
            <a:extLst>
              <a:ext uri="{FF2B5EF4-FFF2-40B4-BE49-F238E27FC236}">
                <a16:creationId xmlns:a16="http://schemas.microsoft.com/office/drawing/2014/main" id="{0444552D-FB60-4F31-9520-3B89BF2667A0}"/>
              </a:ext>
            </a:extLst>
          </p:cNvPr>
          <p:cNvSpPr>
            <a:spLocks noGrp="1"/>
          </p:cNvSpPr>
          <p:nvPr>
            <p:ph type="body" sz="quarter" idx="34" hasCustomPrompt="1"/>
          </p:nvPr>
        </p:nvSpPr>
        <p:spPr>
          <a:xfrm>
            <a:off x="8846657" y="1438055"/>
            <a:ext cx="2974837" cy="1090298"/>
          </a:xfrm>
          <a:prstGeom prst="rect">
            <a:avLst/>
          </a:prstGeom>
        </p:spPr>
        <p:txBody>
          <a:bodyPr anchor="b"/>
          <a:lstStyle>
            <a:lvl1pPr marL="0" indent="0" algn="l">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41" name="Text Placeholder 2">
            <a:extLst>
              <a:ext uri="{FF2B5EF4-FFF2-40B4-BE49-F238E27FC236}">
                <a16:creationId xmlns:a16="http://schemas.microsoft.com/office/drawing/2014/main" id="{89222BC9-3852-4736-8912-A9925196CFD5}"/>
              </a:ext>
            </a:extLst>
          </p:cNvPr>
          <p:cNvSpPr>
            <a:spLocks noGrp="1"/>
          </p:cNvSpPr>
          <p:nvPr>
            <p:ph type="body" sz="quarter" idx="35" hasCustomPrompt="1"/>
          </p:nvPr>
        </p:nvSpPr>
        <p:spPr>
          <a:xfrm>
            <a:off x="2498142" y="4633929"/>
            <a:ext cx="2974837" cy="1090298"/>
          </a:xfrm>
          <a:prstGeom prst="rect">
            <a:avLst/>
          </a:prstGeom>
        </p:spPr>
        <p:txBody>
          <a:bodyPr anchor="t"/>
          <a:lstStyle>
            <a:lvl1pPr marL="0" indent="0" algn="l">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42" name="Text Placeholder 2">
            <a:extLst>
              <a:ext uri="{FF2B5EF4-FFF2-40B4-BE49-F238E27FC236}">
                <a16:creationId xmlns:a16="http://schemas.microsoft.com/office/drawing/2014/main" id="{971765D2-0AB8-47C9-9148-50593080FB3E}"/>
              </a:ext>
            </a:extLst>
          </p:cNvPr>
          <p:cNvSpPr>
            <a:spLocks noGrp="1"/>
          </p:cNvSpPr>
          <p:nvPr>
            <p:ph type="body" sz="quarter" idx="36" hasCustomPrompt="1"/>
          </p:nvPr>
        </p:nvSpPr>
        <p:spPr>
          <a:xfrm>
            <a:off x="6730486" y="4633929"/>
            <a:ext cx="2974837" cy="1090298"/>
          </a:xfrm>
          <a:prstGeom prst="rect">
            <a:avLst/>
          </a:prstGeom>
        </p:spPr>
        <p:txBody>
          <a:bodyPr anchor="t"/>
          <a:lstStyle>
            <a:lvl1pPr marL="0" indent="0" algn="l">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33" name="Text Placeholder 2">
            <a:extLst>
              <a:ext uri="{FF2B5EF4-FFF2-40B4-BE49-F238E27FC236}">
                <a16:creationId xmlns:a16="http://schemas.microsoft.com/office/drawing/2014/main" id="{63306E3D-0D51-45B8-A1C0-AF06F1ED2824}"/>
              </a:ext>
            </a:extLst>
          </p:cNvPr>
          <p:cNvSpPr>
            <a:spLocks noGrp="1"/>
          </p:cNvSpPr>
          <p:nvPr>
            <p:ph type="body" sz="quarter" idx="37" hasCustomPrompt="1"/>
          </p:nvPr>
        </p:nvSpPr>
        <p:spPr>
          <a:xfrm>
            <a:off x="411746" y="3402418"/>
            <a:ext cx="2149864" cy="415587"/>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35" name="Text Placeholder 2">
            <a:extLst>
              <a:ext uri="{FF2B5EF4-FFF2-40B4-BE49-F238E27FC236}">
                <a16:creationId xmlns:a16="http://schemas.microsoft.com/office/drawing/2014/main" id="{2F3B708F-0327-4B40-B849-8724F0672B0E}"/>
              </a:ext>
            </a:extLst>
          </p:cNvPr>
          <p:cNvSpPr>
            <a:spLocks noGrp="1"/>
          </p:cNvSpPr>
          <p:nvPr>
            <p:ph type="body" sz="quarter" idx="38" hasCustomPrompt="1"/>
          </p:nvPr>
        </p:nvSpPr>
        <p:spPr>
          <a:xfrm>
            <a:off x="2714413" y="3402418"/>
            <a:ext cx="2149864" cy="415587"/>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43" name="Text Placeholder 2">
            <a:extLst>
              <a:ext uri="{FF2B5EF4-FFF2-40B4-BE49-F238E27FC236}">
                <a16:creationId xmlns:a16="http://schemas.microsoft.com/office/drawing/2014/main" id="{1894A72A-360F-4813-974A-BE183FB17418}"/>
              </a:ext>
            </a:extLst>
          </p:cNvPr>
          <p:cNvSpPr>
            <a:spLocks noGrp="1"/>
          </p:cNvSpPr>
          <p:nvPr>
            <p:ph type="body" sz="quarter" idx="39" hasCustomPrompt="1"/>
          </p:nvPr>
        </p:nvSpPr>
        <p:spPr>
          <a:xfrm>
            <a:off x="5031370" y="3402418"/>
            <a:ext cx="2149864" cy="415587"/>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44" name="Text Placeholder 2">
            <a:extLst>
              <a:ext uri="{FF2B5EF4-FFF2-40B4-BE49-F238E27FC236}">
                <a16:creationId xmlns:a16="http://schemas.microsoft.com/office/drawing/2014/main" id="{A76E79E5-7B66-4324-87D2-B80EB36D95F4}"/>
              </a:ext>
            </a:extLst>
          </p:cNvPr>
          <p:cNvSpPr>
            <a:spLocks noGrp="1"/>
          </p:cNvSpPr>
          <p:nvPr>
            <p:ph type="body" sz="quarter" idx="40" hasCustomPrompt="1"/>
          </p:nvPr>
        </p:nvSpPr>
        <p:spPr>
          <a:xfrm>
            <a:off x="7331242" y="3402418"/>
            <a:ext cx="2149864" cy="415587"/>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45" name="Text Placeholder 2">
            <a:extLst>
              <a:ext uri="{FF2B5EF4-FFF2-40B4-BE49-F238E27FC236}">
                <a16:creationId xmlns:a16="http://schemas.microsoft.com/office/drawing/2014/main" id="{B95D1B6D-E882-4E48-B140-B4FA5795F2A8}"/>
              </a:ext>
            </a:extLst>
          </p:cNvPr>
          <p:cNvSpPr>
            <a:spLocks noGrp="1"/>
          </p:cNvSpPr>
          <p:nvPr>
            <p:ph type="body" sz="quarter" idx="41" hasCustomPrompt="1"/>
          </p:nvPr>
        </p:nvSpPr>
        <p:spPr>
          <a:xfrm>
            <a:off x="9642446" y="3402418"/>
            <a:ext cx="2149864" cy="415587"/>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8" name="Slide Number Placeholder 5">
            <a:extLst>
              <a:ext uri="{FF2B5EF4-FFF2-40B4-BE49-F238E27FC236}">
                <a16:creationId xmlns:a16="http://schemas.microsoft.com/office/drawing/2014/main" id="{6EDD3520-E760-45B6-9D2D-D30D5FB02B4A}"/>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164402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 Month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36" name="Title 1">
            <a:extLst>
              <a:ext uri="{FF2B5EF4-FFF2-40B4-BE49-F238E27FC236}">
                <a16:creationId xmlns:a16="http://schemas.microsoft.com/office/drawing/2014/main" id="{32BFFCFC-E0C2-42A4-859F-5884E81DDE8F}"/>
              </a:ext>
            </a:extLst>
          </p:cNvPr>
          <p:cNvSpPr>
            <a:spLocks noGrp="1"/>
          </p:cNvSpPr>
          <p:nvPr>
            <p:ph type="title" hasCustomPrompt="1"/>
          </p:nvPr>
        </p:nvSpPr>
        <p:spPr>
          <a:xfrm>
            <a:off x="422662" y="162466"/>
            <a:ext cx="11345667" cy="962338"/>
          </a:xfrm>
        </p:spPr>
        <p:txBody>
          <a:bodyPr anchor="ctr">
            <a:normAutofit/>
          </a:bodyPr>
          <a:lstStyle>
            <a:lvl1pPr algn="l">
              <a:defRPr sz="3800">
                <a:solidFill>
                  <a:schemeClr val="accent1"/>
                </a:solidFill>
                <a:latin typeface="+mn-lt"/>
              </a:defRPr>
            </a:lvl1pPr>
          </a:lstStyle>
          <a:p>
            <a:r>
              <a:rPr lang="en-US"/>
              <a:t>Title</a:t>
            </a:r>
          </a:p>
        </p:txBody>
      </p:sp>
      <p:sp>
        <p:nvSpPr>
          <p:cNvPr id="32" name="Rectangle 31">
            <a:extLst>
              <a:ext uri="{FF2B5EF4-FFF2-40B4-BE49-F238E27FC236}">
                <a16:creationId xmlns:a16="http://schemas.microsoft.com/office/drawing/2014/main" id="{8F8EF1C3-C7F3-4A05-AF54-FC7A9D6E291D}"/>
              </a:ext>
            </a:extLst>
          </p:cNvPr>
          <p:cNvSpPr/>
          <p:nvPr userDrawn="1"/>
        </p:nvSpPr>
        <p:spPr>
          <a:xfrm>
            <a:off x="1505639"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Text Placeholder 3">
            <a:extLst>
              <a:ext uri="{FF2B5EF4-FFF2-40B4-BE49-F238E27FC236}">
                <a16:creationId xmlns:a16="http://schemas.microsoft.com/office/drawing/2014/main" id="{44440C02-52A2-443D-9850-C05B1CC60607}"/>
              </a:ext>
            </a:extLst>
          </p:cNvPr>
          <p:cNvSpPr>
            <a:spLocks noGrp="1"/>
          </p:cNvSpPr>
          <p:nvPr>
            <p:ph type="body" sz="quarter" idx="10" hasCustomPrompt="1"/>
          </p:nvPr>
        </p:nvSpPr>
        <p:spPr>
          <a:xfrm>
            <a:off x="1541081"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64" name="Rectangle 63">
            <a:extLst>
              <a:ext uri="{FF2B5EF4-FFF2-40B4-BE49-F238E27FC236}">
                <a16:creationId xmlns:a16="http://schemas.microsoft.com/office/drawing/2014/main" id="{6AE57A17-21B0-4478-932F-2DBE87E6357E}"/>
              </a:ext>
            </a:extLst>
          </p:cNvPr>
          <p:cNvSpPr/>
          <p:nvPr userDrawn="1"/>
        </p:nvSpPr>
        <p:spPr>
          <a:xfrm>
            <a:off x="2363125"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5" name="Rectangle 64">
            <a:extLst>
              <a:ext uri="{FF2B5EF4-FFF2-40B4-BE49-F238E27FC236}">
                <a16:creationId xmlns:a16="http://schemas.microsoft.com/office/drawing/2014/main" id="{AD77035B-4473-498E-A5C5-E00D6F7989FA}"/>
              </a:ext>
            </a:extLst>
          </p:cNvPr>
          <p:cNvSpPr/>
          <p:nvPr userDrawn="1"/>
        </p:nvSpPr>
        <p:spPr>
          <a:xfrm>
            <a:off x="3220611"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6" name="Rectangle 65">
            <a:extLst>
              <a:ext uri="{FF2B5EF4-FFF2-40B4-BE49-F238E27FC236}">
                <a16:creationId xmlns:a16="http://schemas.microsoft.com/office/drawing/2014/main" id="{2AC0D8F7-688C-4FEA-9AD6-3EB629869713}"/>
              </a:ext>
            </a:extLst>
          </p:cNvPr>
          <p:cNvSpPr/>
          <p:nvPr userDrawn="1"/>
        </p:nvSpPr>
        <p:spPr>
          <a:xfrm>
            <a:off x="4078097"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7" name="Rectangle 66">
            <a:extLst>
              <a:ext uri="{FF2B5EF4-FFF2-40B4-BE49-F238E27FC236}">
                <a16:creationId xmlns:a16="http://schemas.microsoft.com/office/drawing/2014/main" id="{6AA45063-8870-4F0C-9539-86583740EFA8}"/>
              </a:ext>
            </a:extLst>
          </p:cNvPr>
          <p:cNvSpPr/>
          <p:nvPr userDrawn="1"/>
        </p:nvSpPr>
        <p:spPr>
          <a:xfrm>
            <a:off x="4935583"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8" name="Rectangle 67">
            <a:extLst>
              <a:ext uri="{FF2B5EF4-FFF2-40B4-BE49-F238E27FC236}">
                <a16:creationId xmlns:a16="http://schemas.microsoft.com/office/drawing/2014/main" id="{E6CD54BE-68E3-4B28-A5CE-AC46FC750863}"/>
              </a:ext>
            </a:extLst>
          </p:cNvPr>
          <p:cNvSpPr/>
          <p:nvPr userDrawn="1"/>
        </p:nvSpPr>
        <p:spPr>
          <a:xfrm>
            <a:off x="5793069"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9" name="Rectangle 68">
            <a:extLst>
              <a:ext uri="{FF2B5EF4-FFF2-40B4-BE49-F238E27FC236}">
                <a16:creationId xmlns:a16="http://schemas.microsoft.com/office/drawing/2014/main" id="{DDCAC00F-00B3-4CEB-AC9A-FE4793E32FC6}"/>
              </a:ext>
            </a:extLst>
          </p:cNvPr>
          <p:cNvSpPr/>
          <p:nvPr userDrawn="1"/>
        </p:nvSpPr>
        <p:spPr>
          <a:xfrm>
            <a:off x="6650555"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0" name="Rectangle 69">
            <a:extLst>
              <a:ext uri="{FF2B5EF4-FFF2-40B4-BE49-F238E27FC236}">
                <a16:creationId xmlns:a16="http://schemas.microsoft.com/office/drawing/2014/main" id="{CA4F026D-07C8-4863-B49F-5B2E1BE42ECC}"/>
              </a:ext>
            </a:extLst>
          </p:cNvPr>
          <p:cNvSpPr/>
          <p:nvPr userDrawn="1"/>
        </p:nvSpPr>
        <p:spPr>
          <a:xfrm>
            <a:off x="7508041"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1" name="Rectangle 70">
            <a:extLst>
              <a:ext uri="{FF2B5EF4-FFF2-40B4-BE49-F238E27FC236}">
                <a16:creationId xmlns:a16="http://schemas.microsoft.com/office/drawing/2014/main" id="{DF97762D-01F3-494D-9C05-573F05113364}"/>
              </a:ext>
            </a:extLst>
          </p:cNvPr>
          <p:cNvSpPr/>
          <p:nvPr userDrawn="1"/>
        </p:nvSpPr>
        <p:spPr>
          <a:xfrm>
            <a:off x="8365527"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2" name="Rectangle 71">
            <a:extLst>
              <a:ext uri="{FF2B5EF4-FFF2-40B4-BE49-F238E27FC236}">
                <a16:creationId xmlns:a16="http://schemas.microsoft.com/office/drawing/2014/main" id="{B8ECDD6B-669B-41B4-A2AB-37AB3E630273}"/>
              </a:ext>
            </a:extLst>
          </p:cNvPr>
          <p:cNvSpPr/>
          <p:nvPr userDrawn="1"/>
        </p:nvSpPr>
        <p:spPr>
          <a:xfrm>
            <a:off x="9223013"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3" name="Rectangle 72">
            <a:extLst>
              <a:ext uri="{FF2B5EF4-FFF2-40B4-BE49-F238E27FC236}">
                <a16:creationId xmlns:a16="http://schemas.microsoft.com/office/drawing/2014/main" id="{B3A061A1-FC23-4A3E-A53A-803357DD362C}"/>
              </a:ext>
            </a:extLst>
          </p:cNvPr>
          <p:cNvSpPr/>
          <p:nvPr userDrawn="1"/>
        </p:nvSpPr>
        <p:spPr>
          <a:xfrm>
            <a:off x="10080499"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4" name="Rectangle 73">
            <a:extLst>
              <a:ext uri="{FF2B5EF4-FFF2-40B4-BE49-F238E27FC236}">
                <a16:creationId xmlns:a16="http://schemas.microsoft.com/office/drawing/2014/main" id="{3252DBF2-781E-4EEB-9ED7-86BB8AB4C9E4}"/>
              </a:ext>
            </a:extLst>
          </p:cNvPr>
          <p:cNvSpPr/>
          <p:nvPr userDrawn="1"/>
        </p:nvSpPr>
        <p:spPr>
          <a:xfrm>
            <a:off x="10937981"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5" name="Text Placeholder 3">
            <a:extLst>
              <a:ext uri="{FF2B5EF4-FFF2-40B4-BE49-F238E27FC236}">
                <a16:creationId xmlns:a16="http://schemas.microsoft.com/office/drawing/2014/main" id="{1978D52B-C0ED-41F9-815E-EA309C559B06}"/>
              </a:ext>
            </a:extLst>
          </p:cNvPr>
          <p:cNvSpPr>
            <a:spLocks noGrp="1"/>
          </p:cNvSpPr>
          <p:nvPr>
            <p:ph type="body" sz="quarter" idx="21" hasCustomPrompt="1"/>
          </p:nvPr>
        </p:nvSpPr>
        <p:spPr>
          <a:xfrm>
            <a:off x="2398735"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76" name="Text Placeholder 3">
            <a:extLst>
              <a:ext uri="{FF2B5EF4-FFF2-40B4-BE49-F238E27FC236}">
                <a16:creationId xmlns:a16="http://schemas.microsoft.com/office/drawing/2014/main" id="{914ACD4F-1F6A-4316-B1C5-2561446AEDA5}"/>
              </a:ext>
            </a:extLst>
          </p:cNvPr>
          <p:cNvSpPr>
            <a:spLocks noGrp="1"/>
          </p:cNvSpPr>
          <p:nvPr>
            <p:ph type="body" sz="quarter" idx="22" hasCustomPrompt="1"/>
          </p:nvPr>
        </p:nvSpPr>
        <p:spPr>
          <a:xfrm>
            <a:off x="3256389"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77" name="Text Placeholder 3">
            <a:extLst>
              <a:ext uri="{FF2B5EF4-FFF2-40B4-BE49-F238E27FC236}">
                <a16:creationId xmlns:a16="http://schemas.microsoft.com/office/drawing/2014/main" id="{71C232EE-2C6C-4717-977C-74903E903DD8}"/>
              </a:ext>
            </a:extLst>
          </p:cNvPr>
          <p:cNvSpPr>
            <a:spLocks noGrp="1"/>
          </p:cNvSpPr>
          <p:nvPr>
            <p:ph type="body" sz="quarter" idx="23" hasCustomPrompt="1"/>
          </p:nvPr>
        </p:nvSpPr>
        <p:spPr>
          <a:xfrm>
            <a:off x="4114043"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78" name="Text Placeholder 3">
            <a:extLst>
              <a:ext uri="{FF2B5EF4-FFF2-40B4-BE49-F238E27FC236}">
                <a16:creationId xmlns:a16="http://schemas.microsoft.com/office/drawing/2014/main" id="{B9816630-2B80-4C28-B33D-DD0812A8B728}"/>
              </a:ext>
            </a:extLst>
          </p:cNvPr>
          <p:cNvSpPr>
            <a:spLocks noGrp="1"/>
          </p:cNvSpPr>
          <p:nvPr>
            <p:ph type="body" sz="quarter" idx="24" hasCustomPrompt="1"/>
          </p:nvPr>
        </p:nvSpPr>
        <p:spPr>
          <a:xfrm>
            <a:off x="4971697"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79" name="Text Placeholder 3">
            <a:extLst>
              <a:ext uri="{FF2B5EF4-FFF2-40B4-BE49-F238E27FC236}">
                <a16:creationId xmlns:a16="http://schemas.microsoft.com/office/drawing/2014/main" id="{300DEE89-C49F-46E0-A77A-D7B950BD04DC}"/>
              </a:ext>
            </a:extLst>
          </p:cNvPr>
          <p:cNvSpPr>
            <a:spLocks noGrp="1"/>
          </p:cNvSpPr>
          <p:nvPr>
            <p:ph type="body" sz="quarter" idx="25" hasCustomPrompt="1"/>
          </p:nvPr>
        </p:nvSpPr>
        <p:spPr>
          <a:xfrm>
            <a:off x="5829351"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80" name="Text Placeholder 3">
            <a:extLst>
              <a:ext uri="{FF2B5EF4-FFF2-40B4-BE49-F238E27FC236}">
                <a16:creationId xmlns:a16="http://schemas.microsoft.com/office/drawing/2014/main" id="{BDB9C754-9DD6-4FD0-B899-C683F1F2C7A5}"/>
              </a:ext>
            </a:extLst>
          </p:cNvPr>
          <p:cNvSpPr>
            <a:spLocks noGrp="1"/>
          </p:cNvSpPr>
          <p:nvPr>
            <p:ph type="body" sz="quarter" idx="26" hasCustomPrompt="1"/>
          </p:nvPr>
        </p:nvSpPr>
        <p:spPr>
          <a:xfrm>
            <a:off x="6687005"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81" name="Text Placeholder 3">
            <a:extLst>
              <a:ext uri="{FF2B5EF4-FFF2-40B4-BE49-F238E27FC236}">
                <a16:creationId xmlns:a16="http://schemas.microsoft.com/office/drawing/2014/main" id="{4D99DBD6-2784-4E29-980C-00181C5FAD1F}"/>
              </a:ext>
            </a:extLst>
          </p:cNvPr>
          <p:cNvSpPr>
            <a:spLocks noGrp="1"/>
          </p:cNvSpPr>
          <p:nvPr>
            <p:ph type="body" sz="quarter" idx="27" hasCustomPrompt="1"/>
          </p:nvPr>
        </p:nvSpPr>
        <p:spPr>
          <a:xfrm>
            <a:off x="7544659"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82" name="Text Placeholder 3">
            <a:extLst>
              <a:ext uri="{FF2B5EF4-FFF2-40B4-BE49-F238E27FC236}">
                <a16:creationId xmlns:a16="http://schemas.microsoft.com/office/drawing/2014/main" id="{EE50CF8F-FEE4-41EF-9F66-25AD46C90E55}"/>
              </a:ext>
            </a:extLst>
          </p:cNvPr>
          <p:cNvSpPr>
            <a:spLocks noGrp="1"/>
          </p:cNvSpPr>
          <p:nvPr>
            <p:ph type="body" sz="quarter" idx="28" hasCustomPrompt="1"/>
          </p:nvPr>
        </p:nvSpPr>
        <p:spPr>
          <a:xfrm>
            <a:off x="8402313"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83" name="Text Placeholder 3">
            <a:extLst>
              <a:ext uri="{FF2B5EF4-FFF2-40B4-BE49-F238E27FC236}">
                <a16:creationId xmlns:a16="http://schemas.microsoft.com/office/drawing/2014/main" id="{BF82666D-5E30-464E-BDAC-A160E2BB5ADD}"/>
              </a:ext>
            </a:extLst>
          </p:cNvPr>
          <p:cNvSpPr>
            <a:spLocks noGrp="1"/>
          </p:cNvSpPr>
          <p:nvPr>
            <p:ph type="body" sz="quarter" idx="29" hasCustomPrompt="1"/>
          </p:nvPr>
        </p:nvSpPr>
        <p:spPr>
          <a:xfrm>
            <a:off x="9259967"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84" name="Text Placeholder 3">
            <a:extLst>
              <a:ext uri="{FF2B5EF4-FFF2-40B4-BE49-F238E27FC236}">
                <a16:creationId xmlns:a16="http://schemas.microsoft.com/office/drawing/2014/main" id="{F1C6E7F8-730C-45CB-B7CD-9CBFC0B97231}"/>
              </a:ext>
            </a:extLst>
          </p:cNvPr>
          <p:cNvSpPr>
            <a:spLocks noGrp="1"/>
          </p:cNvSpPr>
          <p:nvPr>
            <p:ph type="body" sz="quarter" idx="30" hasCustomPrompt="1"/>
          </p:nvPr>
        </p:nvSpPr>
        <p:spPr>
          <a:xfrm>
            <a:off x="10117621"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85" name="Text Placeholder 3">
            <a:extLst>
              <a:ext uri="{FF2B5EF4-FFF2-40B4-BE49-F238E27FC236}">
                <a16:creationId xmlns:a16="http://schemas.microsoft.com/office/drawing/2014/main" id="{2D130999-4F04-4097-B8B8-46F5B3D041D9}"/>
              </a:ext>
            </a:extLst>
          </p:cNvPr>
          <p:cNvSpPr>
            <a:spLocks noGrp="1"/>
          </p:cNvSpPr>
          <p:nvPr>
            <p:ph type="body" sz="quarter" idx="31" hasCustomPrompt="1"/>
          </p:nvPr>
        </p:nvSpPr>
        <p:spPr>
          <a:xfrm>
            <a:off x="10975270"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34" name="Slide Number Placeholder 5">
            <a:extLst>
              <a:ext uri="{FF2B5EF4-FFF2-40B4-BE49-F238E27FC236}">
                <a16:creationId xmlns:a16="http://schemas.microsoft.com/office/drawing/2014/main" id="{F669174D-1272-4F8B-8AC3-4D4989DBF41E}"/>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7301374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 Lef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A2EAA20-EA13-F943-95AF-7156B689A8C1}"/>
              </a:ext>
            </a:extLst>
          </p:cNvPr>
          <p:cNvSpPr/>
          <p:nvPr userDrawn="1"/>
        </p:nvSpPr>
        <p:spPr>
          <a:xfrm>
            <a:off x="-10896" y="0"/>
            <a:ext cx="395558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4" name="Title 1">
            <a:extLst>
              <a:ext uri="{FF2B5EF4-FFF2-40B4-BE49-F238E27FC236}">
                <a16:creationId xmlns:a16="http://schemas.microsoft.com/office/drawing/2014/main" id="{DEACD710-AF49-45B9-A441-E29708094157}"/>
              </a:ext>
            </a:extLst>
          </p:cNvPr>
          <p:cNvSpPr>
            <a:spLocks noGrp="1"/>
          </p:cNvSpPr>
          <p:nvPr>
            <p:ph type="ctrTitle" hasCustomPrompt="1"/>
          </p:nvPr>
        </p:nvSpPr>
        <p:spPr>
          <a:xfrm>
            <a:off x="267772" y="2169994"/>
            <a:ext cx="3364427" cy="2343445"/>
          </a:xfrm>
          <a:noFill/>
          <a:ln>
            <a:noFill/>
          </a:ln>
        </p:spPr>
        <p:txBody>
          <a:bodyPr anchor="ctr">
            <a:noAutofit/>
          </a:bodyPr>
          <a:lstStyle>
            <a:lvl1pPr algn="l">
              <a:lnSpc>
                <a:spcPct val="100000"/>
              </a:lnSpc>
              <a:defRPr sz="4000">
                <a:solidFill>
                  <a:schemeClr val="bg1"/>
                </a:solidFill>
                <a:latin typeface="+mn-lt"/>
              </a:defRPr>
            </a:lvl1pPr>
          </a:lstStyle>
          <a:p>
            <a:r>
              <a:rPr lang="en-US"/>
              <a:t>Title</a:t>
            </a:r>
          </a:p>
        </p:txBody>
      </p:sp>
      <p:sp>
        <p:nvSpPr>
          <p:cNvPr id="19" name="Content Placeholder 2">
            <a:extLst>
              <a:ext uri="{FF2B5EF4-FFF2-40B4-BE49-F238E27FC236}">
                <a16:creationId xmlns:a16="http://schemas.microsoft.com/office/drawing/2014/main" id="{63F9A152-B0F8-439B-904F-B7F799A0A156}"/>
              </a:ext>
            </a:extLst>
          </p:cNvPr>
          <p:cNvSpPr>
            <a:spLocks noGrp="1"/>
          </p:cNvSpPr>
          <p:nvPr>
            <p:ph idx="13" hasCustomPrompt="1"/>
          </p:nvPr>
        </p:nvSpPr>
        <p:spPr>
          <a:xfrm>
            <a:off x="4450122" y="541155"/>
            <a:ext cx="7195092" cy="5601122"/>
          </a:xfrm>
          <a:prstGeom prst="rect">
            <a:avLst/>
          </a:prstGeom>
        </p:spPr>
        <p:txBody>
          <a:bodyPr anchor="ctr"/>
          <a:lstStyle>
            <a:lvl1pPr>
              <a:lnSpc>
                <a:spcPct val="100000"/>
              </a:lnSpc>
              <a:spcBef>
                <a:spcPts val="0"/>
              </a:spcBef>
              <a:buClr>
                <a:schemeClr val="accent2"/>
              </a:buClr>
              <a:defRPr sz="2800">
                <a:solidFill>
                  <a:schemeClr val="tx1"/>
                </a:solidFill>
              </a:defRPr>
            </a:lvl1pPr>
            <a:lvl2pPr>
              <a:lnSpc>
                <a:spcPct val="100000"/>
              </a:lnSpc>
              <a:spcBef>
                <a:spcPts val="0"/>
              </a:spcBef>
              <a:buClr>
                <a:schemeClr val="accent2"/>
              </a:buClr>
              <a:defRPr sz="2800">
                <a:solidFill>
                  <a:schemeClr val="tx1"/>
                </a:solidFill>
              </a:defRPr>
            </a:lvl2pPr>
            <a:lvl3pPr>
              <a:lnSpc>
                <a:spcPct val="100000"/>
              </a:lnSpc>
              <a:spcBef>
                <a:spcPts val="0"/>
              </a:spcBef>
              <a:buClr>
                <a:schemeClr val="accent2"/>
              </a:buClr>
              <a:defRPr sz="2800">
                <a:solidFill>
                  <a:schemeClr val="tx1"/>
                </a:solidFill>
              </a:defRPr>
            </a:lvl3pPr>
            <a:lvl4pPr>
              <a:buClr>
                <a:schemeClr val="accent2"/>
              </a:buClr>
              <a:defRPr sz="2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0" name="Slide Number Placeholder 5">
            <a:extLst>
              <a:ext uri="{FF2B5EF4-FFF2-40B4-BE49-F238E27FC236}">
                <a16:creationId xmlns:a16="http://schemas.microsoft.com/office/drawing/2014/main" id="{A5D141F8-A0B6-4024-9697-6846895586B1}"/>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992747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 Left">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A07FE31F-6F7C-45E4-8003-85B28143C0EE}"/>
              </a:ext>
            </a:extLst>
          </p:cNvPr>
          <p:cNvSpPr>
            <a:spLocks noGrp="1"/>
          </p:cNvSpPr>
          <p:nvPr>
            <p:ph idx="13" hasCustomPrompt="1"/>
          </p:nvPr>
        </p:nvSpPr>
        <p:spPr>
          <a:xfrm>
            <a:off x="3821682" y="495380"/>
            <a:ext cx="7959711" cy="5601122"/>
          </a:xfrm>
          <a:prstGeom prst="rect">
            <a:avLst/>
          </a:prstGeom>
        </p:spPr>
        <p:txBody>
          <a:bodyPr anchor="ctr"/>
          <a:lstStyle>
            <a:lvl1pPr>
              <a:lnSpc>
                <a:spcPct val="100000"/>
              </a:lnSpc>
              <a:spcBef>
                <a:spcPts val="0"/>
              </a:spcBef>
              <a:buClr>
                <a:schemeClr val="accent2"/>
              </a:buClr>
              <a:defRPr sz="2400">
                <a:solidFill>
                  <a:schemeClr val="tx1"/>
                </a:solidFill>
              </a:defRPr>
            </a:lvl1pPr>
            <a:lvl2pPr>
              <a:lnSpc>
                <a:spcPct val="100000"/>
              </a:lnSpc>
              <a:spcBef>
                <a:spcPts val="0"/>
              </a:spcBef>
              <a:buClr>
                <a:schemeClr val="accent2"/>
              </a:buClr>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sz="2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0897" y="0"/>
            <a:ext cx="316114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9" name="Title 1">
            <a:extLst>
              <a:ext uri="{FF2B5EF4-FFF2-40B4-BE49-F238E27FC236}">
                <a16:creationId xmlns:a16="http://schemas.microsoft.com/office/drawing/2014/main" id="{6CD2B28D-4529-4C9A-AFA6-6D4C9BE5EC15}"/>
              </a:ext>
            </a:extLst>
          </p:cNvPr>
          <p:cNvSpPr>
            <a:spLocks noGrp="1"/>
          </p:cNvSpPr>
          <p:nvPr>
            <p:ph type="ctrTitle" hasCustomPrompt="1"/>
          </p:nvPr>
        </p:nvSpPr>
        <p:spPr>
          <a:xfrm>
            <a:off x="267773" y="2124219"/>
            <a:ext cx="2653227" cy="2343445"/>
          </a:xfrm>
          <a:noFill/>
          <a:ln>
            <a:noFill/>
          </a:ln>
        </p:spPr>
        <p:txBody>
          <a:bodyPr anchor="ctr">
            <a:noAutofit/>
          </a:bodyPr>
          <a:lstStyle>
            <a:lvl1pPr algn="l">
              <a:lnSpc>
                <a:spcPct val="100000"/>
              </a:lnSpc>
              <a:defRPr sz="3600">
                <a:solidFill>
                  <a:schemeClr val="bg1"/>
                </a:solidFill>
                <a:latin typeface="+mn-lt"/>
              </a:defRPr>
            </a:lvl1pPr>
          </a:lstStyle>
          <a:p>
            <a:r>
              <a:rPr lang="en-US"/>
              <a:t>Title</a:t>
            </a:r>
          </a:p>
        </p:txBody>
      </p:sp>
      <p:sp>
        <p:nvSpPr>
          <p:cNvPr id="10" name="Slide Number Placeholder 5">
            <a:extLst>
              <a:ext uri="{FF2B5EF4-FFF2-40B4-BE49-F238E27FC236}">
                <a16:creationId xmlns:a16="http://schemas.microsoft.com/office/drawing/2014/main" id="{1970CEFB-CE7B-450E-A158-5F7426D76ACB}"/>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522200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 Righ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A2EAA20-EA13-F943-95AF-7156B689A8C1}"/>
              </a:ext>
            </a:extLst>
          </p:cNvPr>
          <p:cNvSpPr/>
          <p:nvPr userDrawn="1"/>
        </p:nvSpPr>
        <p:spPr>
          <a:xfrm>
            <a:off x="8232648" y="0"/>
            <a:ext cx="3959352"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sign&#10;&#10;Description automatically generated">
            <a:extLst>
              <a:ext uri="{FF2B5EF4-FFF2-40B4-BE49-F238E27FC236}">
                <a16:creationId xmlns:a16="http://schemas.microsoft.com/office/drawing/2014/main" id="{38B0E79F-646D-4550-B676-BF71F51A83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0746" y="208290"/>
            <a:ext cx="997300" cy="398921"/>
          </a:xfrm>
          <a:prstGeom prst="rect">
            <a:avLst/>
          </a:prstGeom>
        </p:spPr>
      </p:pic>
      <p:sp>
        <p:nvSpPr>
          <p:cNvPr id="21" name="Content Placeholder 2">
            <a:extLst>
              <a:ext uri="{FF2B5EF4-FFF2-40B4-BE49-F238E27FC236}">
                <a16:creationId xmlns:a16="http://schemas.microsoft.com/office/drawing/2014/main" id="{C0542048-6A1A-43CC-8389-EAC4A0346156}"/>
              </a:ext>
            </a:extLst>
          </p:cNvPr>
          <p:cNvSpPr>
            <a:spLocks noGrp="1"/>
          </p:cNvSpPr>
          <p:nvPr>
            <p:ph idx="13" hasCustomPrompt="1"/>
          </p:nvPr>
        </p:nvSpPr>
        <p:spPr>
          <a:xfrm>
            <a:off x="411522" y="1333499"/>
            <a:ext cx="7322778" cy="4796077"/>
          </a:xfrm>
          <a:prstGeom prst="rect">
            <a:avLst/>
          </a:prstGeom>
        </p:spPr>
        <p:txBody>
          <a:bodyPr/>
          <a:lstStyle>
            <a:lvl1pPr>
              <a:lnSpc>
                <a:spcPct val="100000"/>
              </a:lnSpc>
              <a:spcBef>
                <a:spcPts val="0"/>
              </a:spcBef>
              <a:buClr>
                <a:schemeClr val="accent2"/>
              </a:buClr>
              <a:defRPr sz="2400">
                <a:solidFill>
                  <a:schemeClr val="tx1"/>
                </a:solidFill>
              </a:defRPr>
            </a:lvl1pPr>
            <a:lvl2pPr>
              <a:lnSpc>
                <a:spcPct val="100000"/>
              </a:lnSpc>
              <a:spcBef>
                <a:spcPts val="0"/>
              </a:spcBef>
              <a:buClr>
                <a:schemeClr val="accent2"/>
              </a:buClr>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sz="2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5" name="Title 4">
            <a:extLst>
              <a:ext uri="{FF2B5EF4-FFF2-40B4-BE49-F238E27FC236}">
                <a16:creationId xmlns:a16="http://schemas.microsoft.com/office/drawing/2014/main" id="{56811BCE-5BA2-45A6-98D4-26268E18D2E0}"/>
              </a:ext>
            </a:extLst>
          </p:cNvPr>
          <p:cNvSpPr>
            <a:spLocks noGrp="1"/>
          </p:cNvSpPr>
          <p:nvPr>
            <p:ph type="title" hasCustomPrompt="1"/>
          </p:nvPr>
        </p:nvSpPr>
        <p:spPr>
          <a:xfrm>
            <a:off x="411523" y="170189"/>
            <a:ext cx="7322778" cy="932547"/>
          </a:xfrm>
        </p:spPr>
        <p:txBody>
          <a:bodyPr>
            <a:normAutofit/>
          </a:bodyPr>
          <a:lstStyle>
            <a:lvl1pPr>
              <a:defRPr sz="3800"/>
            </a:lvl1pPr>
          </a:lstStyle>
          <a:p>
            <a:r>
              <a:rPr lang="en-US"/>
              <a:t>Title</a:t>
            </a:r>
          </a:p>
        </p:txBody>
      </p:sp>
      <p:sp>
        <p:nvSpPr>
          <p:cNvPr id="10" name="Text Placeholder 2">
            <a:extLst>
              <a:ext uri="{FF2B5EF4-FFF2-40B4-BE49-F238E27FC236}">
                <a16:creationId xmlns:a16="http://schemas.microsoft.com/office/drawing/2014/main" id="{8B84CF98-5DC5-462E-A0FC-A0187D9192E8}"/>
              </a:ext>
            </a:extLst>
          </p:cNvPr>
          <p:cNvSpPr>
            <a:spLocks noGrp="1"/>
          </p:cNvSpPr>
          <p:nvPr>
            <p:ph type="body" sz="quarter" idx="33" hasCustomPrompt="1"/>
          </p:nvPr>
        </p:nvSpPr>
        <p:spPr>
          <a:xfrm>
            <a:off x="8724906" y="1996624"/>
            <a:ext cx="2974837" cy="2088573"/>
          </a:xfrm>
          <a:prstGeom prst="rect">
            <a:avLst/>
          </a:prstGeom>
        </p:spPr>
        <p:txBody>
          <a:bodyPr anchor="ctr"/>
          <a:lstStyle>
            <a:lvl1pPr marL="0" indent="0" algn="l">
              <a:buNone/>
              <a:defRPr sz="3600" b="1">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2" name="Slide Number Placeholder 5">
            <a:extLst>
              <a:ext uri="{FF2B5EF4-FFF2-40B4-BE49-F238E27FC236}">
                <a16:creationId xmlns:a16="http://schemas.microsoft.com/office/drawing/2014/main" id="{4BB80E66-0D5B-4606-91BD-15A1928D9E7D}"/>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482390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6297266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4 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F67F23-921A-41C8-95E3-94431E1C6235}"/>
              </a:ext>
            </a:extLst>
          </p:cNvPr>
          <p:cNvSpPr/>
          <p:nvPr userDrawn="1"/>
        </p:nvSpPr>
        <p:spPr>
          <a:xfrm>
            <a:off x="9030855" y="0"/>
            <a:ext cx="316114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0746" y="208290"/>
            <a:ext cx="997300" cy="398921"/>
          </a:xfrm>
          <a:prstGeom prst="rect">
            <a:avLst/>
          </a:prstGeom>
        </p:spPr>
      </p:pic>
      <p:sp>
        <p:nvSpPr>
          <p:cNvPr id="17" name="Content Placeholder 2">
            <a:extLst>
              <a:ext uri="{FF2B5EF4-FFF2-40B4-BE49-F238E27FC236}">
                <a16:creationId xmlns:a16="http://schemas.microsoft.com/office/drawing/2014/main" id="{FE54A724-2AB8-4E2A-B83B-FD4A2B5488E2}"/>
              </a:ext>
            </a:extLst>
          </p:cNvPr>
          <p:cNvSpPr>
            <a:spLocks noGrp="1"/>
          </p:cNvSpPr>
          <p:nvPr>
            <p:ph idx="13" hasCustomPrompt="1"/>
          </p:nvPr>
        </p:nvSpPr>
        <p:spPr>
          <a:xfrm>
            <a:off x="411522" y="1333499"/>
            <a:ext cx="8211778" cy="4796077"/>
          </a:xfrm>
          <a:prstGeom prst="rect">
            <a:avLst/>
          </a:prstGeom>
        </p:spPr>
        <p:txBody>
          <a:bodyPr/>
          <a:lstStyle>
            <a:lvl1pPr>
              <a:lnSpc>
                <a:spcPct val="100000"/>
              </a:lnSpc>
              <a:spcBef>
                <a:spcPts val="0"/>
              </a:spcBef>
              <a:buClr>
                <a:schemeClr val="accent2"/>
              </a:buClr>
              <a:defRPr sz="2400">
                <a:solidFill>
                  <a:schemeClr val="tx1"/>
                </a:solidFill>
              </a:defRPr>
            </a:lvl1pPr>
            <a:lvl2pPr>
              <a:lnSpc>
                <a:spcPct val="100000"/>
              </a:lnSpc>
              <a:spcBef>
                <a:spcPts val="0"/>
              </a:spcBef>
              <a:buClr>
                <a:schemeClr val="accent2"/>
              </a:buClr>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sz="2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8" name="Title 4">
            <a:extLst>
              <a:ext uri="{FF2B5EF4-FFF2-40B4-BE49-F238E27FC236}">
                <a16:creationId xmlns:a16="http://schemas.microsoft.com/office/drawing/2014/main" id="{2F0212DC-D7AD-4DF7-8A36-EEAD5BC4697A}"/>
              </a:ext>
            </a:extLst>
          </p:cNvPr>
          <p:cNvSpPr>
            <a:spLocks noGrp="1"/>
          </p:cNvSpPr>
          <p:nvPr>
            <p:ph type="title" hasCustomPrompt="1"/>
          </p:nvPr>
        </p:nvSpPr>
        <p:spPr>
          <a:xfrm>
            <a:off x="411523" y="170189"/>
            <a:ext cx="8211778" cy="932547"/>
          </a:xfrm>
        </p:spPr>
        <p:txBody>
          <a:bodyPr>
            <a:normAutofit/>
          </a:bodyPr>
          <a:lstStyle>
            <a:lvl1pPr>
              <a:defRPr sz="3800"/>
            </a:lvl1pPr>
          </a:lstStyle>
          <a:p>
            <a:r>
              <a:rPr lang="en-US"/>
              <a:t>Title</a:t>
            </a:r>
          </a:p>
        </p:txBody>
      </p:sp>
      <p:sp>
        <p:nvSpPr>
          <p:cNvPr id="10" name="Slide Number Placeholder 5">
            <a:extLst>
              <a:ext uri="{FF2B5EF4-FFF2-40B4-BE49-F238E27FC236}">
                <a16:creationId xmlns:a16="http://schemas.microsoft.com/office/drawing/2014/main" id="{E7999D4B-81C2-4662-9952-4526D2EABF22}"/>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12" name="Text Placeholder 2">
            <a:extLst>
              <a:ext uri="{FF2B5EF4-FFF2-40B4-BE49-F238E27FC236}">
                <a16:creationId xmlns:a16="http://schemas.microsoft.com/office/drawing/2014/main" id="{B9D1BA7D-91D8-4966-822D-F75F5BC99F23}"/>
              </a:ext>
            </a:extLst>
          </p:cNvPr>
          <p:cNvSpPr>
            <a:spLocks noGrp="1"/>
          </p:cNvSpPr>
          <p:nvPr>
            <p:ph type="body" sz="quarter" idx="33" hasCustomPrompt="1"/>
          </p:nvPr>
        </p:nvSpPr>
        <p:spPr>
          <a:xfrm>
            <a:off x="9276983" y="1996624"/>
            <a:ext cx="2668889" cy="2088573"/>
          </a:xfrm>
          <a:prstGeom prst="rect">
            <a:avLst/>
          </a:prstGeom>
        </p:spPr>
        <p:txBody>
          <a:bodyPr anchor="ctr"/>
          <a:lstStyle>
            <a:lvl1pPr marL="0" indent="0" algn="l">
              <a:buNone/>
              <a:defRPr sz="3600" b="1">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Tree>
    <p:extLst>
      <p:ext uri="{BB962C8B-B14F-4D97-AF65-F5344CB8AC3E}">
        <p14:creationId xmlns:p14="http://schemas.microsoft.com/office/powerpoint/2010/main" val="28874320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3 Arrow Lef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A2EAA20-EA13-F943-95AF-7156B689A8C1}"/>
              </a:ext>
            </a:extLst>
          </p:cNvPr>
          <p:cNvSpPr/>
          <p:nvPr userDrawn="1"/>
        </p:nvSpPr>
        <p:spPr>
          <a:xfrm>
            <a:off x="-10896" y="0"/>
            <a:ext cx="328749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9" name="Content Placeholder 2">
            <a:extLst>
              <a:ext uri="{FF2B5EF4-FFF2-40B4-BE49-F238E27FC236}">
                <a16:creationId xmlns:a16="http://schemas.microsoft.com/office/drawing/2014/main" id="{63F9A152-B0F8-439B-904F-B7F799A0A156}"/>
              </a:ext>
            </a:extLst>
          </p:cNvPr>
          <p:cNvSpPr>
            <a:spLocks noGrp="1"/>
          </p:cNvSpPr>
          <p:nvPr>
            <p:ph idx="13" hasCustomPrompt="1"/>
          </p:nvPr>
        </p:nvSpPr>
        <p:spPr>
          <a:xfrm>
            <a:off x="4814672" y="541155"/>
            <a:ext cx="6830541" cy="5601122"/>
          </a:xfrm>
          <a:prstGeom prst="rect">
            <a:avLst/>
          </a:prstGeom>
        </p:spPr>
        <p:txBody>
          <a:bodyPr anchor="ctr"/>
          <a:lstStyle>
            <a:lvl1pPr>
              <a:lnSpc>
                <a:spcPct val="100000"/>
              </a:lnSpc>
              <a:spcBef>
                <a:spcPts val="0"/>
              </a:spcBef>
              <a:buClr>
                <a:schemeClr val="accent2"/>
              </a:buClr>
              <a:defRPr sz="2800">
                <a:solidFill>
                  <a:schemeClr val="tx1"/>
                </a:solidFill>
              </a:defRPr>
            </a:lvl1pPr>
            <a:lvl2pPr>
              <a:lnSpc>
                <a:spcPct val="100000"/>
              </a:lnSpc>
              <a:spcBef>
                <a:spcPts val="0"/>
              </a:spcBef>
              <a:buClr>
                <a:schemeClr val="accent2"/>
              </a:buClr>
              <a:defRPr sz="2800">
                <a:solidFill>
                  <a:schemeClr val="tx1"/>
                </a:solidFill>
              </a:defRPr>
            </a:lvl2pPr>
            <a:lvl3pPr>
              <a:lnSpc>
                <a:spcPct val="100000"/>
              </a:lnSpc>
              <a:spcBef>
                <a:spcPts val="0"/>
              </a:spcBef>
              <a:buClr>
                <a:schemeClr val="accent2"/>
              </a:buClr>
              <a:defRPr sz="2800">
                <a:solidFill>
                  <a:schemeClr val="tx1"/>
                </a:solidFill>
              </a:defRPr>
            </a:lvl3pPr>
            <a:lvl4pPr>
              <a:buClr>
                <a:schemeClr val="accent2"/>
              </a:buClr>
              <a:defRPr sz="2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8" name="Isosceles Triangle 7">
            <a:extLst>
              <a:ext uri="{FF2B5EF4-FFF2-40B4-BE49-F238E27FC236}">
                <a16:creationId xmlns:a16="http://schemas.microsoft.com/office/drawing/2014/main" id="{3AB2D2F2-58C5-42F6-B139-3AD2F3ED8A84}"/>
              </a:ext>
            </a:extLst>
          </p:cNvPr>
          <p:cNvSpPr/>
          <p:nvPr userDrawn="1"/>
        </p:nvSpPr>
        <p:spPr>
          <a:xfrm rot="5400000">
            <a:off x="511337" y="2765263"/>
            <a:ext cx="6881354" cy="1350827"/>
          </a:xfrm>
          <a:prstGeom prst="triangle">
            <a:avLst>
              <a:gd name="adj" fmla="val 50000"/>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DEACD710-AF49-45B9-A441-E29708094157}"/>
              </a:ext>
            </a:extLst>
          </p:cNvPr>
          <p:cNvSpPr>
            <a:spLocks noGrp="1"/>
          </p:cNvSpPr>
          <p:nvPr>
            <p:ph type="ctrTitle" hasCustomPrompt="1"/>
          </p:nvPr>
        </p:nvSpPr>
        <p:spPr>
          <a:xfrm>
            <a:off x="267772" y="2257278"/>
            <a:ext cx="3364427" cy="2343445"/>
          </a:xfrm>
          <a:noFill/>
          <a:ln>
            <a:noFill/>
          </a:ln>
        </p:spPr>
        <p:txBody>
          <a:bodyPr anchor="ctr">
            <a:noAutofit/>
          </a:bodyPr>
          <a:lstStyle>
            <a:lvl1pPr algn="l">
              <a:lnSpc>
                <a:spcPct val="100000"/>
              </a:lnSpc>
              <a:defRPr sz="3600">
                <a:solidFill>
                  <a:schemeClr val="bg1"/>
                </a:solidFill>
                <a:latin typeface="+mn-lt"/>
              </a:defRPr>
            </a:lvl1pPr>
          </a:lstStyle>
          <a:p>
            <a:r>
              <a:rPr lang="en-US"/>
              <a:t>Title</a:t>
            </a:r>
          </a:p>
        </p:txBody>
      </p:sp>
      <p:sp>
        <p:nvSpPr>
          <p:cNvPr id="9" name="Slide Number Placeholder 5">
            <a:extLst>
              <a:ext uri="{FF2B5EF4-FFF2-40B4-BE49-F238E27FC236}">
                <a16:creationId xmlns:a16="http://schemas.microsoft.com/office/drawing/2014/main" id="{C24D8131-8134-443A-854C-EC15C2E4C05C}"/>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9337131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 Arrow Righ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A2EAA20-EA13-F943-95AF-7156B689A8C1}"/>
              </a:ext>
            </a:extLst>
          </p:cNvPr>
          <p:cNvSpPr/>
          <p:nvPr userDrawn="1"/>
        </p:nvSpPr>
        <p:spPr>
          <a:xfrm>
            <a:off x="7523027" y="0"/>
            <a:ext cx="4668973"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05C4468F-78F5-4BA8-A915-901E08AFB634}"/>
              </a:ext>
            </a:extLst>
          </p:cNvPr>
          <p:cNvSpPr/>
          <p:nvPr userDrawn="1"/>
        </p:nvSpPr>
        <p:spPr>
          <a:xfrm rot="5400000">
            <a:off x="4753137" y="2765263"/>
            <a:ext cx="6881354" cy="1350827"/>
          </a:xfrm>
          <a:prstGeom prst="triangle">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sign&#10;&#10;Description automatically generated">
            <a:extLst>
              <a:ext uri="{FF2B5EF4-FFF2-40B4-BE49-F238E27FC236}">
                <a16:creationId xmlns:a16="http://schemas.microsoft.com/office/drawing/2014/main" id="{38B0E79F-646D-4550-B676-BF71F51A83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0746" y="208290"/>
            <a:ext cx="997300" cy="398921"/>
          </a:xfrm>
          <a:prstGeom prst="rect">
            <a:avLst/>
          </a:prstGeom>
        </p:spPr>
      </p:pic>
      <p:sp>
        <p:nvSpPr>
          <p:cNvPr id="21" name="Content Placeholder 2">
            <a:extLst>
              <a:ext uri="{FF2B5EF4-FFF2-40B4-BE49-F238E27FC236}">
                <a16:creationId xmlns:a16="http://schemas.microsoft.com/office/drawing/2014/main" id="{C0542048-6A1A-43CC-8389-EAC4A0346156}"/>
              </a:ext>
            </a:extLst>
          </p:cNvPr>
          <p:cNvSpPr>
            <a:spLocks noGrp="1"/>
          </p:cNvSpPr>
          <p:nvPr>
            <p:ph idx="13" hasCustomPrompt="1"/>
          </p:nvPr>
        </p:nvSpPr>
        <p:spPr>
          <a:xfrm>
            <a:off x="411522" y="1333499"/>
            <a:ext cx="7022606" cy="4796077"/>
          </a:xfrm>
          <a:prstGeom prst="rect">
            <a:avLst/>
          </a:prstGeom>
        </p:spPr>
        <p:txBody>
          <a:bodyPr/>
          <a:lstStyle>
            <a:lvl1pPr>
              <a:lnSpc>
                <a:spcPct val="100000"/>
              </a:lnSpc>
              <a:spcBef>
                <a:spcPts val="0"/>
              </a:spcBef>
              <a:buClr>
                <a:schemeClr val="accent2"/>
              </a:buClr>
              <a:defRPr sz="2400">
                <a:solidFill>
                  <a:schemeClr val="tx1"/>
                </a:solidFill>
              </a:defRPr>
            </a:lvl1pPr>
            <a:lvl2pPr>
              <a:lnSpc>
                <a:spcPct val="100000"/>
              </a:lnSpc>
              <a:spcBef>
                <a:spcPts val="0"/>
              </a:spcBef>
              <a:buClr>
                <a:schemeClr val="accent2"/>
              </a:buClr>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sz="2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5" name="Title 4">
            <a:extLst>
              <a:ext uri="{FF2B5EF4-FFF2-40B4-BE49-F238E27FC236}">
                <a16:creationId xmlns:a16="http://schemas.microsoft.com/office/drawing/2014/main" id="{56811BCE-5BA2-45A6-98D4-26268E18D2E0}"/>
              </a:ext>
            </a:extLst>
          </p:cNvPr>
          <p:cNvSpPr>
            <a:spLocks noGrp="1"/>
          </p:cNvSpPr>
          <p:nvPr>
            <p:ph type="title" hasCustomPrompt="1"/>
          </p:nvPr>
        </p:nvSpPr>
        <p:spPr>
          <a:xfrm>
            <a:off x="411523" y="170189"/>
            <a:ext cx="7022606" cy="932547"/>
          </a:xfrm>
        </p:spPr>
        <p:txBody>
          <a:bodyPr>
            <a:normAutofit/>
          </a:bodyPr>
          <a:lstStyle>
            <a:lvl1pPr>
              <a:defRPr sz="3800"/>
            </a:lvl1pPr>
          </a:lstStyle>
          <a:p>
            <a:r>
              <a:rPr lang="en-US"/>
              <a:t>Title</a:t>
            </a:r>
          </a:p>
        </p:txBody>
      </p:sp>
      <p:sp>
        <p:nvSpPr>
          <p:cNvPr id="10" name="Slide Number Placeholder 5">
            <a:extLst>
              <a:ext uri="{FF2B5EF4-FFF2-40B4-BE49-F238E27FC236}">
                <a16:creationId xmlns:a16="http://schemas.microsoft.com/office/drawing/2014/main" id="{36A272C3-9586-4C55-92BD-62BA95BAE67A}"/>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12" name="Text Placeholder 2">
            <a:extLst>
              <a:ext uri="{FF2B5EF4-FFF2-40B4-BE49-F238E27FC236}">
                <a16:creationId xmlns:a16="http://schemas.microsoft.com/office/drawing/2014/main" id="{188A97F0-0EFC-4E68-8A06-5AD296976F52}"/>
              </a:ext>
            </a:extLst>
          </p:cNvPr>
          <p:cNvSpPr>
            <a:spLocks noGrp="1"/>
          </p:cNvSpPr>
          <p:nvPr>
            <p:ph type="body" sz="quarter" idx="33" hasCustomPrompt="1"/>
          </p:nvPr>
        </p:nvSpPr>
        <p:spPr>
          <a:xfrm>
            <a:off x="9191464" y="2110045"/>
            <a:ext cx="2668889" cy="2637910"/>
          </a:xfrm>
          <a:prstGeom prst="rect">
            <a:avLst/>
          </a:prstGeom>
        </p:spPr>
        <p:txBody>
          <a:bodyPr anchor="ctr"/>
          <a:lstStyle>
            <a:lvl1pPr marL="0" indent="0" algn="l">
              <a:buNone/>
              <a:defRPr sz="3600" b="1">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Tree>
    <p:extLst>
      <p:ext uri="{BB962C8B-B14F-4D97-AF65-F5344CB8AC3E}">
        <p14:creationId xmlns:p14="http://schemas.microsoft.com/office/powerpoint/2010/main" val="40169714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2 Lef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A2EAA20-EA13-F943-95AF-7156B689A8C1}"/>
              </a:ext>
            </a:extLst>
          </p:cNvPr>
          <p:cNvSpPr/>
          <p:nvPr userDrawn="1"/>
        </p:nvSpPr>
        <p:spPr>
          <a:xfrm>
            <a:off x="-10896" y="0"/>
            <a:ext cx="6099048"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9" name="Content Placeholder 2">
            <a:extLst>
              <a:ext uri="{FF2B5EF4-FFF2-40B4-BE49-F238E27FC236}">
                <a16:creationId xmlns:a16="http://schemas.microsoft.com/office/drawing/2014/main" id="{63F9A152-B0F8-439B-904F-B7F799A0A156}"/>
              </a:ext>
            </a:extLst>
          </p:cNvPr>
          <p:cNvSpPr>
            <a:spLocks noGrp="1"/>
          </p:cNvSpPr>
          <p:nvPr>
            <p:ph idx="13" hasCustomPrompt="1"/>
          </p:nvPr>
        </p:nvSpPr>
        <p:spPr>
          <a:xfrm>
            <a:off x="394387" y="2451100"/>
            <a:ext cx="5409128" cy="3586429"/>
          </a:xfrm>
          <a:prstGeom prst="rect">
            <a:avLst/>
          </a:prstGeom>
        </p:spPr>
        <p:txBody>
          <a:bodyPr/>
          <a:lstStyle>
            <a:lvl1pPr>
              <a:lnSpc>
                <a:spcPct val="100000"/>
              </a:lnSpc>
              <a:spcBef>
                <a:spcPts val="0"/>
              </a:spcBef>
              <a:buClr>
                <a:schemeClr val="accent2"/>
              </a:buClr>
              <a:defRPr sz="2400">
                <a:solidFill>
                  <a:schemeClr val="bg1"/>
                </a:solidFill>
              </a:defRPr>
            </a:lvl1pPr>
            <a:lvl2pPr>
              <a:lnSpc>
                <a:spcPct val="100000"/>
              </a:lnSpc>
              <a:spcBef>
                <a:spcPts val="0"/>
              </a:spcBef>
              <a:buClr>
                <a:schemeClr val="accent2"/>
              </a:buClr>
              <a:defRPr sz="2400">
                <a:solidFill>
                  <a:schemeClr val="bg1"/>
                </a:solidFill>
              </a:defRPr>
            </a:lvl2pPr>
            <a:lvl3pPr>
              <a:lnSpc>
                <a:spcPct val="100000"/>
              </a:lnSpc>
              <a:spcBef>
                <a:spcPts val="0"/>
              </a:spcBef>
              <a:buClr>
                <a:schemeClr val="accent2"/>
              </a:buClr>
              <a:defRPr sz="2400">
                <a:solidFill>
                  <a:schemeClr val="bg1"/>
                </a:solidFill>
              </a:defRPr>
            </a:lvl3pPr>
            <a:lvl4pPr>
              <a:buClr>
                <a:schemeClr val="accent2"/>
              </a:buClr>
              <a:defRPr sz="2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4" name="Title 1">
            <a:extLst>
              <a:ext uri="{FF2B5EF4-FFF2-40B4-BE49-F238E27FC236}">
                <a16:creationId xmlns:a16="http://schemas.microsoft.com/office/drawing/2014/main" id="{DEACD710-AF49-45B9-A441-E29708094157}"/>
              </a:ext>
            </a:extLst>
          </p:cNvPr>
          <p:cNvSpPr>
            <a:spLocks noGrp="1"/>
          </p:cNvSpPr>
          <p:nvPr>
            <p:ph type="ctrTitle" hasCustomPrompt="1"/>
          </p:nvPr>
        </p:nvSpPr>
        <p:spPr>
          <a:xfrm>
            <a:off x="394772" y="1353871"/>
            <a:ext cx="5409128" cy="881329"/>
          </a:xfrm>
          <a:noFill/>
          <a:ln>
            <a:noFill/>
          </a:ln>
        </p:spPr>
        <p:txBody>
          <a:bodyPr anchor="ctr">
            <a:noAutofit/>
          </a:bodyPr>
          <a:lstStyle>
            <a:lvl1pPr algn="l">
              <a:lnSpc>
                <a:spcPct val="100000"/>
              </a:lnSpc>
              <a:defRPr sz="3600">
                <a:solidFill>
                  <a:schemeClr val="bg1"/>
                </a:solidFill>
                <a:latin typeface="+mn-lt"/>
              </a:defRPr>
            </a:lvl1pPr>
          </a:lstStyle>
          <a:p>
            <a:r>
              <a:rPr lang="en-US"/>
              <a:t>Title</a:t>
            </a:r>
          </a:p>
        </p:txBody>
      </p:sp>
      <p:sp>
        <p:nvSpPr>
          <p:cNvPr id="10" name="Content Placeholder 2">
            <a:extLst>
              <a:ext uri="{FF2B5EF4-FFF2-40B4-BE49-F238E27FC236}">
                <a16:creationId xmlns:a16="http://schemas.microsoft.com/office/drawing/2014/main" id="{E9A689CE-BF3A-491B-89FC-F76F95D76F78}"/>
              </a:ext>
            </a:extLst>
          </p:cNvPr>
          <p:cNvSpPr>
            <a:spLocks noGrp="1"/>
          </p:cNvSpPr>
          <p:nvPr>
            <p:ph idx="21" hasCustomPrompt="1"/>
          </p:nvPr>
        </p:nvSpPr>
        <p:spPr>
          <a:xfrm>
            <a:off x="6452672" y="2451099"/>
            <a:ext cx="5409128" cy="3586429"/>
          </a:xfrm>
          <a:prstGeom prst="rect">
            <a:avLst/>
          </a:prstGeom>
        </p:spPr>
        <p:txBody>
          <a:bodyPr/>
          <a:lstStyle>
            <a:lvl1pPr>
              <a:lnSpc>
                <a:spcPct val="100000"/>
              </a:lnSpc>
              <a:spcBef>
                <a:spcPts val="0"/>
              </a:spcBef>
              <a:buClr>
                <a:schemeClr val="accent2"/>
              </a:buClr>
              <a:defRPr sz="2400">
                <a:solidFill>
                  <a:schemeClr val="tx1"/>
                </a:solidFill>
              </a:defRPr>
            </a:lvl1pPr>
            <a:lvl2pPr>
              <a:lnSpc>
                <a:spcPct val="100000"/>
              </a:lnSpc>
              <a:spcBef>
                <a:spcPts val="0"/>
              </a:spcBef>
              <a:buClr>
                <a:schemeClr val="accent2"/>
              </a:buClr>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sz="2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2" name="Slide Number Placeholder 5">
            <a:extLst>
              <a:ext uri="{FF2B5EF4-FFF2-40B4-BE49-F238E27FC236}">
                <a16:creationId xmlns:a16="http://schemas.microsoft.com/office/drawing/2014/main" id="{E4DE16D0-0662-413A-A5D3-1DF791DD63C6}"/>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
        <p:nvSpPr>
          <p:cNvPr id="16" name="Text Placeholder 2">
            <a:extLst>
              <a:ext uri="{FF2B5EF4-FFF2-40B4-BE49-F238E27FC236}">
                <a16:creationId xmlns:a16="http://schemas.microsoft.com/office/drawing/2014/main" id="{C2E91BF0-9276-47A0-984C-35C2EA4B5AAD}"/>
              </a:ext>
            </a:extLst>
          </p:cNvPr>
          <p:cNvSpPr>
            <a:spLocks noGrp="1"/>
          </p:cNvSpPr>
          <p:nvPr>
            <p:ph type="body" sz="quarter" idx="33" hasCustomPrompt="1"/>
          </p:nvPr>
        </p:nvSpPr>
        <p:spPr>
          <a:xfrm>
            <a:off x="6452672" y="1353871"/>
            <a:ext cx="5409128" cy="881329"/>
          </a:xfrm>
          <a:prstGeom prst="rect">
            <a:avLst/>
          </a:prstGeom>
        </p:spPr>
        <p:txBody>
          <a:bodyPr anchor="ctr"/>
          <a:lstStyle>
            <a:lvl1pPr marL="0" indent="0" algn="l">
              <a:buNone/>
              <a:defRPr sz="3600" b="1">
                <a:solidFill>
                  <a:srgbClr val="F16038"/>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Title</a:t>
            </a:r>
          </a:p>
        </p:txBody>
      </p:sp>
    </p:spTree>
    <p:extLst>
      <p:ext uri="{BB962C8B-B14F-4D97-AF65-F5344CB8AC3E}">
        <p14:creationId xmlns:p14="http://schemas.microsoft.com/office/powerpoint/2010/main" val="8147542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 Righ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A2EAA20-EA13-F943-95AF-7156B689A8C1}"/>
              </a:ext>
            </a:extLst>
          </p:cNvPr>
          <p:cNvSpPr/>
          <p:nvPr userDrawn="1"/>
        </p:nvSpPr>
        <p:spPr>
          <a:xfrm>
            <a:off x="6096000" y="0"/>
            <a:ext cx="6099048"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63F9A152-B0F8-439B-904F-B7F799A0A156}"/>
              </a:ext>
            </a:extLst>
          </p:cNvPr>
          <p:cNvSpPr>
            <a:spLocks noGrp="1"/>
          </p:cNvSpPr>
          <p:nvPr>
            <p:ph idx="13" hasCustomPrompt="1"/>
          </p:nvPr>
        </p:nvSpPr>
        <p:spPr>
          <a:xfrm>
            <a:off x="394387" y="2451100"/>
            <a:ext cx="5409128" cy="3586429"/>
          </a:xfrm>
          <a:prstGeom prst="rect">
            <a:avLst/>
          </a:prstGeom>
        </p:spPr>
        <p:txBody>
          <a:bodyPr/>
          <a:lstStyle>
            <a:lvl1pPr>
              <a:lnSpc>
                <a:spcPct val="100000"/>
              </a:lnSpc>
              <a:spcBef>
                <a:spcPts val="0"/>
              </a:spcBef>
              <a:buClr>
                <a:schemeClr val="accent2"/>
              </a:buClr>
              <a:defRPr sz="2400">
                <a:solidFill>
                  <a:schemeClr val="tx1"/>
                </a:solidFill>
              </a:defRPr>
            </a:lvl1pPr>
            <a:lvl2pPr>
              <a:lnSpc>
                <a:spcPct val="100000"/>
              </a:lnSpc>
              <a:spcBef>
                <a:spcPts val="0"/>
              </a:spcBef>
              <a:buClr>
                <a:schemeClr val="accent2"/>
              </a:buClr>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sz="2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4" name="Title 1">
            <a:extLst>
              <a:ext uri="{FF2B5EF4-FFF2-40B4-BE49-F238E27FC236}">
                <a16:creationId xmlns:a16="http://schemas.microsoft.com/office/drawing/2014/main" id="{DEACD710-AF49-45B9-A441-E29708094157}"/>
              </a:ext>
            </a:extLst>
          </p:cNvPr>
          <p:cNvSpPr>
            <a:spLocks noGrp="1"/>
          </p:cNvSpPr>
          <p:nvPr>
            <p:ph type="ctrTitle" hasCustomPrompt="1"/>
          </p:nvPr>
        </p:nvSpPr>
        <p:spPr>
          <a:xfrm>
            <a:off x="394772" y="1353871"/>
            <a:ext cx="5409128" cy="881329"/>
          </a:xfrm>
          <a:noFill/>
          <a:ln>
            <a:noFill/>
          </a:ln>
        </p:spPr>
        <p:txBody>
          <a:bodyPr anchor="ctr">
            <a:noAutofit/>
          </a:bodyPr>
          <a:lstStyle>
            <a:lvl1pPr algn="l">
              <a:lnSpc>
                <a:spcPct val="100000"/>
              </a:lnSpc>
              <a:defRPr sz="3600">
                <a:solidFill>
                  <a:srgbClr val="F16038"/>
                </a:solidFill>
                <a:latin typeface="+mn-lt"/>
              </a:defRPr>
            </a:lvl1pPr>
          </a:lstStyle>
          <a:p>
            <a:r>
              <a:rPr lang="en-US"/>
              <a:t>Title</a:t>
            </a:r>
          </a:p>
        </p:txBody>
      </p:sp>
      <p:sp>
        <p:nvSpPr>
          <p:cNvPr id="10" name="Content Placeholder 2">
            <a:extLst>
              <a:ext uri="{FF2B5EF4-FFF2-40B4-BE49-F238E27FC236}">
                <a16:creationId xmlns:a16="http://schemas.microsoft.com/office/drawing/2014/main" id="{E9A689CE-BF3A-491B-89FC-F76F95D76F78}"/>
              </a:ext>
            </a:extLst>
          </p:cNvPr>
          <p:cNvSpPr>
            <a:spLocks noGrp="1"/>
          </p:cNvSpPr>
          <p:nvPr>
            <p:ph idx="21" hasCustomPrompt="1"/>
          </p:nvPr>
        </p:nvSpPr>
        <p:spPr>
          <a:xfrm>
            <a:off x="6452672" y="2451099"/>
            <a:ext cx="5409128" cy="3586429"/>
          </a:xfrm>
          <a:prstGeom prst="rect">
            <a:avLst/>
          </a:prstGeom>
        </p:spPr>
        <p:txBody>
          <a:bodyPr/>
          <a:lstStyle>
            <a:lvl1pPr>
              <a:lnSpc>
                <a:spcPct val="100000"/>
              </a:lnSpc>
              <a:spcBef>
                <a:spcPts val="0"/>
              </a:spcBef>
              <a:buClr>
                <a:schemeClr val="accent2"/>
              </a:buClr>
              <a:defRPr sz="2400">
                <a:solidFill>
                  <a:schemeClr val="bg1"/>
                </a:solidFill>
              </a:defRPr>
            </a:lvl1pPr>
            <a:lvl2pPr>
              <a:lnSpc>
                <a:spcPct val="100000"/>
              </a:lnSpc>
              <a:spcBef>
                <a:spcPts val="0"/>
              </a:spcBef>
              <a:buClr>
                <a:schemeClr val="accent2"/>
              </a:buClr>
              <a:defRPr sz="2400">
                <a:solidFill>
                  <a:schemeClr val="bg1"/>
                </a:solidFill>
              </a:defRPr>
            </a:lvl2pPr>
            <a:lvl3pPr>
              <a:lnSpc>
                <a:spcPct val="100000"/>
              </a:lnSpc>
              <a:spcBef>
                <a:spcPts val="0"/>
              </a:spcBef>
              <a:buClr>
                <a:schemeClr val="accent2"/>
              </a:buClr>
              <a:defRPr sz="2400">
                <a:solidFill>
                  <a:schemeClr val="bg1"/>
                </a:solidFill>
              </a:defRPr>
            </a:lvl3pPr>
            <a:lvl4pPr>
              <a:buClr>
                <a:schemeClr val="accent2"/>
              </a:buClr>
              <a:defRPr sz="2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pic>
        <p:nvPicPr>
          <p:cNvPr id="12" name="Picture 11" descr="A close up of a sign&#10;&#10;Description automatically generated">
            <a:extLst>
              <a:ext uri="{FF2B5EF4-FFF2-40B4-BE49-F238E27FC236}">
                <a16:creationId xmlns:a16="http://schemas.microsoft.com/office/drawing/2014/main" id="{C80297F0-8155-4A9C-A6E8-1AF509C95F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0746" y="208290"/>
            <a:ext cx="997300" cy="398921"/>
          </a:xfrm>
          <a:prstGeom prst="rect">
            <a:avLst/>
          </a:prstGeom>
        </p:spPr>
      </p:pic>
      <p:sp>
        <p:nvSpPr>
          <p:cNvPr id="13" name="Slide Number Placeholder 5">
            <a:extLst>
              <a:ext uri="{FF2B5EF4-FFF2-40B4-BE49-F238E27FC236}">
                <a16:creationId xmlns:a16="http://schemas.microsoft.com/office/drawing/2014/main" id="{C03F1518-E527-4927-A82C-17498479B7D8}"/>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15" name="Text Placeholder 2">
            <a:extLst>
              <a:ext uri="{FF2B5EF4-FFF2-40B4-BE49-F238E27FC236}">
                <a16:creationId xmlns:a16="http://schemas.microsoft.com/office/drawing/2014/main" id="{FCA61FB4-F459-4559-B826-D46DBBB21D06}"/>
              </a:ext>
            </a:extLst>
          </p:cNvPr>
          <p:cNvSpPr>
            <a:spLocks noGrp="1"/>
          </p:cNvSpPr>
          <p:nvPr>
            <p:ph type="body" sz="quarter" idx="33" hasCustomPrompt="1"/>
          </p:nvPr>
        </p:nvSpPr>
        <p:spPr>
          <a:xfrm>
            <a:off x="6452672" y="1353871"/>
            <a:ext cx="5409128" cy="881329"/>
          </a:xfrm>
          <a:prstGeom prst="rect">
            <a:avLst/>
          </a:prstGeom>
        </p:spPr>
        <p:txBody>
          <a:bodyPr anchor="ctr"/>
          <a:lstStyle>
            <a:lvl1pPr marL="0" indent="0" algn="l">
              <a:buNone/>
              <a:defRPr sz="3600" b="1">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Title</a:t>
            </a:r>
          </a:p>
        </p:txBody>
      </p:sp>
    </p:spTree>
    <p:extLst>
      <p:ext uri="{BB962C8B-B14F-4D97-AF65-F5344CB8AC3E}">
        <p14:creationId xmlns:p14="http://schemas.microsoft.com/office/powerpoint/2010/main" val="14780760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 Arrow">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A2EAA20-EA13-F943-95AF-7156B689A8C1}"/>
              </a:ext>
            </a:extLst>
          </p:cNvPr>
          <p:cNvSpPr/>
          <p:nvPr userDrawn="1"/>
        </p:nvSpPr>
        <p:spPr>
          <a:xfrm>
            <a:off x="5307528" y="0"/>
            <a:ext cx="6887520"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DE3C7A80-FF2F-4066-8B00-959AAD28C48F}"/>
              </a:ext>
            </a:extLst>
          </p:cNvPr>
          <p:cNvSpPr/>
          <p:nvPr userDrawn="1"/>
        </p:nvSpPr>
        <p:spPr>
          <a:xfrm rot="5400000">
            <a:off x="2542265" y="2765265"/>
            <a:ext cx="6881354" cy="1350827"/>
          </a:xfrm>
          <a:prstGeom prst="triangle">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63F9A152-B0F8-439B-904F-B7F799A0A156}"/>
              </a:ext>
            </a:extLst>
          </p:cNvPr>
          <p:cNvSpPr>
            <a:spLocks noGrp="1"/>
          </p:cNvSpPr>
          <p:nvPr>
            <p:ph idx="13" hasCustomPrompt="1"/>
          </p:nvPr>
        </p:nvSpPr>
        <p:spPr>
          <a:xfrm>
            <a:off x="482215" y="2451100"/>
            <a:ext cx="5041900" cy="3586429"/>
          </a:xfrm>
          <a:prstGeom prst="rect">
            <a:avLst/>
          </a:prstGeom>
        </p:spPr>
        <p:txBody>
          <a:bodyPr/>
          <a:lstStyle>
            <a:lvl1pPr>
              <a:lnSpc>
                <a:spcPct val="100000"/>
              </a:lnSpc>
              <a:spcBef>
                <a:spcPts val="0"/>
              </a:spcBef>
              <a:buClr>
                <a:schemeClr val="accent2"/>
              </a:buClr>
              <a:defRPr sz="2400">
                <a:solidFill>
                  <a:schemeClr val="tx1"/>
                </a:solidFill>
              </a:defRPr>
            </a:lvl1pPr>
            <a:lvl2pPr>
              <a:lnSpc>
                <a:spcPct val="100000"/>
              </a:lnSpc>
              <a:spcBef>
                <a:spcPts val="0"/>
              </a:spcBef>
              <a:buClr>
                <a:schemeClr val="accent2"/>
              </a:buClr>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sz="2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4" name="Title 1">
            <a:extLst>
              <a:ext uri="{FF2B5EF4-FFF2-40B4-BE49-F238E27FC236}">
                <a16:creationId xmlns:a16="http://schemas.microsoft.com/office/drawing/2014/main" id="{DEACD710-AF49-45B9-A441-E29708094157}"/>
              </a:ext>
            </a:extLst>
          </p:cNvPr>
          <p:cNvSpPr>
            <a:spLocks noGrp="1"/>
          </p:cNvSpPr>
          <p:nvPr>
            <p:ph type="ctrTitle" hasCustomPrompt="1"/>
          </p:nvPr>
        </p:nvSpPr>
        <p:spPr>
          <a:xfrm>
            <a:off x="482600" y="1353871"/>
            <a:ext cx="5041900" cy="881329"/>
          </a:xfrm>
          <a:noFill/>
          <a:ln>
            <a:noFill/>
          </a:ln>
        </p:spPr>
        <p:txBody>
          <a:bodyPr anchor="ctr">
            <a:noAutofit/>
          </a:bodyPr>
          <a:lstStyle>
            <a:lvl1pPr algn="l">
              <a:lnSpc>
                <a:spcPct val="100000"/>
              </a:lnSpc>
              <a:defRPr sz="3600">
                <a:solidFill>
                  <a:srgbClr val="F16038"/>
                </a:solidFill>
                <a:latin typeface="+mn-lt"/>
              </a:defRPr>
            </a:lvl1pPr>
          </a:lstStyle>
          <a:p>
            <a:r>
              <a:rPr lang="en-US"/>
              <a:t>Title</a:t>
            </a:r>
          </a:p>
        </p:txBody>
      </p:sp>
      <p:sp>
        <p:nvSpPr>
          <p:cNvPr id="10" name="Content Placeholder 2">
            <a:extLst>
              <a:ext uri="{FF2B5EF4-FFF2-40B4-BE49-F238E27FC236}">
                <a16:creationId xmlns:a16="http://schemas.microsoft.com/office/drawing/2014/main" id="{E9A689CE-BF3A-491B-89FC-F76F95D76F78}"/>
              </a:ext>
            </a:extLst>
          </p:cNvPr>
          <p:cNvSpPr>
            <a:spLocks noGrp="1"/>
          </p:cNvSpPr>
          <p:nvPr>
            <p:ph idx="21" hasCustomPrompt="1"/>
          </p:nvPr>
        </p:nvSpPr>
        <p:spPr>
          <a:xfrm>
            <a:off x="6819900" y="2451099"/>
            <a:ext cx="5041900" cy="3586429"/>
          </a:xfrm>
          <a:prstGeom prst="rect">
            <a:avLst/>
          </a:prstGeom>
        </p:spPr>
        <p:txBody>
          <a:bodyPr/>
          <a:lstStyle>
            <a:lvl1pPr>
              <a:lnSpc>
                <a:spcPct val="100000"/>
              </a:lnSpc>
              <a:spcBef>
                <a:spcPts val="0"/>
              </a:spcBef>
              <a:buClr>
                <a:schemeClr val="accent2"/>
              </a:buClr>
              <a:defRPr sz="2400">
                <a:solidFill>
                  <a:schemeClr val="bg1"/>
                </a:solidFill>
              </a:defRPr>
            </a:lvl1pPr>
            <a:lvl2pPr>
              <a:lnSpc>
                <a:spcPct val="100000"/>
              </a:lnSpc>
              <a:spcBef>
                <a:spcPts val="0"/>
              </a:spcBef>
              <a:buClr>
                <a:schemeClr val="accent2"/>
              </a:buClr>
              <a:defRPr sz="2400">
                <a:solidFill>
                  <a:schemeClr val="bg1"/>
                </a:solidFill>
              </a:defRPr>
            </a:lvl2pPr>
            <a:lvl3pPr>
              <a:lnSpc>
                <a:spcPct val="100000"/>
              </a:lnSpc>
              <a:spcBef>
                <a:spcPts val="0"/>
              </a:spcBef>
              <a:buClr>
                <a:schemeClr val="accent2"/>
              </a:buClr>
              <a:defRPr sz="2400">
                <a:solidFill>
                  <a:schemeClr val="bg1"/>
                </a:solidFill>
              </a:defRPr>
            </a:lvl3pPr>
            <a:lvl4pPr>
              <a:buClr>
                <a:schemeClr val="accent2"/>
              </a:buClr>
              <a:defRPr sz="2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pic>
        <p:nvPicPr>
          <p:cNvPr id="12" name="Picture 11" descr="A close up of a sign&#10;&#10;Description automatically generated">
            <a:extLst>
              <a:ext uri="{FF2B5EF4-FFF2-40B4-BE49-F238E27FC236}">
                <a16:creationId xmlns:a16="http://schemas.microsoft.com/office/drawing/2014/main" id="{C80297F0-8155-4A9C-A6E8-1AF509C95F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0746" y="208290"/>
            <a:ext cx="997300" cy="398921"/>
          </a:xfrm>
          <a:prstGeom prst="rect">
            <a:avLst/>
          </a:prstGeom>
        </p:spPr>
      </p:pic>
      <p:sp>
        <p:nvSpPr>
          <p:cNvPr id="16" name="Slide Number Placeholder 5">
            <a:extLst>
              <a:ext uri="{FF2B5EF4-FFF2-40B4-BE49-F238E27FC236}">
                <a16:creationId xmlns:a16="http://schemas.microsoft.com/office/drawing/2014/main" id="{48F88525-E61A-49FC-BBFC-10B05CB670C7}"/>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15" name="Text Placeholder 2">
            <a:extLst>
              <a:ext uri="{FF2B5EF4-FFF2-40B4-BE49-F238E27FC236}">
                <a16:creationId xmlns:a16="http://schemas.microsoft.com/office/drawing/2014/main" id="{B1199705-005D-4669-84D1-13689F7FD1A9}"/>
              </a:ext>
            </a:extLst>
          </p:cNvPr>
          <p:cNvSpPr>
            <a:spLocks noGrp="1"/>
          </p:cNvSpPr>
          <p:nvPr>
            <p:ph type="body" sz="quarter" idx="33" hasCustomPrompt="1"/>
          </p:nvPr>
        </p:nvSpPr>
        <p:spPr>
          <a:xfrm>
            <a:off x="6584996" y="1353871"/>
            <a:ext cx="5276804" cy="881329"/>
          </a:xfrm>
          <a:prstGeom prst="rect">
            <a:avLst/>
          </a:prstGeom>
        </p:spPr>
        <p:txBody>
          <a:bodyPr anchor="ctr"/>
          <a:lstStyle>
            <a:lvl1pPr marL="0" indent="0" algn="l">
              <a:buNone/>
              <a:defRPr sz="3600" b="1">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Title</a:t>
            </a:r>
          </a:p>
        </p:txBody>
      </p:sp>
    </p:spTree>
    <p:extLst>
      <p:ext uri="{BB962C8B-B14F-4D97-AF65-F5344CB8AC3E}">
        <p14:creationId xmlns:p14="http://schemas.microsoft.com/office/powerpoint/2010/main" val="31091651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Format B)">
    <p:spTree>
      <p:nvGrpSpPr>
        <p:cNvPr id="1" name=""/>
        <p:cNvGrpSpPr/>
        <p:nvPr/>
      </p:nvGrpSpPr>
      <p:grpSpPr>
        <a:xfrm>
          <a:off x="0" y="0"/>
          <a:ext cx="0" cy="0"/>
          <a:chOff x="0" y="0"/>
          <a:chExt cx="0" cy="0"/>
        </a:xfrm>
      </p:grpSpPr>
      <p:sp>
        <p:nvSpPr>
          <p:cNvPr id="30" name="Slide Number Placeholder 5">
            <a:extLst>
              <a:ext uri="{FF2B5EF4-FFF2-40B4-BE49-F238E27FC236}">
                <a16:creationId xmlns:a16="http://schemas.microsoft.com/office/drawing/2014/main" id="{13F74E0D-4003-44A2-BEDF-91EC2C3A31A7}"/>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
        <p:nvSpPr>
          <p:cNvPr id="34" name="Title 1">
            <a:extLst>
              <a:ext uri="{FF2B5EF4-FFF2-40B4-BE49-F238E27FC236}">
                <a16:creationId xmlns:a16="http://schemas.microsoft.com/office/drawing/2014/main" id="{129F17AF-B7EF-4003-8873-6521B284E2CE}"/>
              </a:ext>
            </a:extLst>
          </p:cNvPr>
          <p:cNvSpPr>
            <a:spLocks noGrp="1"/>
          </p:cNvSpPr>
          <p:nvPr>
            <p:ph type="title" hasCustomPrompt="1"/>
          </p:nvPr>
        </p:nvSpPr>
        <p:spPr>
          <a:xfrm>
            <a:off x="1828725" y="162466"/>
            <a:ext cx="9939604" cy="962338"/>
          </a:xfrm>
        </p:spPr>
        <p:txBody>
          <a:bodyPr anchor="ctr">
            <a:normAutofit/>
          </a:bodyPr>
          <a:lstStyle>
            <a:lvl1pPr algn="l">
              <a:defRPr sz="3800">
                <a:solidFill>
                  <a:schemeClr val="accent1"/>
                </a:solidFill>
                <a:latin typeface="+mn-lt"/>
              </a:defRPr>
            </a:lvl1pPr>
          </a:lstStyle>
          <a:p>
            <a:r>
              <a:rPr lang="en-US"/>
              <a:t>Title</a:t>
            </a:r>
          </a:p>
        </p:txBody>
      </p:sp>
      <p:pic>
        <p:nvPicPr>
          <p:cNvPr id="35" name="Graphic 34">
            <a:extLst>
              <a:ext uri="{FF2B5EF4-FFF2-40B4-BE49-F238E27FC236}">
                <a16:creationId xmlns:a16="http://schemas.microsoft.com/office/drawing/2014/main" id="{0F565D45-D279-4DCD-A36F-2A1AAB5C18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838" y="287865"/>
            <a:ext cx="1391922" cy="695962"/>
          </a:xfrm>
          <a:prstGeom prst="rect">
            <a:avLst/>
          </a:prstGeom>
        </p:spPr>
      </p:pic>
    </p:spTree>
    <p:extLst>
      <p:ext uri="{BB962C8B-B14F-4D97-AF65-F5344CB8AC3E}">
        <p14:creationId xmlns:p14="http://schemas.microsoft.com/office/powerpoint/2010/main" val="32388185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Column (Format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28799" y="185130"/>
            <a:ext cx="9939603" cy="962338"/>
          </a:xfrm>
        </p:spPr>
        <p:txBody>
          <a:bodyPr anchor="ctr">
            <a:normAutofit/>
          </a:bodyPr>
          <a:lstStyle>
            <a:lvl1pPr algn="l">
              <a:defRPr sz="3800">
                <a:solidFill>
                  <a:schemeClr val="accent1"/>
                </a:solidFill>
                <a:latin typeface="+mn-lt"/>
              </a:defRPr>
            </a:lvl1pPr>
          </a:lstStyle>
          <a:p>
            <a:r>
              <a:rPr lang="en-US"/>
              <a:t>Title</a:t>
            </a:r>
          </a:p>
        </p:txBody>
      </p:sp>
      <p:sp>
        <p:nvSpPr>
          <p:cNvPr id="15" name="Slide Number Placeholder 5">
            <a:extLst>
              <a:ext uri="{FF2B5EF4-FFF2-40B4-BE49-F238E27FC236}">
                <a16:creationId xmlns:a16="http://schemas.microsoft.com/office/drawing/2014/main" id="{09E267B3-F1CB-40B7-9DB6-9D76B539B5CC}"/>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7" name="Graphic 6">
            <a:extLst>
              <a:ext uri="{FF2B5EF4-FFF2-40B4-BE49-F238E27FC236}">
                <a16:creationId xmlns:a16="http://schemas.microsoft.com/office/drawing/2014/main" id="{8D88CEE8-FE3F-48AB-8188-5B658D0CD9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838" y="287865"/>
            <a:ext cx="1391922" cy="695962"/>
          </a:xfrm>
          <a:prstGeom prst="rect">
            <a:avLst/>
          </a:prstGeom>
        </p:spPr>
      </p:pic>
      <p:sp>
        <p:nvSpPr>
          <p:cNvPr id="8" name="Content Placeholder 2">
            <a:extLst>
              <a:ext uri="{FF2B5EF4-FFF2-40B4-BE49-F238E27FC236}">
                <a16:creationId xmlns:a16="http://schemas.microsoft.com/office/drawing/2014/main" id="{5ACC9B38-75A2-45DB-A418-ED0FE367F845}"/>
              </a:ext>
            </a:extLst>
          </p:cNvPr>
          <p:cNvSpPr>
            <a:spLocks noGrp="1"/>
          </p:cNvSpPr>
          <p:nvPr>
            <p:ph idx="1" hasCustomPrompt="1"/>
          </p:nvPr>
        </p:nvSpPr>
        <p:spPr>
          <a:xfrm>
            <a:off x="438912" y="1438586"/>
            <a:ext cx="11329490" cy="4496686"/>
          </a:xfrm>
          <a:prstGeom prst="rect">
            <a:avLst/>
          </a:prstGeom>
        </p:spPr>
        <p:txBody>
          <a:bodyPr/>
          <a:lstStyle>
            <a:lvl1pPr>
              <a:lnSpc>
                <a:spcPct val="100000"/>
              </a:lnSpc>
              <a:spcBef>
                <a:spcPts val="0"/>
              </a:spcBef>
              <a:buClr>
                <a:schemeClr val="accent2"/>
              </a:buClr>
              <a:defRPr sz="2400">
                <a:solidFill>
                  <a:schemeClr val="tx1"/>
                </a:solidFill>
              </a:defRPr>
            </a:lvl1pPr>
            <a:lvl2pPr>
              <a:lnSpc>
                <a:spcPct val="100000"/>
              </a:lnSpc>
              <a:spcBef>
                <a:spcPts val="0"/>
              </a:spcBef>
              <a:buClr>
                <a:schemeClr val="accent2"/>
              </a:buClr>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sz="2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Tree>
    <p:extLst>
      <p:ext uri="{BB962C8B-B14F-4D97-AF65-F5344CB8AC3E}">
        <p14:creationId xmlns:p14="http://schemas.microsoft.com/office/powerpoint/2010/main" val="18320641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ub-Title (Format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28799" y="194694"/>
            <a:ext cx="9946247" cy="527468"/>
          </a:xfrm>
        </p:spPr>
        <p:txBody>
          <a:bodyPr anchor="ctr">
            <a:noAutofit/>
          </a:bodyPr>
          <a:lstStyle>
            <a:lvl1pPr algn="l">
              <a:defRPr sz="3800">
                <a:solidFill>
                  <a:schemeClr val="accent1"/>
                </a:solidFill>
                <a:latin typeface="+mn-lt"/>
              </a:defRPr>
            </a:lvl1pPr>
          </a:lstStyle>
          <a:p>
            <a:r>
              <a:rPr lang="en-US"/>
              <a:t>Title</a:t>
            </a:r>
          </a:p>
        </p:txBody>
      </p:sp>
      <p:sp>
        <p:nvSpPr>
          <p:cNvPr id="18" name="Content Placeholder 2">
            <a:extLst>
              <a:ext uri="{FF2B5EF4-FFF2-40B4-BE49-F238E27FC236}">
                <a16:creationId xmlns:a16="http://schemas.microsoft.com/office/drawing/2014/main" id="{121E0ABC-F1ED-4808-AA0F-E41E5263C235}"/>
              </a:ext>
            </a:extLst>
          </p:cNvPr>
          <p:cNvSpPr>
            <a:spLocks noGrp="1"/>
          </p:cNvSpPr>
          <p:nvPr>
            <p:ph idx="1" hasCustomPrompt="1"/>
          </p:nvPr>
        </p:nvSpPr>
        <p:spPr>
          <a:xfrm>
            <a:off x="438912" y="1576815"/>
            <a:ext cx="11329490" cy="4496686"/>
          </a:xfrm>
          <a:prstGeom prst="rect">
            <a:avLst/>
          </a:prstGeom>
        </p:spPr>
        <p:txBody>
          <a:bodyPr/>
          <a:lstStyle>
            <a:lvl1pPr>
              <a:lnSpc>
                <a:spcPct val="100000"/>
              </a:lnSpc>
              <a:spcBef>
                <a:spcPts val="0"/>
              </a:spcBef>
              <a:buClr>
                <a:schemeClr val="accent2"/>
              </a:buClr>
              <a:defRPr sz="2400">
                <a:solidFill>
                  <a:schemeClr val="tx1"/>
                </a:solidFill>
              </a:defRPr>
            </a:lvl1pPr>
            <a:lvl2pPr>
              <a:lnSpc>
                <a:spcPct val="100000"/>
              </a:lnSpc>
              <a:spcBef>
                <a:spcPts val="0"/>
              </a:spcBef>
              <a:buClr>
                <a:schemeClr val="accent2"/>
              </a:buClr>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sz="2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1" name="Slide Number Placeholder 5">
            <a:extLst>
              <a:ext uri="{FF2B5EF4-FFF2-40B4-BE49-F238E27FC236}">
                <a16:creationId xmlns:a16="http://schemas.microsoft.com/office/drawing/2014/main" id="{3B73E5AC-0FE8-4521-BF8B-6CA4809ED540}"/>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
        <p:nvSpPr>
          <p:cNvPr id="13" name="Text Placeholder 2">
            <a:extLst>
              <a:ext uri="{FF2B5EF4-FFF2-40B4-BE49-F238E27FC236}">
                <a16:creationId xmlns:a16="http://schemas.microsoft.com/office/drawing/2014/main" id="{A321BAD0-0913-44ED-803B-2E1B77252F21}"/>
              </a:ext>
            </a:extLst>
          </p:cNvPr>
          <p:cNvSpPr>
            <a:spLocks noGrp="1"/>
          </p:cNvSpPr>
          <p:nvPr>
            <p:ph type="body" sz="quarter" idx="23" hasCustomPrompt="1"/>
          </p:nvPr>
        </p:nvSpPr>
        <p:spPr>
          <a:xfrm>
            <a:off x="1828799" y="762921"/>
            <a:ext cx="9946247" cy="454386"/>
          </a:xfrm>
          <a:prstGeom prst="rect">
            <a:avLst/>
          </a:prstGeom>
        </p:spPr>
        <p:txBody>
          <a:bodyPr anchor="t"/>
          <a:lstStyle>
            <a:lvl1pPr marL="0" indent="0">
              <a:buNone/>
              <a:defRPr sz="2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Sub-Title</a:t>
            </a:r>
          </a:p>
        </p:txBody>
      </p:sp>
      <p:pic>
        <p:nvPicPr>
          <p:cNvPr id="15" name="Graphic 14">
            <a:extLst>
              <a:ext uri="{FF2B5EF4-FFF2-40B4-BE49-F238E27FC236}">
                <a16:creationId xmlns:a16="http://schemas.microsoft.com/office/drawing/2014/main" id="{6EF7392A-6FF5-40B0-8CBB-57E382C4CA6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838" y="287865"/>
            <a:ext cx="1391922" cy="695962"/>
          </a:xfrm>
          <a:prstGeom prst="rect">
            <a:avLst/>
          </a:prstGeom>
        </p:spPr>
      </p:pic>
    </p:spTree>
    <p:extLst>
      <p:ext uri="{BB962C8B-B14F-4D97-AF65-F5344CB8AC3E}">
        <p14:creationId xmlns:p14="http://schemas.microsoft.com/office/powerpoint/2010/main" val="23339104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Column (Format B)">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ED7E7471-44C5-463E-B019-1DAB8864F308}"/>
              </a:ext>
            </a:extLst>
          </p:cNvPr>
          <p:cNvSpPr>
            <a:spLocks noGrp="1"/>
          </p:cNvSpPr>
          <p:nvPr>
            <p:ph idx="13" hasCustomPrompt="1"/>
          </p:nvPr>
        </p:nvSpPr>
        <p:spPr>
          <a:xfrm>
            <a:off x="6385720" y="2254112"/>
            <a:ext cx="5383620" cy="3659177"/>
          </a:xfrm>
          <a:prstGeom prst="rect">
            <a:avLst/>
          </a:prstGeom>
        </p:spPr>
        <p:txBody>
          <a:bodyPr/>
          <a:lstStyle>
            <a:lvl1pPr>
              <a:lnSpc>
                <a:spcPct val="100000"/>
              </a:lnSpc>
              <a:spcBef>
                <a:spcPts val="0"/>
              </a:spcBef>
              <a:buClr>
                <a:schemeClr val="accent2"/>
              </a:buClr>
              <a:defRPr sz="2400">
                <a:solidFill>
                  <a:schemeClr val="tx1"/>
                </a:solidFill>
              </a:defRPr>
            </a:lvl1pPr>
            <a:lvl2pPr>
              <a:lnSpc>
                <a:spcPct val="100000"/>
              </a:lnSpc>
              <a:spcBef>
                <a:spcPts val="0"/>
              </a:spcBef>
              <a:buClr>
                <a:schemeClr val="accent2"/>
              </a:buClr>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1828725" y="162466"/>
            <a:ext cx="9939604" cy="962338"/>
          </a:xfrm>
        </p:spPr>
        <p:txBody>
          <a:bodyPr anchor="ctr">
            <a:normAutofit/>
          </a:bodyPr>
          <a:lstStyle>
            <a:lvl1pPr algn="l">
              <a:defRPr sz="380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422659" y="2254112"/>
            <a:ext cx="5383620" cy="3659177"/>
          </a:xfrm>
          <a:prstGeom prst="rect">
            <a:avLst/>
          </a:prstGeom>
        </p:spPr>
        <p:txBody>
          <a:bodyPr/>
          <a:lstStyle>
            <a:lvl1pPr>
              <a:lnSpc>
                <a:spcPct val="100000"/>
              </a:lnSpc>
              <a:spcBef>
                <a:spcPts val="0"/>
              </a:spcBef>
              <a:buClr>
                <a:schemeClr val="accent2"/>
              </a:buClr>
              <a:defRPr sz="2400">
                <a:solidFill>
                  <a:schemeClr val="tx1"/>
                </a:solidFill>
              </a:defRPr>
            </a:lvl1pPr>
            <a:lvl2pPr>
              <a:lnSpc>
                <a:spcPct val="100000"/>
              </a:lnSpc>
              <a:spcBef>
                <a:spcPts val="0"/>
              </a:spcBef>
              <a:buClr>
                <a:schemeClr val="accent2"/>
              </a:buClr>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2" name="Slide Number Placeholder 5">
            <a:extLst>
              <a:ext uri="{FF2B5EF4-FFF2-40B4-BE49-F238E27FC236}">
                <a16:creationId xmlns:a16="http://schemas.microsoft.com/office/drawing/2014/main" id="{4394AFC7-A976-45A9-86D0-ACA2C9E135DF}"/>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
        <p:nvSpPr>
          <p:cNvPr id="18" name="Text Placeholder 2">
            <a:extLst>
              <a:ext uri="{FF2B5EF4-FFF2-40B4-BE49-F238E27FC236}">
                <a16:creationId xmlns:a16="http://schemas.microsoft.com/office/drawing/2014/main" id="{74602F1B-E91A-4D86-95C3-BBF4B0703DBB}"/>
              </a:ext>
            </a:extLst>
          </p:cNvPr>
          <p:cNvSpPr>
            <a:spLocks noGrp="1"/>
          </p:cNvSpPr>
          <p:nvPr>
            <p:ph type="body" sz="quarter" idx="23" hasCustomPrompt="1"/>
          </p:nvPr>
        </p:nvSpPr>
        <p:spPr>
          <a:xfrm>
            <a:off x="422659" y="1419556"/>
            <a:ext cx="5383619" cy="781391"/>
          </a:xfrm>
          <a:prstGeom prst="rect">
            <a:avLst/>
          </a:prstGeom>
        </p:spPr>
        <p:txBody>
          <a:bodyPr anchor="b"/>
          <a:lstStyle>
            <a:lvl1pPr marL="0" indent="0">
              <a:buNone/>
              <a:defRPr sz="2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9" name="Text Placeholder 2">
            <a:extLst>
              <a:ext uri="{FF2B5EF4-FFF2-40B4-BE49-F238E27FC236}">
                <a16:creationId xmlns:a16="http://schemas.microsoft.com/office/drawing/2014/main" id="{D12EA0E5-9CDC-4B54-9359-6369D410C859}"/>
              </a:ext>
            </a:extLst>
          </p:cNvPr>
          <p:cNvSpPr>
            <a:spLocks noGrp="1"/>
          </p:cNvSpPr>
          <p:nvPr>
            <p:ph type="body" sz="quarter" idx="24" hasCustomPrompt="1"/>
          </p:nvPr>
        </p:nvSpPr>
        <p:spPr>
          <a:xfrm>
            <a:off x="6384710" y="1419556"/>
            <a:ext cx="5383619" cy="781391"/>
          </a:xfrm>
          <a:prstGeom prst="rect">
            <a:avLst/>
          </a:prstGeom>
        </p:spPr>
        <p:txBody>
          <a:bodyPr anchor="b"/>
          <a:lstStyle>
            <a:lvl1pPr marL="0" indent="0">
              <a:buNone/>
              <a:defRPr sz="2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pic>
        <p:nvPicPr>
          <p:cNvPr id="17" name="Graphic 16">
            <a:extLst>
              <a:ext uri="{FF2B5EF4-FFF2-40B4-BE49-F238E27FC236}">
                <a16:creationId xmlns:a16="http://schemas.microsoft.com/office/drawing/2014/main" id="{A92063D5-A332-4DD0-A788-75DE744A8FA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838" y="287865"/>
            <a:ext cx="1391922" cy="695962"/>
          </a:xfrm>
          <a:prstGeom prst="rect">
            <a:avLst/>
          </a:prstGeom>
        </p:spPr>
      </p:pic>
    </p:spTree>
    <p:extLst>
      <p:ext uri="{BB962C8B-B14F-4D97-AF65-F5344CB8AC3E}">
        <p14:creationId xmlns:p14="http://schemas.microsoft.com/office/powerpoint/2010/main" val="4163792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10520028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Column Sub-Title (Format B)">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E9BE06-F854-43E7-9FA4-F37CBB89E1B1}"/>
              </a:ext>
            </a:extLst>
          </p:cNvPr>
          <p:cNvGraphicFramePr>
            <a:graphicFrameLocks noChangeAspect="1"/>
          </p:cNvGraphicFramePr>
          <p:nvPr userDrawn="1">
            <p:custDataLst>
              <p:tags r:id="rId1"/>
            </p:custDataLst>
            <p:extLst>
              <p:ext uri="{D42A27DB-BD31-4B8C-83A1-F6EECF244321}">
                <p14:modId xmlns:p14="http://schemas.microsoft.com/office/powerpoint/2010/main" val="285884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ECE9BE06-F854-43E7-9FA4-F37CBB89E1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ntent Placeholder 2">
            <a:extLst>
              <a:ext uri="{FF2B5EF4-FFF2-40B4-BE49-F238E27FC236}">
                <a16:creationId xmlns:a16="http://schemas.microsoft.com/office/drawing/2014/main" id="{ED7E7471-44C5-463E-B019-1DAB8864F308}"/>
              </a:ext>
            </a:extLst>
          </p:cNvPr>
          <p:cNvSpPr>
            <a:spLocks noGrp="1"/>
          </p:cNvSpPr>
          <p:nvPr>
            <p:ph idx="13" hasCustomPrompt="1"/>
          </p:nvPr>
        </p:nvSpPr>
        <p:spPr>
          <a:xfrm>
            <a:off x="6385720" y="2254112"/>
            <a:ext cx="5383620" cy="3659177"/>
          </a:xfrm>
          <a:prstGeom prst="rect">
            <a:avLst/>
          </a:prstGeom>
        </p:spPr>
        <p:txBody>
          <a:bodyPr/>
          <a:lstStyle>
            <a:lvl1pPr>
              <a:lnSpc>
                <a:spcPct val="100000"/>
              </a:lnSpc>
              <a:spcBef>
                <a:spcPts val="0"/>
              </a:spcBef>
              <a:buClr>
                <a:schemeClr val="accent2"/>
              </a:buClr>
              <a:defRPr sz="2400">
                <a:solidFill>
                  <a:schemeClr val="tx1"/>
                </a:solidFill>
              </a:defRPr>
            </a:lvl1pPr>
            <a:lvl2pPr>
              <a:lnSpc>
                <a:spcPct val="100000"/>
              </a:lnSpc>
              <a:spcBef>
                <a:spcPts val="0"/>
              </a:spcBef>
              <a:buClr>
                <a:schemeClr val="accent2"/>
              </a:buClr>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422659" y="2254112"/>
            <a:ext cx="5383620" cy="3659177"/>
          </a:xfrm>
          <a:prstGeom prst="rect">
            <a:avLst/>
          </a:prstGeom>
        </p:spPr>
        <p:txBody>
          <a:bodyPr/>
          <a:lstStyle>
            <a:lvl1pPr>
              <a:lnSpc>
                <a:spcPct val="100000"/>
              </a:lnSpc>
              <a:spcBef>
                <a:spcPts val="0"/>
              </a:spcBef>
              <a:buClr>
                <a:schemeClr val="accent2"/>
              </a:buClr>
              <a:defRPr sz="2400">
                <a:solidFill>
                  <a:schemeClr val="tx1"/>
                </a:solidFill>
              </a:defRPr>
            </a:lvl1pPr>
            <a:lvl2pPr>
              <a:lnSpc>
                <a:spcPct val="100000"/>
              </a:lnSpc>
              <a:spcBef>
                <a:spcPts val="0"/>
              </a:spcBef>
              <a:buClr>
                <a:schemeClr val="accent2"/>
              </a:buClr>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2" name="Slide Number Placeholder 5">
            <a:extLst>
              <a:ext uri="{FF2B5EF4-FFF2-40B4-BE49-F238E27FC236}">
                <a16:creationId xmlns:a16="http://schemas.microsoft.com/office/drawing/2014/main" id="{4394AFC7-A976-45A9-86D0-ACA2C9E135DF}"/>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
        <p:nvSpPr>
          <p:cNvPr id="18" name="Text Placeholder 2">
            <a:extLst>
              <a:ext uri="{FF2B5EF4-FFF2-40B4-BE49-F238E27FC236}">
                <a16:creationId xmlns:a16="http://schemas.microsoft.com/office/drawing/2014/main" id="{74602F1B-E91A-4D86-95C3-BBF4B0703DBB}"/>
              </a:ext>
            </a:extLst>
          </p:cNvPr>
          <p:cNvSpPr>
            <a:spLocks noGrp="1"/>
          </p:cNvSpPr>
          <p:nvPr>
            <p:ph type="body" sz="quarter" idx="23" hasCustomPrompt="1"/>
          </p:nvPr>
        </p:nvSpPr>
        <p:spPr>
          <a:xfrm>
            <a:off x="422659" y="1419556"/>
            <a:ext cx="5383619" cy="781391"/>
          </a:xfrm>
          <a:prstGeom prst="rect">
            <a:avLst/>
          </a:prstGeom>
        </p:spPr>
        <p:txBody>
          <a:bodyPr anchor="b"/>
          <a:lstStyle>
            <a:lvl1pPr marL="0" indent="0">
              <a:buNone/>
              <a:defRPr sz="2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9" name="Text Placeholder 2">
            <a:extLst>
              <a:ext uri="{FF2B5EF4-FFF2-40B4-BE49-F238E27FC236}">
                <a16:creationId xmlns:a16="http://schemas.microsoft.com/office/drawing/2014/main" id="{D12EA0E5-9CDC-4B54-9359-6369D410C859}"/>
              </a:ext>
            </a:extLst>
          </p:cNvPr>
          <p:cNvSpPr>
            <a:spLocks noGrp="1"/>
          </p:cNvSpPr>
          <p:nvPr>
            <p:ph type="body" sz="quarter" idx="24" hasCustomPrompt="1"/>
          </p:nvPr>
        </p:nvSpPr>
        <p:spPr>
          <a:xfrm>
            <a:off x="6384710" y="1419556"/>
            <a:ext cx="5383619" cy="781391"/>
          </a:xfrm>
          <a:prstGeom prst="rect">
            <a:avLst/>
          </a:prstGeom>
        </p:spPr>
        <p:txBody>
          <a:bodyPr anchor="b"/>
          <a:lstStyle>
            <a:lvl1pPr marL="0" indent="0">
              <a:buNone/>
              <a:defRPr sz="2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pic>
        <p:nvPicPr>
          <p:cNvPr id="17" name="Graphic 16">
            <a:extLst>
              <a:ext uri="{FF2B5EF4-FFF2-40B4-BE49-F238E27FC236}">
                <a16:creationId xmlns:a16="http://schemas.microsoft.com/office/drawing/2014/main" id="{A92063D5-A332-4DD0-A788-75DE744A8FA7}"/>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3838" y="287865"/>
            <a:ext cx="1391922" cy="695962"/>
          </a:xfrm>
          <a:prstGeom prst="rect">
            <a:avLst/>
          </a:prstGeom>
        </p:spPr>
      </p:pic>
      <p:sp>
        <p:nvSpPr>
          <p:cNvPr id="11" name="Title 1">
            <a:extLst>
              <a:ext uri="{FF2B5EF4-FFF2-40B4-BE49-F238E27FC236}">
                <a16:creationId xmlns:a16="http://schemas.microsoft.com/office/drawing/2014/main" id="{6F983136-D98D-4A00-ABAE-36E0347912FE}"/>
              </a:ext>
            </a:extLst>
          </p:cNvPr>
          <p:cNvSpPr>
            <a:spLocks noGrp="1"/>
          </p:cNvSpPr>
          <p:nvPr>
            <p:ph type="title" hasCustomPrompt="1"/>
          </p:nvPr>
        </p:nvSpPr>
        <p:spPr>
          <a:xfrm>
            <a:off x="1828799" y="194694"/>
            <a:ext cx="9946247" cy="527468"/>
          </a:xfrm>
        </p:spPr>
        <p:txBody>
          <a:bodyPr anchor="ctr">
            <a:noAutofit/>
          </a:bodyPr>
          <a:lstStyle>
            <a:lvl1pPr algn="l">
              <a:defRPr sz="3800">
                <a:solidFill>
                  <a:schemeClr val="accent1"/>
                </a:solidFill>
                <a:latin typeface="+mn-lt"/>
              </a:defRPr>
            </a:lvl1pPr>
          </a:lstStyle>
          <a:p>
            <a:r>
              <a:rPr lang="en-US"/>
              <a:t>Title</a:t>
            </a:r>
          </a:p>
        </p:txBody>
      </p:sp>
      <p:sp>
        <p:nvSpPr>
          <p:cNvPr id="14" name="Text Placeholder 2">
            <a:extLst>
              <a:ext uri="{FF2B5EF4-FFF2-40B4-BE49-F238E27FC236}">
                <a16:creationId xmlns:a16="http://schemas.microsoft.com/office/drawing/2014/main" id="{5FAC447A-24E8-46EE-949E-F9AB95E8BBFB}"/>
              </a:ext>
            </a:extLst>
          </p:cNvPr>
          <p:cNvSpPr>
            <a:spLocks noGrp="1"/>
          </p:cNvSpPr>
          <p:nvPr>
            <p:ph type="body" sz="quarter" idx="25" hasCustomPrompt="1"/>
          </p:nvPr>
        </p:nvSpPr>
        <p:spPr>
          <a:xfrm>
            <a:off x="1828799" y="762921"/>
            <a:ext cx="9946247" cy="454386"/>
          </a:xfrm>
          <a:prstGeom prst="rect">
            <a:avLst/>
          </a:prstGeom>
        </p:spPr>
        <p:txBody>
          <a:bodyPr anchor="t"/>
          <a:lstStyle>
            <a:lvl1pPr marL="0" indent="0">
              <a:buNone/>
              <a:defRPr sz="2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Sub-Title</a:t>
            </a:r>
          </a:p>
        </p:txBody>
      </p:sp>
    </p:spTree>
    <p:extLst>
      <p:ext uri="{BB962C8B-B14F-4D97-AF65-F5344CB8AC3E}">
        <p14:creationId xmlns:p14="http://schemas.microsoft.com/office/powerpoint/2010/main" val="42901871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Column (Format B)">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422660" y="2254112"/>
            <a:ext cx="3484321" cy="3667722"/>
          </a:xfrm>
          <a:prstGeom prst="rect">
            <a:avLst/>
          </a:prstGeom>
        </p:spPr>
        <p:txBody>
          <a:bodyPr/>
          <a:lstStyle>
            <a:lvl1pPr>
              <a:lnSpc>
                <a:spcPct val="100000"/>
              </a:lnSpc>
              <a:spcBef>
                <a:spcPts val="0"/>
              </a:spcBef>
              <a:buClr>
                <a:schemeClr val="accent2"/>
              </a:buClr>
              <a:defRPr sz="2200">
                <a:solidFill>
                  <a:schemeClr val="tx1"/>
                </a:solidFill>
              </a:defRPr>
            </a:lvl1pPr>
            <a:lvl2pPr>
              <a:lnSpc>
                <a:spcPct val="100000"/>
              </a:lnSpc>
              <a:spcBef>
                <a:spcPts val="0"/>
              </a:spcBef>
              <a:buClr>
                <a:schemeClr val="accent2"/>
              </a:buClr>
              <a:defRPr sz="2200">
                <a:solidFill>
                  <a:schemeClr val="tx1"/>
                </a:solidFill>
              </a:defRPr>
            </a:lvl2pPr>
            <a:lvl3pPr>
              <a:lnSpc>
                <a:spcPct val="100000"/>
              </a:lnSpc>
              <a:spcBef>
                <a:spcPts val="0"/>
              </a:spcBef>
              <a:buClr>
                <a:schemeClr val="accent2"/>
              </a:buClr>
              <a:defRPr sz="2200">
                <a:solidFill>
                  <a:schemeClr val="tx1"/>
                </a:solidFill>
              </a:defRPr>
            </a:lvl3pPr>
            <a:lvl4pPr>
              <a:buClr>
                <a:schemeClr val="accent2"/>
              </a:buClr>
              <a:defRPr sz="16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7" name="Content Placeholder 2">
            <a:extLst>
              <a:ext uri="{FF2B5EF4-FFF2-40B4-BE49-F238E27FC236}">
                <a16:creationId xmlns:a16="http://schemas.microsoft.com/office/drawing/2014/main" id="{D723F714-3F88-4BD4-AC24-34E5FACE19C9}"/>
              </a:ext>
            </a:extLst>
          </p:cNvPr>
          <p:cNvSpPr>
            <a:spLocks noGrp="1"/>
          </p:cNvSpPr>
          <p:nvPr>
            <p:ph idx="15" hasCustomPrompt="1"/>
          </p:nvPr>
        </p:nvSpPr>
        <p:spPr>
          <a:xfrm>
            <a:off x="4353334" y="2254112"/>
            <a:ext cx="3484321" cy="3667722"/>
          </a:xfrm>
          <a:prstGeom prst="rect">
            <a:avLst/>
          </a:prstGeom>
        </p:spPr>
        <p:txBody>
          <a:bodyPr/>
          <a:lstStyle>
            <a:lvl1pPr>
              <a:lnSpc>
                <a:spcPct val="100000"/>
              </a:lnSpc>
              <a:spcBef>
                <a:spcPts val="0"/>
              </a:spcBef>
              <a:buClr>
                <a:schemeClr val="accent2"/>
              </a:buClr>
              <a:defRPr sz="2200">
                <a:solidFill>
                  <a:schemeClr val="tx1"/>
                </a:solidFill>
              </a:defRPr>
            </a:lvl1pPr>
            <a:lvl2pPr>
              <a:lnSpc>
                <a:spcPct val="100000"/>
              </a:lnSpc>
              <a:spcBef>
                <a:spcPts val="0"/>
              </a:spcBef>
              <a:buClr>
                <a:schemeClr val="accent2"/>
              </a:buClr>
              <a:defRPr sz="2200">
                <a:solidFill>
                  <a:schemeClr val="tx1"/>
                </a:solidFill>
              </a:defRPr>
            </a:lvl2pPr>
            <a:lvl3pPr>
              <a:lnSpc>
                <a:spcPct val="100000"/>
              </a:lnSpc>
              <a:spcBef>
                <a:spcPts val="0"/>
              </a:spcBef>
              <a:buClr>
                <a:schemeClr val="accent2"/>
              </a:buClr>
              <a:defRPr sz="2200">
                <a:solidFill>
                  <a:schemeClr val="tx1"/>
                </a:solidFill>
              </a:defRPr>
            </a:lvl3pPr>
            <a:lvl4pPr marL="1371600" indent="0">
              <a:lnSpc>
                <a:spcPct val="100000"/>
              </a:lnSpc>
              <a:spcBef>
                <a:spcPts val="0"/>
              </a:spcBef>
              <a:buClr>
                <a:schemeClr val="accent2"/>
              </a:buClr>
              <a:buNone/>
              <a:defRPr sz="2200">
                <a:solidFill>
                  <a:schemeClr val="tx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a:p>
            <a:pPr lvl="3"/>
            <a:endParaRPr lang="en-US"/>
          </a:p>
        </p:txBody>
      </p:sp>
      <p:sp>
        <p:nvSpPr>
          <p:cNvPr id="18" name="Content Placeholder 2">
            <a:extLst>
              <a:ext uri="{FF2B5EF4-FFF2-40B4-BE49-F238E27FC236}">
                <a16:creationId xmlns:a16="http://schemas.microsoft.com/office/drawing/2014/main" id="{6BEF6C38-3476-49C8-90E7-4206E54DAD4C}"/>
              </a:ext>
            </a:extLst>
          </p:cNvPr>
          <p:cNvSpPr>
            <a:spLocks noGrp="1"/>
          </p:cNvSpPr>
          <p:nvPr>
            <p:ph idx="16" hasCustomPrompt="1"/>
          </p:nvPr>
        </p:nvSpPr>
        <p:spPr>
          <a:xfrm>
            <a:off x="8284008" y="2254112"/>
            <a:ext cx="3484321" cy="3667722"/>
          </a:xfrm>
          <a:prstGeom prst="rect">
            <a:avLst/>
          </a:prstGeom>
        </p:spPr>
        <p:txBody>
          <a:bodyPr/>
          <a:lstStyle>
            <a:lvl1pPr>
              <a:lnSpc>
                <a:spcPct val="100000"/>
              </a:lnSpc>
              <a:spcBef>
                <a:spcPts val="0"/>
              </a:spcBef>
              <a:buClr>
                <a:schemeClr val="accent2"/>
              </a:buClr>
              <a:defRPr sz="2200">
                <a:solidFill>
                  <a:schemeClr val="tx1"/>
                </a:solidFill>
              </a:defRPr>
            </a:lvl1pPr>
            <a:lvl2pPr>
              <a:lnSpc>
                <a:spcPct val="100000"/>
              </a:lnSpc>
              <a:spcBef>
                <a:spcPts val="0"/>
              </a:spcBef>
              <a:buClr>
                <a:schemeClr val="accent2"/>
              </a:buClr>
              <a:defRPr sz="2200">
                <a:solidFill>
                  <a:schemeClr val="tx1"/>
                </a:solidFill>
              </a:defRPr>
            </a:lvl2pPr>
            <a:lvl3pPr>
              <a:lnSpc>
                <a:spcPct val="100000"/>
              </a:lnSpc>
              <a:spcBef>
                <a:spcPts val="0"/>
              </a:spcBef>
              <a:buClr>
                <a:schemeClr val="accent2"/>
              </a:buClr>
              <a:defRPr sz="2200">
                <a:solidFill>
                  <a:schemeClr val="tx1"/>
                </a:solidFill>
              </a:defRPr>
            </a:lvl3pPr>
            <a:lvl4pPr>
              <a:buClr>
                <a:schemeClr val="accent2"/>
              </a:buClr>
              <a:defRPr sz="16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2" name="Slide Number Placeholder 5">
            <a:extLst>
              <a:ext uri="{FF2B5EF4-FFF2-40B4-BE49-F238E27FC236}">
                <a16:creationId xmlns:a16="http://schemas.microsoft.com/office/drawing/2014/main" id="{497A0584-AB17-44D0-ABF9-098E62808412}"/>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
        <p:nvSpPr>
          <p:cNvPr id="22" name="Text Placeholder 2">
            <a:extLst>
              <a:ext uri="{FF2B5EF4-FFF2-40B4-BE49-F238E27FC236}">
                <a16:creationId xmlns:a16="http://schemas.microsoft.com/office/drawing/2014/main" id="{5FE83922-F596-4602-BBD3-82F88757367C}"/>
              </a:ext>
            </a:extLst>
          </p:cNvPr>
          <p:cNvSpPr>
            <a:spLocks noGrp="1"/>
          </p:cNvSpPr>
          <p:nvPr>
            <p:ph type="body" sz="quarter" idx="23" hasCustomPrompt="1"/>
          </p:nvPr>
        </p:nvSpPr>
        <p:spPr>
          <a:xfrm>
            <a:off x="422660" y="1419557"/>
            <a:ext cx="3484320" cy="781391"/>
          </a:xfrm>
          <a:prstGeom prst="rect">
            <a:avLst/>
          </a:prstGeom>
        </p:spPr>
        <p:txBody>
          <a:bodyPr anchor="b"/>
          <a:lstStyle>
            <a:lvl1pPr marL="0" indent="0">
              <a:buNone/>
              <a:defRPr sz="24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3" name="Text Placeholder 2">
            <a:extLst>
              <a:ext uri="{FF2B5EF4-FFF2-40B4-BE49-F238E27FC236}">
                <a16:creationId xmlns:a16="http://schemas.microsoft.com/office/drawing/2014/main" id="{DAE7DFD1-5400-4109-9C16-013CAF24F635}"/>
              </a:ext>
            </a:extLst>
          </p:cNvPr>
          <p:cNvSpPr>
            <a:spLocks noGrp="1"/>
          </p:cNvSpPr>
          <p:nvPr>
            <p:ph type="body" sz="quarter" idx="24" hasCustomPrompt="1"/>
          </p:nvPr>
        </p:nvSpPr>
        <p:spPr>
          <a:xfrm>
            <a:off x="4353335" y="1419557"/>
            <a:ext cx="3484320" cy="781391"/>
          </a:xfrm>
          <a:prstGeom prst="rect">
            <a:avLst/>
          </a:prstGeom>
        </p:spPr>
        <p:txBody>
          <a:bodyPr anchor="b"/>
          <a:lstStyle>
            <a:lvl1pPr marL="0" indent="0">
              <a:buNone/>
              <a:defRPr sz="24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4" name="Text Placeholder 2">
            <a:extLst>
              <a:ext uri="{FF2B5EF4-FFF2-40B4-BE49-F238E27FC236}">
                <a16:creationId xmlns:a16="http://schemas.microsoft.com/office/drawing/2014/main" id="{9FE4701E-774A-4A9B-A09F-73F5B1B9F157}"/>
              </a:ext>
            </a:extLst>
          </p:cNvPr>
          <p:cNvSpPr>
            <a:spLocks noGrp="1"/>
          </p:cNvSpPr>
          <p:nvPr>
            <p:ph type="body" sz="quarter" idx="25" hasCustomPrompt="1"/>
          </p:nvPr>
        </p:nvSpPr>
        <p:spPr>
          <a:xfrm>
            <a:off x="8284009" y="1419557"/>
            <a:ext cx="3484320" cy="781391"/>
          </a:xfrm>
          <a:prstGeom prst="rect">
            <a:avLst/>
          </a:prstGeom>
        </p:spPr>
        <p:txBody>
          <a:bodyPr anchor="b"/>
          <a:lstStyle>
            <a:lvl1pPr marL="0" indent="0">
              <a:buNone/>
              <a:defRPr sz="24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4" name="Title 1">
            <a:extLst>
              <a:ext uri="{FF2B5EF4-FFF2-40B4-BE49-F238E27FC236}">
                <a16:creationId xmlns:a16="http://schemas.microsoft.com/office/drawing/2014/main" id="{2EB36327-B67D-432D-9FE4-869EDBD04D5A}"/>
              </a:ext>
            </a:extLst>
          </p:cNvPr>
          <p:cNvSpPr>
            <a:spLocks noGrp="1"/>
          </p:cNvSpPr>
          <p:nvPr>
            <p:ph type="title" hasCustomPrompt="1"/>
          </p:nvPr>
        </p:nvSpPr>
        <p:spPr>
          <a:xfrm>
            <a:off x="1828725" y="162466"/>
            <a:ext cx="9939604" cy="962338"/>
          </a:xfrm>
        </p:spPr>
        <p:txBody>
          <a:bodyPr anchor="ctr">
            <a:normAutofit/>
          </a:bodyPr>
          <a:lstStyle>
            <a:lvl1pPr algn="l">
              <a:defRPr sz="3800">
                <a:solidFill>
                  <a:schemeClr val="accent1"/>
                </a:solidFill>
                <a:latin typeface="+mn-lt"/>
              </a:defRPr>
            </a:lvl1pPr>
          </a:lstStyle>
          <a:p>
            <a:r>
              <a:rPr lang="en-US"/>
              <a:t>Title</a:t>
            </a:r>
          </a:p>
        </p:txBody>
      </p:sp>
      <p:pic>
        <p:nvPicPr>
          <p:cNvPr id="19" name="Graphic 18">
            <a:extLst>
              <a:ext uri="{FF2B5EF4-FFF2-40B4-BE49-F238E27FC236}">
                <a16:creationId xmlns:a16="http://schemas.microsoft.com/office/drawing/2014/main" id="{A7736D54-B061-41B8-8CBE-C06FD91C977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838" y="287865"/>
            <a:ext cx="1391922" cy="695962"/>
          </a:xfrm>
          <a:prstGeom prst="rect">
            <a:avLst/>
          </a:prstGeom>
        </p:spPr>
      </p:pic>
    </p:spTree>
    <p:extLst>
      <p:ext uri="{BB962C8B-B14F-4D97-AF65-F5344CB8AC3E}">
        <p14:creationId xmlns:p14="http://schemas.microsoft.com/office/powerpoint/2010/main" val="1002652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Column Sub-Title (Format B)">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706298E-8546-4E28-B383-EA8B6EA25A8F}"/>
              </a:ext>
            </a:extLst>
          </p:cNvPr>
          <p:cNvGraphicFramePr>
            <a:graphicFrameLocks noChangeAspect="1"/>
          </p:cNvGraphicFramePr>
          <p:nvPr userDrawn="1">
            <p:custDataLst>
              <p:tags r:id="rId1"/>
            </p:custDataLst>
            <p:extLst>
              <p:ext uri="{D42A27DB-BD31-4B8C-83A1-F6EECF244321}">
                <p14:modId xmlns:p14="http://schemas.microsoft.com/office/powerpoint/2010/main" val="2436784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A706298E-8546-4E28-B383-EA8B6EA25A8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422660" y="2254112"/>
            <a:ext cx="3484321" cy="3667722"/>
          </a:xfrm>
          <a:prstGeom prst="rect">
            <a:avLst/>
          </a:prstGeom>
        </p:spPr>
        <p:txBody>
          <a:bodyPr/>
          <a:lstStyle>
            <a:lvl1pPr>
              <a:lnSpc>
                <a:spcPct val="100000"/>
              </a:lnSpc>
              <a:spcBef>
                <a:spcPts val="0"/>
              </a:spcBef>
              <a:buClr>
                <a:schemeClr val="accent2"/>
              </a:buClr>
              <a:defRPr sz="2200">
                <a:solidFill>
                  <a:schemeClr val="tx1"/>
                </a:solidFill>
              </a:defRPr>
            </a:lvl1pPr>
            <a:lvl2pPr>
              <a:lnSpc>
                <a:spcPct val="100000"/>
              </a:lnSpc>
              <a:spcBef>
                <a:spcPts val="0"/>
              </a:spcBef>
              <a:buClr>
                <a:schemeClr val="accent2"/>
              </a:buClr>
              <a:defRPr sz="2200">
                <a:solidFill>
                  <a:schemeClr val="tx1"/>
                </a:solidFill>
              </a:defRPr>
            </a:lvl2pPr>
            <a:lvl3pPr>
              <a:lnSpc>
                <a:spcPct val="100000"/>
              </a:lnSpc>
              <a:spcBef>
                <a:spcPts val="0"/>
              </a:spcBef>
              <a:buClr>
                <a:schemeClr val="accent2"/>
              </a:buClr>
              <a:defRPr sz="2200">
                <a:solidFill>
                  <a:schemeClr val="tx1"/>
                </a:solidFill>
              </a:defRPr>
            </a:lvl3pPr>
            <a:lvl4pPr>
              <a:buClr>
                <a:schemeClr val="accent2"/>
              </a:buClr>
              <a:defRPr sz="16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7" name="Content Placeholder 2">
            <a:extLst>
              <a:ext uri="{FF2B5EF4-FFF2-40B4-BE49-F238E27FC236}">
                <a16:creationId xmlns:a16="http://schemas.microsoft.com/office/drawing/2014/main" id="{D723F714-3F88-4BD4-AC24-34E5FACE19C9}"/>
              </a:ext>
            </a:extLst>
          </p:cNvPr>
          <p:cNvSpPr>
            <a:spLocks noGrp="1"/>
          </p:cNvSpPr>
          <p:nvPr>
            <p:ph idx="15" hasCustomPrompt="1"/>
          </p:nvPr>
        </p:nvSpPr>
        <p:spPr>
          <a:xfrm>
            <a:off x="4353334" y="2254112"/>
            <a:ext cx="3484321" cy="3667722"/>
          </a:xfrm>
          <a:prstGeom prst="rect">
            <a:avLst/>
          </a:prstGeom>
        </p:spPr>
        <p:txBody>
          <a:bodyPr/>
          <a:lstStyle>
            <a:lvl1pPr>
              <a:lnSpc>
                <a:spcPct val="100000"/>
              </a:lnSpc>
              <a:spcBef>
                <a:spcPts val="0"/>
              </a:spcBef>
              <a:buClr>
                <a:schemeClr val="accent2"/>
              </a:buClr>
              <a:defRPr sz="2200">
                <a:solidFill>
                  <a:schemeClr val="tx1"/>
                </a:solidFill>
              </a:defRPr>
            </a:lvl1pPr>
            <a:lvl2pPr>
              <a:lnSpc>
                <a:spcPct val="100000"/>
              </a:lnSpc>
              <a:spcBef>
                <a:spcPts val="0"/>
              </a:spcBef>
              <a:buClr>
                <a:schemeClr val="accent2"/>
              </a:buClr>
              <a:defRPr sz="2200">
                <a:solidFill>
                  <a:schemeClr val="tx1"/>
                </a:solidFill>
              </a:defRPr>
            </a:lvl2pPr>
            <a:lvl3pPr>
              <a:lnSpc>
                <a:spcPct val="100000"/>
              </a:lnSpc>
              <a:spcBef>
                <a:spcPts val="0"/>
              </a:spcBef>
              <a:buClr>
                <a:schemeClr val="accent2"/>
              </a:buClr>
              <a:defRPr sz="2200">
                <a:solidFill>
                  <a:schemeClr val="tx1"/>
                </a:solidFill>
              </a:defRPr>
            </a:lvl3pPr>
            <a:lvl4pPr marL="1371600" indent="0">
              <a:lnSpc>
                <a:spcPct val="100000"/>
              </a:lnSpc>
              <a:spcBef>
                <a:spcPts val="0"/>
              </a:spcBef>
              <a:buClr>
                <a:schemeClr val="accent2"/>
              </a:buClr>
              <a:buNone/>
              <a:defRPr sz="2200">
                <a:solidFill>
                  <a:schemeClr val="tx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a:p>
            <a:pPr lvl="3"/>
            <a:endParaRPr lang="en-US"/>
          </a:p>
        </p:txBody>
      </p:sp>
      <p:sp>
        <p:nvSpPr>
          <p:cNvPr id="18" name="Content Placeholder 2">
            <a:extLst>
              <a:ext uri="{FF2B5EF4-FFF2-40B4-BE49-F238E27FC236}">
                <a16:creationId xmlns:a16="http://schemas.microsoft.com/office/drawing/2014/main" id="{6BEF6C38-3476-49C8-90E7-4206E54DAD4C}"/>
              </a:ext>
            </a:extLst>
          </p:cNvPr>
          <p:cNvSpPr>
            <a:spLocks noGrp="1"/>
          </p:cNvSpPr>
          <p:nvPr>
            <p:ph idx="16" hasCustomPrompt="1"/>
          </p:nvPr>
        </p:nvSpPr>
        <p:spPr>
          <a:xfrm>
            <a:off x="8284008" y="2254112"/>
            <a:ext cx="3484321" cy="3667722"/>
          </a:xfrm>
          <a:prstGeom prst="rect">
            <a:avLst/>
          </a:prstGeom>
        </p:spPr>
        <p:txBody>
          <a:bodyPr/>
          <a:lstStyle>
            <a:lvl1pPr>
              <a:lnSpc>
                <a:spcPct val="100000"/>
              </a:lnSpc>
              <a:spcBef>
                <a:spcPts val="0"/>
              </a:spcBef>
              <a:buClr>
                <a:schemeClr val="accent2"/>
              </a:buClr>
              <a:defRPr sz="2200">
                <a:solidFill>
                  <a:schemeClr val="tx1"/>
                </a:solidFill>
              </a:defRPr>
            </a:lvl1pPr>
            <a:lvl2pPr>
              <a:lnSpc>
                <a:spcPct val="100000"/>
              </a:lnSpc>
              <a:spcBef>
                <a:spcPts val="0"/>
              </a:spcBef>
              <a:buClr>
                <a:schemeClr val="accent2"/>
              </a:buClr>
              <a:defRPr sz="2200">
                <a:solidFill>
                  <a:schemeClr val="tx1"/>
                </a:solidFill>
              </a:defRPr>
            </a:lvl2pPr>
            <a:lvl3pPr>
              <a:lnSpc>
                <a:spcPct val="100000"/>
              </a:lnSpc>
              <a:spcBef>
                <a:spcPts val="0"/>
              </a:spcBef>
              <a:buClr>
                <a:schemeClr val="accent2"/>
              </a:buClr>
              <a:defRPr sz="2200">
                <a:solidFill>
                  <a:schemeClr val="tx1"/>
                </a:solidFill>
              </a:defRPr>
            </a:lvl3pPr>
            <a:lvl4pPr>
              <a:buClr>
                <a:schemeClr val="accent2"/>
              </a:buClr>
              <a:defRPr sz="16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2" name="Slide Number Placeholder 5">
            <a:extLst>
              <a:ext uri="{FF2B5EF4-FFF2-40B4-BE49-F238E27FC236}">
                <a16:creationId xmlns:a16="http://schemas.microsoft.com/office/drawing/2014/main" id="{497A0584-AB17-44D0-ABF9-098E62808412}"/>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
        <p:nvSpPr>
          <p:cNvPr id="22" name="Text Placeholder 2">
            <a:extLst>
              <a:ext uri="{FF2B5EF4-FFF2-40B4-BE49-F238E27FC236}">
                <a16:creationId xmlns:a16="http://schemas.microsoft.com/office/drawing/2014/main" id="{5FE83922-F596-4602-BBD3-82F88757367C}"/>
              </a:ext>
            </a:extLst>
          </p:cNvPr>
          <p:cNvSpPr>
            <a:spLocks noGrp="1"/>
          </p:cNvSpPr>
          <p:nvPr>
            <p:ph type="body" sz="quarter" idx="23" hasCustomPrompt="1"/>
          </p:nvPr>
        </p:nvSpPr>
        <p:spPr>
          <a:xfrm>
            <a:off x="422660" y="1419557"/>
            <a:ext cx="3484320" cy="781391"/>
          </a:xfrm>
          <a:prstGeom prst="rect">
            <a:avLst/>
          </a:prstGeom>
        </p:spPr>
        <p:txBody>
          <a:bodyPr anchor="b"/>
          <a:lstStyle>
            <a:lvl1pPr marL="0" indent="0">
              <a:buNone/>
              <a:defRPr sz="24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3" name="Text Placeholder 2">
            <a:extLst>
              <a:ext uri="{FF2B5EF4-FFF2-40B4-BE49-F238E27FC236}">
                <a16:creationId xmlns:a16="http://schemas.microsoft.com/office/drawing/2014/main" id="{DAE7DFD1-5400-4109-9C16-013CAF24F635}"/>
              </a:ext>
            </a:extLst>
          </p:cNvPr>
          <p:cNvSpPr>
            <a:spLocks noGrp="1"/>
          </p:cNvSpPr>
          <p:nvPr>
            <p:ph type="body" sz="quarter" idx="24" hasCustomPrompt="1"/>
          </p:nvPr>
        </p:nvSpPr>
        <p:spPr>
          <a:xfrm>
            <a:off x="4353335" y="1419557"/>
            <a:ext cx="3484320" cy="781391"/>
          </a:xfrm>
          <a:prstGeom prst="rect">
            <a:avLst/>
          </a:prstGeom>
        </p:spPr>
        <p:txBody>
          <a:bodyPr anchor="b"/>
          <a:lstStyle>
            <a:lvl1pPr marL="0" indent="0">
              <a:buNone/>
              <a:defRPr sz="24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4" name="Text Placeholder 2">
            <a:extLst>
              <a:ext uri="{FF2B5EF4-FFF2-40B4-BE49-F238E27FC236}">
                <a16:creationId xmlns:a16="http://schemas.microsoft.com/office/drawing/2014/main" id="{9FE4701E-774A-4A9B-A09F-73F5B1B9F157}"/>
              </a:ext>
            </a:extLst>
          </p:cNvPr>
          <p:cNvSpPr>
            <a:spLocks noGrp="1"/>
          </p:cNvSpPr>
          <p:nvPr>
            <p:ph type="body" sz="quarter" idx="25" hasCustomPrompt="1"/>
          </p:nvPr>
        </p:nvSpPr>
        <p:spPr>
          <a:xfrm>
            <a:off x="8284009" y="1419557"/>
            <a:ext cx="3484320" cy="781391"/>
          </a:xfrm>
          <a:prstGeom prst="rect">
            <a:avLst/>
          </a:prstGeom>
        </p:spPr>
        <p:txBody>
          <a:bodyPr anchor="b"/>
          <a:lstStyle>
            <a:lvl1pPr marL="0" indent="0">
              <a:buNone/>
              <a:defRPr sz="24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pic>
        <p:nvPicPr>
          <p:cNvPr id="19" name="Graphic 18">
            <a:extLst>
              <a:ext uri="{FF2B5EF4-FFF2-40B4-BE49-F238E27FC236}">
                <a16:creationId xmlns:a16="http://schemas.microsoft.com/office/drawing/2014/main" id="{A7736D54-B061-41B8-8CBE-C06FD91C977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3838" y="287865"/>
            <a:ext cx="1391922" cy="695962"/>
          </a:xfrm>
          <a:prstGeom prst="rect">
            <a:avLst/>
          </a:prstGeom>
        </p:spPr>
      </p:pic>
      <p:sp>
        <p:nvSpPr>
          <p:cNvPr id="13" name="Title 1">
            <a:extLst>
              <a:ext uri="{FF2B5EF4-FFF2-40B4-BE49-F238E27FC236}">
                <a16:creationId xmlns:a16="http://schemas.microsoft.com/office/drawing/2014/main" id="{392F7E86-583E-4D19-99CC-2FA34BF05D06}"/>
              </a:ext>
            </a:extLst>
          </p:cNvPr>
          <p:cNvSpPr>
            <a:spLocks noGrp="1"/>
          </p:cNvSpPr>
          <p:nvPr>
            <p:ph type="title" hasCustomPrompt="1"/>
          </p:nvPr>
        </p:nvSpPr>
        <p:spPr>
          <a:xfrm>
            <a:off x="1828799" y="194694"/>
            <a:ext cx="9946247" cy="527468"/>
          </a:xfrm>
        </p:spPr>
        <p:txBody>
          <a:bodyPr anchor="ctr">
            <a:noAutofit/>
          </a:bodyPr>
          <a:lstStyle>
            <a:lvl1pPr algn="l">
              <a:defRPr sz="3800">
                <a:solidFill>
                  <a:schemeClr val="accent1"/>
                </a:solidFill>
                <a:latin typeface="+mn-lt"/>
              </a:defRPr>
            </a:lvl1pPr>
          </a:lstStyle>
          <a:p>
            <a:r>
              <a:rPr lang="en-US"/>
              <a:t>Title</a:t>
            </a:r>
          </a:p>
        </p:txBody>
      </p:sp>
      <p:sp>
        <p:nvSpPr>
          <p:cNvPr id="15" name="Text Placeholder 2">
            <a:extLst>
              <a:ext uri="{FF2B5EF4-FFF2-40B4-BE49-F238E27FC236}">
                <a16:creationId xmlns:a16="http://schemas.microsoft.com/office/drawing/2014/main" id="{2BD2636C-2758-4759-843D-31F7F0EFD285}"/>
              </a:ext>
            </a:extLst>
          </p:cNvPr>
          <p:cNvSpPr>
            <a:spLocks noGrp="1"/>
          </p:cNvSpPr>
          <p:nvPr>
            <p:ph type="body" sz="quarter" idx="26" hasCustomPrompt="1"/>
          </p:nvPr>
        </p:nvSpPr>
        <p:spPr>
          <a:xfrm>
            <a:off x="1828799" y="762921"/>
            <a:ext cx="9946247" cy="454386"/>
          </a:xfrm>
          <a:prstGeom prst="rect">
            <a:avLst/>
          </a:prstGeom>
        </p:spPr>
        <p:txBody>
          <a:bodyPr anchor="t"/>
          <a:lstStyle>
            <a:lvl1pPr marL="0" indent="0">
              <a:buNone/>
              <a:defRPr sz="2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Sub-Title</a:t>
            </a:r>
          </a:p>
        </p:txBody>
      </p:sp>
    </p:spTree>
    <p:extLst>
      <p:ext uri="{BB962C8B-B14F-4D97-AF65-F5344CB8AC3E}">
        <p14:creationId xmlns:p14="http://schemas.microsoft.com/office/powerpoint/2010/main" val="17987278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 Column (Format B)">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422662" y="2279958"/>
            <a:ext cx="2558664" cy="3644152"/>
          </a:xfrm>
          <a:prstGeom prst="rect">
            <a:avLst/>
          </a:prstGeom>
        </p:spPr>
        <p:txBody>
          <a:bodyPr/>
          <a:lstStyle>
            <a:lvl1pPr>
              <a:lnSpc>
                <a:spcPct val="100000"/>
              </a:lnSpc>
              <a:spcBef>
                <a:spcPts val="0"/>
              </a:spcBef>
              <a:buClr>
                <a:schemeClr val="accent2"/>
              </a:buClr>
              <a:defRPr sz="2000">
                <a:solidFill>
                  <a:schemeClr val="tx1"/>
                </a:solidFill>
              </a:defRPr>
            </a:lvl1pPr>
            <a:lvl2pPr>
              <a:lnSpc>
                <a:spcPct val="100000"/>
              </a:lnSpc>
              <a:spcBef>
                <a:spcPts val="0"/>
              </a:spcBef>
              <a:buClr>
                <a:schemeClr val="accent2"/>
              </a:buClr>
              <a:defRPr sz="2000">
                <a:solidFill>
                  <a:schemeClr val="tx1"/>
                </a:solidFill>
              </a:defRPr>
            </a:lvl2pPr>
            <a:lvl3pPr>
              <a:lnSpc>
                <a:spcPct val="100000"/>
              </a:lnSpc>
              <a:spcBef>
                <a:spcPts val="0"/>
              </a:spcBef>
              <a:buClr>
                <a:schemeClr val="accent2"/>
              </a:buClr>
              <a:defRPr sz="20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7" name="Content Placeholder 2">
            <a:extLst>
              <a:ext uri="{FF2B5EF4-FFF2-40B4-BE49-F238E27FC236}">
                <a16:creationId xmlns:a16="http://schemas.microsoft.com/office/drawing/2014/main" id="{D723F714-3F88-4BD4-AC24-34E5FACE19C9}"/>
              </a:ext>
            </a:extLst>
          </p:cNvPr>
          <p:cNvSpPr>
            <a:spLocks noGrp="1"/>
          </p:cNvSpPr>
          <p:nvPr>
            <p:ph idx="15" hasCustomPrompt="1"/>
          </p:nvPr>
        </p:nvSpPr>
        <p:spPr>
          <a:xfrm>
            <a:off x="6281338" y="2279958"/>
            <a:ext cx="2558664" cy="3644152"/>
          </a:xfrm>
          <a:prstGeom prst="rect">
            <a:avLst/>
          </a:prstGeom>
        </p:spPr>
        <p:txBody>
          <a:bodyPr/>
          <a:lstStyle>
            <a:lvl1pPr>
              <a:lnSpc>
                <a:spcPct val="100000"/>
              </a:lnSpc>
              <a:spcBef>
                <a:spcPts val="0"/>
              </a:spcBef>
              <a:buClr>
                <a:schemeClr val="accent2"/>
              </a:buClr>
              <a:defRPr sz="2000">
                <a:solidFill>
                  <a:schemeClr val="tx1"/>
                </a:solidFill>
              </a:defRPr>
            </a:lvl1pPr>
            <a:lvl2pPr>
              <a:lnSpc>
                <a:spcPct val="100000"/>
              </a:lnSpc>
              <a:spcBef>
                <a:spcPts val="0"/>
              </a:spcBef>
              <a:buClr>
                <a:schemeClr val="accent2"/>
              </a:buClr>
              <a:defRPr sz="2000">
                <a:solidFill>
                  <a:schemeClr val="tx1"/>
                </a:solidFill>
              </a:defRPr>
            </a:lvl2pPr>
            <a:lvl3pPr>
              <a:lnSpc>
                <a:spcPct val="100000"/>
              </a:lnSpc>
              <a:spcBef>
                <a:spcPts val="0"/>
              </a:spcBef>
              <a:buClr>
                <a:schemeClr val="accent2"/>
              </a:buClr>
              <a:defRPr sz="20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8" name="Content Placeholder 2">
            <a:extLst>
              <a:ext uri="{FF2B5EF4-FFF2-40B4-BE49-F238E27FC236}">
                <a16:creationId xmlns:a16="http://schemas.microsoft.com/office/drawing/2014/main" id="{6BEF6C38-3476-49C8-90E7-4206E54DAD4C}"/>
              </a:ext>
            </a:extLst>
          </p:cNvPr>
          <p:cNvSpPr>
            <a:spLocks noGrp="1"/>
          </p:cNvSpPr>
          <p:nvPr>
            <p:ph idx="16" hasCustomPrompt="1"/>
          </p:nvPr>
        </p:nvSpPr>
        <p:spPr>
          <a:xfrm>
            <a:off x="9210675" y="2279958"/>
            <a:ext cx="2558664" cy="3644152"/>
          </a:xfrm>
          <a:prstGeom prst="rect">
            <a:avLst/>
          </a:prstGeom>
        </p:spPr>
        <p:txBody>
          <a:bodyPr/>
          <a:lstStyle>
            <a:lvl1pPr>
              <a:lnSpc>
                <a:spcPct val="100000"/>
              </a:lnSpc>
              <a:spcBef>
                <a:spcPts val="0"/>
              </a:spcBef>
              <a:buClr>
                <a:schemeClr val="accent2"/>
              </a:buClr>
              <a:defRPr sz="2000">
                <a:solidFill>
                  <a:schemeClr val="tx1"/>
                </a:solidFill>
              </a:defRPr>
            </a:lvl1pPr>
            <a:lvl2pPr>
              <a:lnSpc>
                <a:spcPct val="100000"/>
              </a:lnSpc>
              <a:spcBef>
                <a:spcPts val="0"/>
              </a:spcBef>
              <a:buClr>
                <a:schemeClr val="accent2"/>
              </a:buClr>
              <a:defRPr sz="2000">
                <a:solidFill>
                  <a:schemeClr val="tx1"/>
                </a:solidFill>
              </a:defRPr>
            </a:lvl2pPr>
            <a:lvl3pPr>
              <a:lnSpc>
                <a:spcPct val="100000"/>
              </a:lnSpc>
              <a:spcBef>
                <a:spcPts val="0"/>
              </a:spcBef>
              <a:buClr>
                <a:schemeClr val="accent2"/>
              </a:buClr>
              <a:defRPr sz="20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9" name="Content Placeholder 2">
            <a:extLst>
              <a:ext uri="{FF2B5EF4-FFF2-40B4-BE49-F238E27FC236}">
                <a16:creationId xmlns:a16="http://schemas.microsoft.com/office/drawing/2014/main" id="{F180FDBC-154E-4BA3-B8FD-99B1F42BBFBD}"/>
              </a:ext>
            </a:extLst>
          </p:cNvPr>
          <p:cNvSpPr>
            <a:spLocks noGrp="1"/>
          </p:cNvSpPr>
          <p:nvPr>
            <p:ph idx="17" hasCustomPrompt="1"/>
          </p:nvPr>
        </p:nvSpPr>
        <p:spPr>
          <a:xfrm>
            <a:off x="3352000" y="2279958"/>
            <a:ext cx="2558664" cy="3644152"/>
          </a:xfrm>
          <a:prstGeom prst="rect">
            <a:avLst/>
          </a:prstGeom>
        </p:spPr>
        <p:txBody>
          <a:bodyPr/>
          <a:lstStyle>
            <a:lvl1pPr>
              <a:lnSpc>
                <a:spcPct val="100000"/>
              </a:lnSpc>
              <a:spcBef>
                <a:spcPts val="0"/>
              </a:spcBef>
              <a:buClr>
                <a:schemeClr val="accent2"/>
              </a:buClr>
              <a:defRPr sz="2000">
                <a:solidFill>
                  <a:schemeClr val="tx1"/>
                </a:solidFill>
              </a:defRPr>
            </a:lvl1pPr>
            <a:lvl2pPr>
              <a:lnSpc>
                <a:spcPct val="100000"/>
              </a:lnSpc>
              <a:spcBef>
                <a:spcPts val="0"/>
              </a:spcBef>
              <a:buClr>
                <a:schemeClr val="accent2"/>
              </a:buClr>
              <a:defRPr sz="2000">
                <a:solidFill>
                  <a:schemeClr val="tx1"/>
                </a:solidFill>
              </a:defRPr>
            </a:lvl2pPr>
            <a:lvl3pPr>
              <a:lnSpc>
                <a:spcPct val="100000"/>
              </a:lnSpc>
              <a:spcBef>
                <a:spcPts val="0"/>
              </a:spcBef>
              <a:buClr>
                <a:schemeClr val="accent2"/>
              </a:buClr>
              <a:defRPr sz="20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2" name="Slide Number Placeholder 5">
            <a:extLst>
              <a:ext uri="{FF2B5EF4-FFF2-40B4-BE49-F238E27FC236}">
                <a16:creationId xmlns:a16="http://schemas.microsoft.com/office/drawing/2014/main" id="{134C51BC-54AB-4BB0-8BBA-27770F60CD12}"/>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
        <p:nvSpPr>
          <p:cNvPr id="24" name="Text Placeholder 2">
            <a:extLst>
              <a:ext uri="{FF2B5EF4-FFF2-40B4-BE49-F238E27FC236}">
                <a16:creationId xmlns:a16="http://schemas.microsoft.com/office/drawing/2014/main" id="{E8155FA5-C82B-43AA-8B7A-2BDAF364940F}"/>
              </a:ext>
            </a:extLst>
          </p:cNvPr>
          <p:cNvSpPr>
            <a:spLocks noGrp="1"/>
          </p:cNvSpPr>
          <p:nvPr>
            <p:ph type="body" sz="quarter" idx="23" hasCustomPrompt="1"/>
          </p:nvPr>
        </p:nvSpPr>
        <p:spPr>
          <a:xfrm>
            <a:off x="422660" y="1419557"/>
            <a:ext cx="2558664" cy="781391"/>
          </a:xfrm>
          <a:prstGeom prst="rect">
            <a:avLst/>
          </a:prstGeom>
        </p:spPr>
        <p:txBody>
          <a:bodyPr anchor="b"/>
          <a:lstStyle>
            <a:lvl1pPr marL="0" indent="0">
              <a:buNone/>
              <a:defRPr sz="22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5" name="Text Placeholder 2">
            <a:extLst>
              <a:ext uri="{FF2B5EF4-FFF2-40B4-BE49-F238E27FC236}">
                <a16:creationId xmlns:a16="http://schemas.microsoft.com/office/drawing/2014/main" id="{9B111E7F-E284-4EBB-BB85-84684DA93DDB}"/>
              </a:ext>
            </a:extLst>
          </p:cNvPr>
          <p:cNvSpPr>
            <a:spLocks noGrp="1"/>
          </p:cNvSpPr>
          <p:nvPr>
            <p:ph type="body" sz="quarter" idx="24" hasCustomPrompt="1"/>
          </p:nvPr>
        </p:nvSpPr>
        <p:spPr>
          <a:xfrm>
            <a:off x="3352000" y="1419557"/>
            <a:ext cx="2558664" cy="781391"/>
          </a:xfrm>
          <a:prstGeom prst="rect">
            <a:avLst/>
          </a:prstGeom>
        </p:spPr>
        <p:txBody>
          <a:bodyPr anchor="b"/>
          <a:lstStyle>
            <a:lvl1pPr marL="0" indent="0">
              <a:buNone/>
              <a:defRPr sz="22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6" name="Text Placeholder 2">
            <a:extLst>
              <a:ext uri="{FF2B5EF4-FFF2-40B4-BE49-F238E27FC236}">
                <a16:creationId xmlns:a16="http://schemas.microsoft.com/office/drawing/2014/main" id="{84AD7BFB-8BAB-4D3C-AEDA-0A364FAD2759}"/>
              </a:ext>
            </a:extLst>
          </p:cNvPr>
          <p:cNvSpPr>
            <a:spLocks noGrp="1"/>
          </p:cNvSpPr>
          <p:nvPr>
            <p:ph type="body" sz="quarter" idx="25" hasCustomPrompt="1"/>
          </p:nvPr>
        </p:nvSpPr>
        <p:spPr>
          <a:xfrm>
            <a:off x="6281338" y="1419557"/>
            <a:ext cx="2558664" cy="781391"/>
          </a:xfrm>
          <a:prstGeom prst="rect">
            <a:avLst/>
          </a:prstGeom>
        </p:spPr>
        <p:txBody>
          <a:bodyPr anchor="b"/>
          <a:lstStyle>
            <a:lvl1pPr marL="0" indent="0">
              <a:buNone/>
              <a:defRPr sz="22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7" name="Text Placeholder 2">
            <a:extLst>
              <a:ext uri="{FF2B5EF4-FFF2-40B4-BE49-F238E27FC236}">
                <a16:creationId xmlns:a16="http://schemas.microsoft.com/office/drawing/2014/main" id="{5C590827-116B-45F3-92CB-D987026FF047}"/>
              </a:ext>
            </a:extLst>
          </p:cNvPr>
          <p:cNvSpPr>
            <a:spLocks noGrp="1"/>
          </p:cNvSpPr>
          <p:nvPr>
            <p:ph type="body" sz="quarter" idx="26" hasCustomPrompt="1"/>
          </p:nvPr>
        </p:nvSpPr>
        <p:spPr>
          <a:xfrm>
            <a:off x="9209665" y="1419557"/>
            <a:ext cx="2558664" cy="781391"/>
          </a:xfrm>
          <a:prstGeom prst="rect">
            <a:avLst/>
          </a:prstGeom>
        </p:spPr>
        <p:txBody>
          <a:bodyPr anchor="b"/>
          <a:lstStyle>
            <a:lvl1pPr marL="0" indent="0">
              <a:buNone/>
              <a:defRPr sz="22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0" name="Title 1">
            <a:extLst>
              <a:ext uri="{FF2B5EF4-FFF2-40B4-BE49-F238E27FC236}">
                <a16:creationId xmlns:a16="http://schemas.microsoft.com/office/drawing/2014/main" id="{4E68ABCB-A1A3-4016-98BD-96608BDF3196}"/>
              </a:ext>
            </a:extLst>
          </p:cNvPr>
          <p:cNvSpPr>
            <a:spLocks noGrp="1"/>
          </p:cNvSpPr>
          <p:nvPr>
            <p:ph type="title" hasCustomPrompt="1"/>
          </p:nvPr>
        </p:nvSpPr>
        <p:spPr>
          <a:xfrm>
            <a:off x="1828725" y="162466"/>
            <a:ext cx="9939604" cy="962338"/>
          </a:xfrm>
        </p:spPr>
        <p:txBody>
          <a:bodyPr anchor="ctr">
            <a:normAutofit/>
          </a:bodyPr>
          <a:lstStyle>
            <a:lvl1pPr algn="l">
              <a:defRPr sz="3800">
                <a:solidFill>
                  <a:schemeClr val="accent1"/>
                </a:solidFill>
                <a:latin typeface="+mn-lt"/>
              </a:defRPr>
            </a:lvl1pPr>
          </a:lstStyle>
          <a:p>
            <a:r>
              <a:rPr lang="en-US"/>
              <a:t>Title</a:t>
            </a:r>
          </a:p>
        </p:txBody>
      </p:sp>
      <p:pic>
        <p:nvPicPr>
          <p:cNvPr id="21" name="Graphic 20">
            <a:extLst>
              <a:ext uri="{FF2B5EF4-FFF2-40B4-BE49-F238E27FC236}">
                <a16:creationId xmlns:a16="http://schemas.microsoft.com/office/drawing/2014/main" id="{E208592A-5765-4E31-8F8C-6CF5FDAB96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838" y="287865"/>
            <a:ext cx="1391922" cy="695962"/>
          </a:xfrm>
          <a:prstGeom prst="rect">
            <a:avLst/>
          </a:prstGeom>
        </p:spPr>
      </p:pic>
    </p:spTree>
    <p:extLst>
      <p:ext uri="{BB962C8B-B14F-4D97-AF65-F5344CB8AC3E}">
        <p14:creationId xmlns:p14="http://schemas.microsoft.com/office/powerpoint/2010/main" val="30178120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ue TA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E1728C3-3D3E-4126-A7EC-F9612CFE7738}"/>
              </a:ext>
            </a:extLst>
          </p:cNvPr>
          <p:cNvGraphicFramePr>
            <a:graphicFrameLocks noChangeAspect="1"/>
          </p:cNvGraphicFramePr>
          <p:nvPr userDrawn="1">
            <p:custDataLst>
              <p:tags r:id="rId1"/>
            </p:custDataLst>
            <p:extLst>
              <p:ext uri="{D42A27DB-BD31-4B8C-83A1-F6EECF244321}">
                <p14:modId xmlns:p14="http://schemas.microsoft.com/office/powerpoint/2010/main" val="11218290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AE1728C3-3D3E-4126-A7EC-F9612CFE773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28799" y="185130"/>
            <a:ext cx="9939603" cy="962338"/>
          </a:xfrm>
        </p:spPr>
        <p:txBody>
          <a:bodyPr vert="horz" anchor="ctr">
            <a:normAutofit/>
          </a:bodyPr>
          <a:lstStyle>
            <a:lvl1pPr algn="l">
              <a:defRPr sz="3800">
                <a:solidFill>
                  <a:schemeClr val="accent1"/>
                </a:solidFill>
                <a:latin typeface="+mn-lt"/>
              </a:defRPr>
            </a:lvl1pPr>
          </a:lstStyle>
          <a:p>
            <a:r>
              <a:rPr lang="en-US"/>
              <a:t>Title</a:t>
            </a:r>
          </a:p>
        </p:txBody>
      </p:sp>
      <p:sp>
        <p:nvSpPr>
          <p:cNvPr id="15" name="Slide Number Placeholder 5">
            <a:extLst>
              <a:ext uri="{FF2B5EF4-FFF2-40B4-BE49-F238E27FC236}">
                <a16:creationId xmlns:a16="http://schemas.microsoft.com/office/drawing/2014/main" id="{09E267B3-F1CB-40B7-9DB6-9D76B539B5CC}"/>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7" name="Graphic 6">
            <a:extLst>
              <a:ext uri="{FF2B5EF4-FFF2-40B4-BE49-F238E27FC236}">
                <a16:creationId xmlns:a16="http://schemas.microsoft.com/office/drawing/2014/main" id="{8D88CEE8-FE3F-48AB-8188-5B658D0CD96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3838" y="287865"/>
            <a:ext cx="1391922" cy="695962"/>
          </a:xfrm>
          <a:prstGeom prst="rect">
            <a:avLst/>
          </a:prstGeom>
        </p:spPr>
      </p:pic>
      <p:sp>
        <p:nvSpPr>
          <p:cNvPr id="8" name="Content Placeholder 2">
            <a:extLst>
              <a:ext uri="{FF2B5EF4-FFF2-40B4-BE49-F238E27FC236}">
                <a16:creationId xmlns:a16="http://schemas.microsoft.com/office/drawing/2014/main" id="{5ACC9B38-75A2-45DB-A418-ED0FE367F845}"/>
              </a:ext>
            </a:extLst>
          </p:cNvPr>
          <p:cNvSpPr>
            <a:spLocks noGrp="1"/>
          </p:cNvSpPr>
          <p:nvPr>
            <p:ph idx="1" hasCustomPrompt="1"/>
          </p:nvPr>
        </p:nvSpPr>
        <p:spPr>
          <a:xfrm>
            <a:off x="438912" y="1438586"/>
            <a:ext cx="11329490" cy="4147827"/>
          </a:xfrm>
          <a:prstGeom prst="rect">
            <a:avLst/>
          </a:prstGeom>
        </p:spPr>
        <p:txBody>
          <a:bodyPr/>
          <a:lstStyle>
            <a:lvl1pPr>
              <a:lnSpc>
                <a:spcPct val="100000"/>
              </a:lnSpc>
              <a:spcBef>
                <a:spcPts val="0"/>
              </a:spcBef>
              <a:buClr>
                <a:schemeClr val="accent2"/>
              </a:buClr>
              <a:defRPr sz="2400">
                <a:solidFill>
                  <a:schemeClr val="tx1"/>
                </a:solidFill>
              </a:defRPr>
            </a:lvl1pPr>
            <a:lvl2pPr>
              <a:lnSpc>
                <a:spcPct val="100000"/>
              </a:lnSpc>
              <a:spcBef>
                <a:spcPts val="0"/>
              </a:spcBef>
              <a:buClr>
                <a:schemeClr val="accent2"/>
              </a:buClr>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sz="2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3" name="Rectangle: Rounded Corners 2">
            <a:extLst>
              <a:ext uri="{FF2B5EF4-FFF2-40B4-BE49-F238E27FC236}">
                <a16:creationId xmlns:a16="http://schemas.microsoft.com/office/drawing/2014/main" id="{2725F0B4-4A00-431A-BAFA-24014F8B1E93}"/>
              </a:ext>
            </a:extLst>
          </p:cNvPr>
          <p:cNvSpPr/>
          <p:nvPr userDrawn="1"/>
        </p:nvSpPr>
        <p:spPr>
          <a:xfrm>
            <a:off x="1490919" y="5844882"/>
            <a:ext cx="9225475" cy="59619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55D52F31-3593-411D-BA07-FC8C79BFA492}"/>
              </a:ext>
            </a:extLst>
          </p:cNvPr>
          <p:cNvSpPr>
            <a:spLocks noGrp="1"/>
          </p:cNvSpPr>
          <p:nvPr>
            <p:ph type="body" sz="quarter" idx="32" hasCustomPrompt="1"/>
          </p:nvPr>
        </p:nvSpPr>
        <p:spPr>
          <a:xfrm>
            <a:off x="1635760" y="5891819"/>
            <a:ext cx="8929846" cy="494694"/>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Tree>
    <p:extLst>
      <p:ext uri="{BB962C8B-B14F-4D97-AF65-F5344CB8AC3E}">
        <p14:creationId xmlns:p14="http://schemas.microsoft.com/office/powerpoint/2010/main" val="29816888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range TA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E1728C3-3D3E-4126-A7EC-F9612CFE7738}"/>
              </a:ext>
            </a:extLst>
          </p:cNvPr>
          <p:cNvGraphicFramePr>
            <a:graphicFrameLocks noChangeAspect="1"/>
          </p:cNvGraphicFramePr>
          <p:nvPr userDrawn="1">
            <p:custDataLst>
              <p:tags r:id="rId1"/>
            </p:custDataLst>
            <p:extLst>
              <p:ext uri="{D42A27DB-BD31-4B8C-83A1-F6EECF244321}">
                <p14:modId xmlns:p14="http://schemas.microsoft.com/office/powerpoint/2010/main" val="2582611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AE1728C3-3D3E-4126-A7EC-F9612CFE773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28799" y="185130"/>
            <a:ext cx="9939603" cy="962338"/>
          </a:xfrm>
        </p:spPr>
        <p:txBody>
          <a:bodyPr vert="horz" anchor="ctr">
            <a:normAutofit/>
          </a:bodyPr>
          <a:lstStyle>
            <a:lvl1pPr algn="l">
              <a:defRPr sz="3800">
                <a:solidFill>
                  <a:schemeClr val="accent1"/>
                </a:solidFill>
                <a:latin typeface="+mn-lt"/>
              </a:defRPr>
            </a:lvl1pPr>
          </a:lstStyle>
          <a:p>
            <a:r>
              <a:rPr lang="en-US"/>
              <a:t>Title</a:t>
            </a:r>
          </a:p>
        </p:txBody>
      </p:sp>
      <p:sp>
        <p:nvSpPr>
          <p:cNvPr id="15" name="Slide Number Placeholder 5">
            <a:extLst>
              <a:ext uri="{FF2B5EF4-FFF2-40B4-BE49-F238E27FC236}">
                <a16:creationId xmlns:a16="http://schemas.microsoft.com/office/drawing/2014/main" id="{09E267B3-F1CB-40B7-9DB6-9D76B539B5CC}"/>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7" name="Graphic 6">
            <a:extLst>
              <a:ext uri="{FF2B5EF4-FFF2-40B4-BE49-F238E27FC236}">
                <a16:creationId xmlns:a16="http://schemas.microsoft.com/office/drawing/2014/main" id="{8D88CEE8-FE3F-48AB-8188-5B658D0CD96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3838" y="287865"/>
            <a:ext cx="1391922" cy="695962"/>
          </a:xfrm>
          <a:prstGeom prst="rect">
            <a:avLst/>
          </a:prstGeom>
        </p:spPr>
      </p:pic>
      <p:sp>
        <p:nvSpPr>
          <p:cNvPr id="8" name="Content Placeholder 2">
            <a:extLst>
              <a:ext uri="{FF2B5EF4-FFF2-40B4-BE49-F238E27FC236}">
                <a16:creationId xmlns:a16="http://schemas.microsoft.com/office/drawing/2014/main" id="{5ACC9B38-75A2-45DB-A418-ED0FE367F845}"/>
              </a:ext>
            </a:extLst>
          </p:cNvPr>
          <p:cNvSpPr>
            <a:spLocks noGrp="1"/>
          </p:cNvSpPr>
          <p:nvPr>
            <p:ph idx="1" hasCustomPrompt="1"/>
          </p:nvPr>
        </p:nvSpPr>
        <p:spPr>
          <a:xfrm>
            <a:off x="438912" y="1438586"/>
            <a:ext cx="11329490" cy="4147827"/>
          </a:xfrm>
          <a:prstGeom prst="rect">
            <a:avLst/>
          </a:prstGeom>
        </p:spPr>
        <p:txBody>
          <a:bodyPr/>
          <a:lstStyle>
            <a:lvl1pPr>
              <a:lnSpc>
                <a:spcPct val="100000"/>
              </a:lnSpc>
              <a:spcBef>
                <a:spcPts val="0"/>
              </a:spcBef>
              <a:buClr>
                <a:schemeClr val="accent2"/>
              </a:buClr>
              <a:defRPr sz="2400">
                <a:solidFill>
                  <a:schemeClr val="tx1"/>
                </a:solidFill>
              </a:defRPr>
            </a:lvl1pPr>
            <a:lvl2pPr>
              <a:lnSpc>
                <a:spcPct val="100000"/>
              </a:lnSpc>
              <a:spcBef>
                <a:spcPts val="0"/>
              </a:spcBef>
              <a:buClr>
                <a:schemeClr val="accent2"/>
              </a:buClr>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sz="2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3" name="Rectangle: Rounded Corners 2">
            <a:extLst>
              <a:ext uri="{FF2B5EF4-FFF2-40B4-BE49-F238E27FC236}">
                <a16:creationId xmlns:a16="http://schemas.microsoft.com/office/drawing/2014/main" id="{2725F0B4-4A00-431A-BAFA-24014F8B1E93}"/>
              </a:ext>
            </a:extLst>
          </p:cNvPr>
          <p:cNvSpPr/>
          <p:nvPr userDrawn="1"/>
        </p:nvSpPr>
        <p:spPr>
          <a:xfrm>
            <a:off x="1490919" y="5844882"/>
            <a:ext cx="9225475" cy="5961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55D52F31-3593-411D-BA07-FC8C79BFA492}"/>
              </a:ext>
            </a:extLst>
          </p:cNvPr>
          <p:cNvSpPr>
            <a:spLocks noGrp="1"/>
          </p:cNvSpPr>
          <p:nvPr>
            <p:ph type="body" sz="quarter" idx="32" hasCustomPrompt="1"/>
          </p:nvPr>
        </p:nvSpPr>
        <p:spPr>
          <a:xfrm>
            <a:off x="1635760" y="5891819"/>
            <a:ext cx="8929846" cy="494694"/>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Tree>
    <p:extLst>
      <p:ext uri="{BB962C8B-B14F-4D97-AF65-F5344CB8AC3E}">
        <p14:creationId xmlns:p14="http://schemas.microsoft.com/office/powerpoint/2010/main" val="39276816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 Box (Format B)">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C30B6CA-CF8E-4672-850C-BD70C9603821}"/>
              </a:ext>
            </a:extLst>
          </p:cNvPr>
          <p:cNvSpPr/>
          <p:nvPr userDrawn="1"/>
        </p:nvSpPr>
        <p:spPr>
          <a:xfrm>
            <a:off x="712380" y="3856210"/>
            <a:ext cx="5152479" cy="2101860"/>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hasCustomPrompt="1"/>
          </p:nvPr>
        </p:nvSpPr>
        <p:spPr>
          <a:xfrm>
            <a:off x="759537" y="3916129"/>
            <a:ext cx="5045840" cy="1973806"/>
          </a:xfrm>
          <a:prstGeom prst="rect">
            <a:avLst/>
          </a:prstGeom>
        </p:spPr>
        <p:txBody>
          <a:bodyPr/>
          <a:lstStyle>
            <a:lvl1pPr>
              <a:lnSpc>
                <a:spcPct val="100000"/>
              </a:lnSpc>
              <a:spcBef>
                <a:spcPts val="0"/>
              </a:spcBef>
              <a:buClr>
                <a:schemeClr val="accent2"/>
              </a:buClr>
              <a:defRPr sz="2200">
                <a:solidFill>
                  <a:schemeClr val="tx1"/>
                </a:solidFill>
              </a:defRPr>
            </a:lvl1pPr>
            <a:lvl2pPr>
              <a:lnSpc>
                <a:spcPct val="100000"/>
              </a:lnSpc>
              <a:spcBef>
                <a:spcPts val="0"/>
              </a:spcBef>
              <a:buClr>
                <a:schemeClr val="accent2"/>
              </a:buClr>
              <a:defRPr sz="2200">
                <a:solidFill>
                  <a:schemeClr val="tx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Text</a:t>
            </a:r>
          </a:p>
          <a:p>
            <a:pPr lvl="1"/>
            <a:r>
              <a:rPr lang="en-US"/>
              <a:t>Text</a:t>
            </a:r>
          </a:p>
        </p:txBody>
      </p:sp>
      <p:sp>
        <p:nvSpPr>
          <p:cNvPr id="34" name="Rectangle 33">
            <a:extLst>
              <a:ext uri="{FF2B5EF4-FFF2-40B4-BE49-F238E27FC236}">
                <a16:creationId xmlns:a16="http://schemas.microsoft.com/office/drawing/2014/main" id="{C688BFEC-9B4B-478C-9350-F0E043928041}"/>
              </a:ext>
            </a:extLst>
          </p:cNvPr>
          <p:cNvSpPr/>
          <p:nvPr userDrawn="1"/>
        </p:nvSpPr>
        <p:spPr>
          <a:xfrm>
            <a:off x="712380" y="1471431"/>
            <a:ext cx="5152479" cy="2101860"/>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 Placeholder 12">
            <a:extLst>
              <a:ext uri="{FF2B5EF4-FFF2-40B4-BE49-F238E27FC236}">
                <a16:creationId xmlns:a16="http://schemas.microsoft.com/office/drawing/2014/main" id="{3C1C43B0-400A-449D-ACFE-40433649D300}"/>
              </a:ext>
            </a:extLst>
          </p:cNvPr>
          <p:cNvSpPr>
            <a:spLocks noGrp="1"/>
          </p:cNvSpPr>
          <p:nvPr>
            <p:ph type="body" sz="quarter" idx="21" hasCustomPrompt="1"/>
          </p:nvPr>
        </p:nvSpPr>
        <p:spPr>
          <a:xfrm>
            <a:off x="759537" y="1531350"/>
            <a:ext cx="5045840" cy="1973806"/>
          </a:xfrm>
          <a:prstGeom prst="rect">
            <a:avLst/>
          </a:prstGeom>
        </p:spPr>
        <p:txBody>
          <a:bodyPr/>
          <a:lstStyle>
            <a:lvl1pPr>
              <a:lnSpc>
                <a:spcPct val="100000"/>
              </a:lnSpc>
              <a:spcBef>
                <a:spcPts val="0"/>
              </a:spcBef>
              <a:buClr>
                <a:schemeClr val="accent2"/>
              </a:buClr>
              <a:defRPr sz="2200">
                <a:solidFill>
                  <a:schemeClr val="tx1"/>
                </a:solidFill>
              </a:defRPr>
            </a:lvl1pPr>
            <a:lvl2pPr>
              <a:lnSpc>
                <a:spcPct val="100000"/>
              </a:lnSpc>
              <a:spcBef>
                <a:spcPts val="0"/>
              </a:spcBef>
              <a:buClr>
                <a:schemeClr val="accent2"/>
              </a:buClr>
              <a:defRPr sz="2200">
                <a:solidFill>
                  <a:schemeClr val="tx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Text</a:t>
            </a:r>
          </a:p>
          <a:p>
            <a:pPr lvl="1"/>
            <a:r>
              <a:rPr lang="en-US"/>
              <a:t>Text</a:t>
            </a:r>
          </a:p>
        </p:txBody>
      </p:sp>
      <p:sp>
        <p:nvSpPr>
          <p:cNvPr id="36" name="Rectangle 35">
            <a:extLst>
              <a:ext uri="{FF2B5EF4-FFF2-40B4-BE49-F238E27FC236}">
                <a16:creationId xmlns:a16="http://schemas.microsoft.com/office/drawing/2014/main" id="{51E96329-C5C4-4C66-80E5-05DC22C737BF}"/>
              </a:ext>
            </a:extLst>
          </p:cNvPr>
          <p:cNvSpPr/>
          <p:nvPr userDrawn="1"/>
        </p:nvSpPr>
        <p:spPr>
          <a:xfrm>
            <a:off x="6327141" y="3859161"/>
            <a:ext cx="5152479" cy="2101860"/>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Text Placeholder 12">
            <a:extLst>
              <a:ext uri="{FF2B5EF4-FFF2-40B4-BE49-F238E27FC236}">
                <a16:creationId xmlns:a16="http://schemas.microsoft.com/office/drawing/2014/main" id="{9E662AB3-3B2C-431F-9F9F-1EF7B8E26C75}"/>
              </a:ext>
            </a:extLst>
          </p:cNvPr>
          <p:cNvSpPr>
            <a:spLocks noGrp="1"/>
          </p:cNvSpPr>
          <p:nvPr>
            <p:ph type="body" sz="quarter" idx="22" hasCustomPrompt="1"/>
          </p:nvPr>
        </p:nvSpPr>
        <p:spPr>
          <a:xfrm>
            <a:off x="6374298" y="3919080"/>
            <a:ext cx="5045840" cy="1973806"/>
          </a:xfrm>
          <a:prstGeom prst="rect">
            <a:avLst/>
          </a:prstGeom>
        </p:spPr>
        <p:txBody>
          <a:bodyPr/>
          <a:lstStyle>
            <a:lvl1pPr>
              <a:lnSpc>
                <a:spcPct val="100000"/>
              </a:lnSpc>
              <a:spcBef>
                <a:spcPts val="0"/>
              </a:spcBef>
              <a:buClr>
                <a:schemeClr val="accent2"/>
              </a:buClr>
              <a:defRPr sz="2200">
                <a:solidFill>
                  <a:schemeClr val="tx1"/>
                </a:solidFill>
              </a:defRPr>
            </a:lvl1pPr>
            <a:lvl2pPr>
              <a:lnSpc>
                <a:spcPct val="100000"/>
              </a:lnSpc>
              <a:spcBef>
                <a:spcPts val="0"/>
              </a:spcBef>
              <a:buClr>
                <a:schemeClr val="accent2"/>
              </a:buClr>
              <a:defRPr sz="2200">
                <a:solidFill>
                  <a:schemeClr val="tx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Text</a:t>
            </a:r>
          </a:p>
          <a:p>
            <a:pPr lvl="1"/>
            <a:r>
              <a:rPr lang="en-US"/>
              <a:t>Text</a:t>
            </a:r>
          </a:p>
        </p:txBody>
      </p:sp>
      <p:sp>
        <p:nvSpPr>
          <p:cNvPr id="38" name="Rectangle 37">
            <a:extLst>
              <a:ext uri="{FF2B5EF4-FFF2-40B4-BE49-F238E27FC236}">
                <a16:creationId xmlns:a16="http://schemas.microsoft.com/office/drawing/2014/main" id="{407F49AD-881D-42F0-833D-B17974AD30DA}"/>
              </a:ext>
            </a:extLst>
          </p:cNvPr>
          <p:cNvSpPr/>
          <p:nvPr userDrawn="1"/>
        </p:nvSpPr>
        <p:spPr>
          <a:xfrm>
            <a:off x="6327141" y="1474382"/>
            <a:ext cx="5152479" cy="2101860"/>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Text Placeholder 12">
            <a:extLst>
              <a:ext uri="{FF2B5EF4-FFF2-40B4-BE49-F238E27FC236}">
                <a16:creationId xmlns:a16="http://schemas.microsoft.com/office/drawing/2014/main" id="{BC835F84-1A40-4428-8F6C-71C4E6D9376E}"/>
              </a:ext>
            </a:extLst>
          </p:cNvPr>
          <p:cNvSpPr>
            <a:spLocks noGrp="1"/>
          </p:cNvSpPr>
          <p:nvPr>
            <p:ph type="body" sz="quarter" idx="23" hasCustomPrompt="1"/>
          </p:nvPr>
        </p:nvSpPr>
        <p:spPr>
          <a:xfrm>
            <a:off x="6374298" y="1534301"/>
            <a:ext cx="5045840" cy="1973806"/>
          </a:xfrm>
          <a:prstGeom prst="rect">
            <a:avLst/>
          </a:prstGeom>
        </p:spPr>
        <p:txBody>
          <a:bodyPr/>
          <a:lstStyle>
            <a:lvl1pPr>
              <a:lnSpc>
                <a:spcPct val="100000"/>
              </a:lnSpc>
              <a:spcBef>
                <a:spcPts val="0"/>
              </a:spcBef>
              <a:buClr>
                <a:schemeClr val="accent2"/>
              </a:buClr>
              <a:defRPr sz="2200">
                <a:solidFill>
                  <a:schemeClr val="tx1"/>
                </a:solidFill>
              </a:defRPr>
            </a:lvl1pPr>
            <a:lvl2pPr>
              <a:lnSpc>
                <a:spcPct val="100000"/>
              </a:lnSpc>
              <a:spcBef>
                <a:spcPts val="0"/>
              </a:spcBef>
              <a:buClr>
                <a:schemeClr val="accent2"/>
              </a:buClr>
              <a:defRPr sz="2200">
                <a:solidFill>
                  <a:schemeClr val="tx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Text</a:t>
            </a:r>
          </a:p>
          <a:p>
            <a:pPr lvl="1"/>
            <a:r>
              <a:rPr lang="en-US"/>
              <a:t>Text</a:t>
            </a:r>
          </a:p>
        </p:txBody>
      </p:sp>
      <p:sp>
        <p:nvSpPr>
          <p:cNvPr id="16" name="Slide Number Placeholder 5">
            <a:extLst>
              <a:ext uri="{FF2B5EF4-FFF2-40B4-BE49-F238E27FC236}">
                <a16:creationId xmlns:a16="http://schemas.microsoft.com/office/drawing/2014/main" id="{7CEFB851-71F0-45F9-96B1-884083581652}"/>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
        <p:nvSpPr>
          <p:cNvPr id="19" name="Title 1">
            <a:extLst>
              <a:ext uri="{FF2B5EF4-FFF2-40B4-BE49-F238E27FC236}">
                <a16:creationId xmlns:a16="http://schemas.microsoft.com/office/drawing/2014/main" id="{10299621-DEC1-47A5-AE40-6B51AF1A8E10}"/>
              </a:ext>
            </a:extLst>
          </p:cNvPr>
          <p:cNvSpPr>
            <a:spLocks noGrp="1"/>
          </p:cNvSpPr>
          <p:nvPr>
            <p:ph type="title" hasCustomPrompt="1"/>
          </p:nvPr>
        </p:nvSpPr>
        <p:spPr>
          <a:xfrm>
            <a:off x="1828725" y="162466"/>
            <a:ext cx="9939604" cy="962338"/>
          </a:xfrm>
        </p:spPr>
        <p:txBody>
          <a:bodyPr anchor="ctr">
            <a:normAutofit/>
          </a:bodyPr>
          <a:lstStyle>
            <a:lvl1pPr algn="l">
              <a:defRPr sz="3800">
                <a:solidFill>
                  <a:schemeClr val="accent1"/>
                </a:solidFill>
                <a:latin typeface="+mn-lt"/>
              </a:defRPr>
            </a:lvl1pPr>
          </a:lstStyle>
          <a:p>
            <a:r>
              <a:rPr lang="en-US"/>
              <a:t>Title</a:t>
            </a:r>
          </a:p>
        </p:txBody>
      </p:sp>
      <p:pic>
        <p:nvPicPr>
          <p:cNvPr id="20" name="Graphic 19">
            <a:extLst>
              <a:ext uri="{FF2B5EF4-FFF2-40B4-BE49-F238E27FC236}">
                <a16:creationId xmlns:a16="http://schemas.microsoft.com/office/drawing/2014/main" id="{44B0B7B5-0109-4788-817E-ACE96839AC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838" y="287865"/>
            <a:ext cx="1391922" cy="695962"/>
          </a:xfrm>
          <a:prstGeom prst="rect">
            <a:avLst/>
          </a:prstGeom>
        </p:spPr>
      </p:pic>
    </p:spTree>
    <p:extLst>
      <p:ext uri="{BB962C8B-B14F-4D97-AF65-F5344CB8AC3E}">
        <p14:creationId xmlns:p14="http://schemas.microsoft.com/office/powerpoint/2010/main" val="30970265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Chevron (Format B)">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422661" y="2113927"/>
            <a:ext cx="3609027" cy="364841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6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 name="Arrow: Pentagon 1">
            <a:extLst>
              <a:ext uri="{FF2B5EF4-FFF2-40B4-BE49-F238E27FC236}">
                <a16:creationId xmlns:a16="http://schemas.microsoft.com/office/drawing/2014/main" id="{BC3C781A-14A4-43D4-BDD1-6AF4E93E22E8}"/>
              </a:ext>
            </a:extLst>
          </p:cNvPr>
          <p:cNvSpPr/>
          <p:nvPr userDrawn="1"/>
        </p:nvSpPr>
        <p:spPr>
          <a:xfrm>
            <a:off x="422659" y="1449767"/>
            <a:ext cx="3994795" cy="60036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94E0E128-4C73-417B-BB43-E8167C2554A2}"/>
              </a:ext>
            </a:extLst>
          </p:cNvPr>
          <p:cNvSpPr/>
          <p:nvPr userDrawn="1"/>
        </p:nvSpPr>
        <p:spPr>
          <a:xfrm>
            <a:off x="4222166" y="1449767"/>
            <a:ext cx="3994795"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Arrow: Chevron 4">
            <a:extLst>
              <a:ext uri="{FF2B5EF4-FFF2-40B4-BE49-F238E27FC236}">
                <a16:creationId xmlns:a16="http://schemas.microsoft.com/office/drawing/2014/main" id="{89F1ABF6-D8BE-480C-89BD-D4D59C3F65CF}"/>
              </a:ext>
            </a:extLst>
          </p:cNvPr>
          <p:cNvSpPr/>
          <p:nvPr userDrawn="1"/>
        </p:nvSpPr>
        <p:spPr>
          <a:xfrm>
            <a:off x="8021673" y="1449767"/>
            <a:ext cx="3994795"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ontent Placeholder 2">
            <a:extLst>
              <a:ext uri="{FF2B5EF4-FFF2-40B4-BE49-F238E27FC236}">
                <a16:creationId xmlns:a16="http://schemas.microsoft.com/office/drawing/2014/main" id="{6C6F9A36-043A-4404-B781-F447CAB8FB98}"/>
              </a:ext>
            </a:extLst>
          </p:cNvPr>
          <p:cNvSpPr>
            <a:spLocks noGrp="1"/>
          </p:cNvSpPr>
          <p:nvPr>
            <p:ph idx="23" hasCustomPrompt="1"/>
          </p:nvPr>
        </p:nvSpPr>
        <p:spPr>
          <a:xfrm>
            <a:off x="4222167" y="2113927"/>
            <a:ext cx="3609027" cy="364841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6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35" name="Content Placeholder 2">
            <a:extLst>
              <a:ext uri="{FF2B5EF4-FFF2-40B4-BE49-F238E27FC236}">
                <a16:creationId xmlns:a16="http://schemas.microsoft.com/office/drawing/2014/main" id="{62F95ECF-640E-49D3-A836-DBCAB2EAD058}"/>
              </a:ext>
            </a:extLst>
          </p:cNvPr>
          <p:cNvSpPr>
            <a:spLocks noGrp="1"/>
          </p:cNvSpPr>
          <p:nvPr>
            <p:ph idx="25" hasCustomPrompt="1"/>
          </p:nvPr>
        </p:nvSpPr>
        <p:spPr>
          <a:xfrm>
            <a:off x="8021673" y="2113927"/>
            <a:ext cx="3609027" cy="364841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6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0" name="Slide Number Placeholder 5">
            <a:extLst>
              <a:ext uri="{FF2B5EF4-FFF2-40B4-BE49-F238E27FC236}">
                <a16:creationId xmlns:a16="http://schemas.microsoft.com/office/drawing/2014/main" id="{66A871F8-B084-4ED6-9838-2BF31B3E6132}"/>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
        <p:nvSpPr>
          <p:cNvPr id="25" name="Text Placeholder 2">
            <a:extLst>
              <a:ext uri="{FF2B5EF4-FFF2-40B4-BE49-F238E27FC236}">
                <a16:creationId xmlns:a16="http://schemas.microsoft.com/office/drawing/2014/main" id="{C146825B-D9F2-4418-9349-A46BDC455B91}"/>
              </a:ext>
            </a:extLst>
          </p:cNvPr>
          <p:cNvSpPr>
            <a:spLocks noGrp="1"/>
          </p:cNvSpPr>
          <p:nvPr>
            <p:ph type="body" sz="quarter" idx="32" hasCustomPrompt="1"/>
          </p:nvPr>
        </p:nvSpPr>
        <p:spPr>
          <a:xfrm>
            <a:off x="587712" y="1456345"/>
            <a:ext cx="3183081" cy="579159"/>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6" name="Text Placeholder 2">
            <a:extLst>
              <a:ext uri="{FF2B5EF4-FFF2-40B4-BE49-F238E27FC236}">
                <a16:creationId xmlns:a16="http://schemas.microsoft.com/office/drawing/2014/main" id="{3F904253-FD16-4FAA-9ABB-79A050042492}"/>
              </a:ext>
            </a:extLst>
          </p:cNvPr>
          <p:cNvSpPr>
            <a:spLocks noGrp="1"/>
          </p:cNvSpPr>
          <p:nvPr>
            <p:ph type="body" sz="quarter" idx="33" hasCustomPrompt="1"/>
          </p:nvPr>
        </p:nvSpPr>
        <p:spPr>
          <a:xfrm>
            <a:off x="4544041" y="1456345"/>
            <a:ext cx="3183081" cy="579159"/>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8" name="Text Placeholder 2">
            <a:extLst>
              <a:ext uri="{FF2B5EF4-FFF2-40B4-BE49-F238E27FC236}">
                <a16:creationId xmlns:a16="http://schemas.microsoft.com/office/drawing/2014/main" id="{872DF980-B89C-4B1E-9A58-3129A20E1479}"/>
              </a:ext>
            </a:extLst>
          </p:cNvPr>
          <p:cNvSpPr>
            <a:spLocks noGrp="1"/>
          </p:cNvSpPr>
          <p:nvPr>
            <p:ph type="body" sz="quarter" idx="35" hasCustomPrompt="1"/>
          </p:nvPr>
        </p:nvSpPr>
        <p:spPr>
          <a:xfrm>
            <a:off x="8334858" y="1456345"/>
            <a:ext cx="3183081" cy="579159"/>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7" name="Title 1">
            <a:extLst>
              <a:ext uri="{FF2B5EF4-FFF2-40B4-BE49-F238E27FC236}">
                <a16:creationId xmlns:a16="http://schemas.microsoft.com/office/drawing/2014/main" id="{A88299B8-8649-48BC-95AF-B85942197A6C}"/>
              </a:ext>
            </a:extLst>
          </p:cNvPr>
          <p:cNvSpPr>
            <a:spLocks noGrp="1"/>
          </p:cNvSpPr>
          <p:nvPr>
            <p:ph type="title" hasCustomPrompt="1"/>
          </p:nvPr>
        </p:nvSpPr>
        <p:spPr>
          <a:xfrm>
            <a:off x="1828725" y="162466"/>
            <a:ext cx="9939604" cy="962338"/>
          </a:xfrm>
        </p:spPr>
        <p:txBody>
          <a:bodyPr anchor="ctr">
            <a:normAutofit/>
          </a:bodyPr>
          <a:lstStyle>
            <a:lvl1pPr algn="l">
              <a:defRPr sz="3800">
                <a:solidFill>
                  <a:schemeClr val="accent1"/>
                </a:solidFill>
                <a:latin typeface="+mn-lt"/>
              </a:defRPr>
            </a:lvl1pPr>
          </a:lstStyle>
          <a:p>
            <a:r>
              <a:rPr lang="en-US"/>
              <a:t>Title</a:t>
            </a:r>
          </a:p>
        </p:txBody>
      </p:sp>
      <p:pic>
        <p:nvPicPr>
          <p:cNvPr id="18" name="Graphic 17">
            <a:extLst>
              <a:ext uri="{FF2B5EF4-FFF2-40B4-BE49-F238E27FC236}">
                <a16:creationId xmlns:a16="http://schemas.microsoft.com/office/drawing/2014/main" id="{8B177BE2-C9D6-44D1-B498-DE9A3ED9211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838" y="287865"/>
            <a:ext cx="1391922" cy="695962"/>
          </a:xfrm>
          <a:prstGeom prst="rect">
            <a:avLst/>
          </a:prstGeom>
        </p:spPr>
      </p:pic>
    </p:spTree>
    <p:extLst>
      <p:ext uri="{BB962C8B-B14F-4D97-AF65-F5344CB8AC3E}">
        <p14:creationId xmlns:p14="http://schemas.microsoft.com/office/powerpoint/2010/main" val="29135646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Chevron (Format B)">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422662" y="2113927"/>
            <a:ext cx="2736156" cy="364841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6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 name="Arrow: Pentagon 1">
            <a:extLst>
              <a:ext uri="{FF2B5EF4-FFF2-40B4-BE49-F238E27FC236}">
                <a16:creationId xmlns:a16="http://schemas.microsoft.com/office/drawing/2014/main" id="{BC3C781A-14A4-43D4-BDD1-6AF4E93E22E8}"/>
              </a:ext>
            </a:extLst>
          </p:cNvPr>
          <p:cNvSpPr/>
          <p:nvPr userDrawn="1"/>
        </p:nvSpPr>
        <p:spPr>
          <a:xfrm>
            <a:off x="422660" y="1449767"/>
            <a:ext cx="3028623" cy="60036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94E0E128-4C73-417B-BB43-E8167C2554A2}"/>
              </a:ext>
            </a:extLst>
          </p:cNvPr>
          <p:cNvSpPr/>
          <p:nvPr userDrawn="1"/>
        </p:nvSpPr>
        <p:spPr>
          <a:xfrm>
            <a:off x="3265419" y="1449767"/>
            <a:ext cx="3028623"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Arrow: Chevron 3">
            <a:extLst>
              <a:ext uri="{FF2B5EF4-FFF2-40B4-BE49-F238E27FC236}">
                <a16:creationId xmlns:a16="http://schemas.microsoft.com/office/drawing/2014/main" id="{EE2848AF-CBDE-472C-BE74-E019FF0CD766}"/>
              </a:ext>
            </a:extLst>
          </p:cNvPr>
          <p:cNvSpPr/>
          <p:nvPr userDrawn="1"/>
        </p:nvSpPr>
        <p:spPr>
          <a:xfrm>
            <a:off x="6108178" y="1449767"/>
            <a:ext cx="3028623"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Arrow: Chevron 4">
            <a:extLst>
              <a:ext uri="{FF2B5EF4-FFF2-40B4-BE49-F238E27FC236}">
                <a16:creationId xmlns:a16="http://schemas.microsoft.com/office/drawing/2014/main" id="{89F1ABF6-D8BE-480C-89BD-D4D59C3F65CF}"/>
              </a:ext>
            </a:extLst>
          </p:cNvPr>
          <p:cNvSpPr/>
          <p:nvPr userDrawn="1"/>
        </p:nvSpPr>
        <p:spPr>
          <a:xfrm>
            <a:off x="8988697" y="1449767"/>
            <a:ext cx="3028623"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ontent Placeholder 2">
            <a:extLst>
              <a:ext uri="{FF2B5EF4-FFF2-40B4-BE49-F238E27FC236}">
                <a16:creationId xmlns:a16="http://schemas.microsoft.com/office/drawing/2014/main" id="{6C6F9A36-043A-4404-B781-F447CAB8FB98}"/>
              </a:ext>
            </a:extLst>
          </p:cNvPr>
          <p:cNvSpPr>
            <a:spLocks noGrp="1"/>
          </p:cNvSpPr>
          <p:nvPr>
            <p:ph idx="23" hasCustomPrompt="1"/>
          </p:nvPr>
        </p:nvSpPr>
        <p:spPr>
          <a:xfrm>
            <a:off x="3265419" y="2113927"/>
            <a:ext cx="2736156" cy="364841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6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34" name="Content Placeholder 2">
            <a:extLst>
              <a:ext uri="{FF2B5EF4-FFF2-40B4-BE49-F238E27FC236}">
                <a16:creationId xmlns:a16="http://schemas.microsoft.com/office/drawing/2014/main" id="{F875101A-36F5-4344-82D7-E84FE969FBE1}"/>
              </a:ext>
            </a:extLst>
          </p:cNvPr>
          <p:cNvSpPr>
            <a:spLocks noGrp="1"/>
          </p:cNvSpPr>
          <p:nvPr>
            <p:ph idx="24" hasCustomPrompt="1"/>
          </p:nvPr>
        </p:nvSpPr>
        <p:spPr>
          <a:xfrm>
            <a:off x="6108176" y="2113927"/>
            <a:ext cx="2736156" cy="364841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6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35" name="Content Placeholder 2">
            <a:extLst>
              <a:ext uri="{FF2B5EF4-FFF2-40B4-BE49-F238E27FC236}">
                <a16:creationId xmlns:a16="http://schemas.microsoft.com/office/drawing/2014/main" id="{62F95ECF-640E-49D3-A836-DBCAB2EAD058}"/>
              </a:ext>
            </a:extLst>
          </p:cNvPr>
          <p:cNvSpPr>
            <a:spLocks noGrp="1"/>
          </p:cNvSpPr>
          <p:nvPr>
            <p:ph idx="25" hasCustomPrompt="1"/>
          </p:nvPr>
        </p:nvSpPr>
        <p:spPr>
          <a:xfrm>
            <a:off x="8988697" y="2113927"/>
            <a:ext cx="2736156" cy="364841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6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0" name="Slide Number Placeholder 5">
            <a:extLst>
              <a:ext uri="{FF2B5EF4-FFF2-40B4-BE49-F238E27FC236}">
                <a16:creationId xmlns:a16="http://schemas.microsoft.com/office/drawing/2014/main" id="{66A871F8-B084-4ED6-9838-2BF31B3E6132}"/>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
        <p:nvSpPr>
          <p:cNvPr id="25" name="Text Placeholder 2">
            <a:extLst>
              <a:ext uri="{FF2B5EF4-FFF2-40B4-BE49-F238E27FC236}">
                <a16:creationId xmlns:a16="http://schemas.microsoft.com/office/drawing/2014/main" id="{C146825B-D9F2-4418-9349-A46BDC455B91}"/>
              </a:ext>
            </a:extLst>
          </p:cNvPr>
          <p:cNvSpPr>
            <a:spLocks noGrp="1"/>
          </p:cNvSpPr>
          <p:nvPr>
            <p:ph type="body" sz="quarter" idx="32" hasCustomPrompt="1"/>
          </p:nvPr>
        </p:nvSpPr>
        <p:spPr>
          <a:xfrm>
            <a:off x="587713" y="1456345"/>
            <a:ext cx="2413228" cy="579159"/>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6" name="Text Placeholder 2">
            <a:extLst>
              <a:ext uri="{FF2B5EF4-FFF2-40B4-BE49-F238E27FC236}">
                <a16:creationId xmlns:a16="http://schemas.microsoft.com/office/drawing/2014/main" id="{3F904253-FD16-4FAA-9ABB-79A050042492}"/>
              </a:ext>
            </a:extLst>
          </p:cNvPr>
          <p:cNvSpPr>
            <a:spLocks noGrp="1"/>
          </p:cNvSpPr>
          <p:nvPr>
            <p:ph type="body" sz="quarter" idx="33" hasCustomPrompt="1"/>
          </p:nvPr>
        </p:nvSpPr>
        <p:spPr>
          <a:xfrm>
            <a:off x="3583593" y="1456345"/>
            <a:ext cx="2413228" cy="579159"/>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7" name="Text Placeholder 2">
            <a:extLst>
              <a:ext uri="{FF2B5EF4-FFF2-40B4-BE49-F238E27FC236}">
                <a16:creationId xmlns:a16="http://schemas.microsoft.com/office/drawing/2014/main" id="{28DEB19C-1440-4282-9B03-793587A718F8}"/>
              </a:ext>
            </a:extLst>
          </p:cNvPr>
          <p:cNvSpPr>
            <a:spLocks noGrp="1"/>
          </p:cNvSpPr>
          <p:nvPr>
            <p:ph type="body" sz="quarter" idx="34" hasCustomPrompt="1"/>
          </p:nvPr>
        </p:nvSpPr>
        <p:spPr>
          <a:xfrm>
            <a:off x="6419207" y="1456345"/>
            <a:ext cx="2413228" cy="579159"/>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8" name="Text Placeholder 2">
            <a:extLst>
              <a:ext uri="{FF2B5EF4-FFF2-40B4-BE49-F238E27FC236}">
                <a16:creationId xmlns:a16="http://schemas.microsoft.com/office/drawing/2014/main" id="{872DF980-B89C-4B1E-9A58-3129A20E1479}"/>
              </a:ext>
            </a:extLst>
          </p:cNvPr>
          <p:cNvSpPr>
            <a:spLocks noGrp="1"/>
          </p:cNvSpPr>
          <p:nvPr>
            <p:ph type="body" sz="quarter" idx="35" hasCustomPrompt="1"/>
          </p:nvPr>
        </p:nvSpPr>
        <p:spPr>
          <a:xfrm>
            <a:off x="9301882" y="1456345"/>
            <a:ext cx="2413228" cy="579159"/>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2" name="Title 1">
            <a:extLst>
              <a:ext uri="{FF2B5EF4-FFF2-40B4-BE49-F238E27FC236}">
                <a16:creationId xmlns:a16="http://schemas.microsoft.com/office/drawing/2014/main" id="{FC4CD2E8-F158-4C0F-AB4D-5720CEACC185}"/>
              </a:ext>
            </a:extLst>
          </p:cNvPr>
          <p:cNvSpPr>
            <a:spLocks noGrp="1"/>
          </p:cNvSpPr>
          <p:nvPr>
            <p:ph type="title" hasCustomPrompt="1"/>
          </p:nvPr>
        </p:nvSpPr>
        <p:spPr>
          <a:xfrm>
            <a:off x="1828725" y="162466"/>
            <a:ext cx="9939604" cy="962338"/>
          </a:xfrm>
        </p:spPr>
        <p:txBody>
          <a:bodyPr anchor="ctr">
            <a:normAutofit/>
          </a:bodyPr>
          <a:lstStyle>
            <a:lvl1pPr algn="l">
              <a:defRPr sz="3800">
                <a:solidFill>
                  <a:schemeClr val="accent1"/>
                </a:solidFill>
                <a:latin typeface="+mn-lt"/>
              </a:defRPr>
            </a:lvl1pPr>
          </a:lstStyle>
          <a:p>
            <a:r>
              <a:rPr lang="en-US"/>
              <a:t>Title</a:t>
            </a:r>
          </a:p>
        </p:txBody>
      </p:sp>
      <p:pic>
        <p:nvPicPr>
          <p:cNvPr id="23" name="Graphic 22">
            <a:extLst>
              <a:ext uri="{FF2B5EF4-FFF2-40B4-BE49-F238E27FC236}">
                <a16:creationId xmlns:a16="http://schemas.microsoft.com/office/drawing/2014/main" id="{5FEDD7AB-81D1-4A11-BBCF-6A99834360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838" y="287865"/>
            <a:ext cx="1391922" cy="695962"/>
          </a:xfrm>
          <a:prstGeom prst="rect">
            <a:avLst/>
          </a:prstGeom>
        </p:spPr>
      </p:pic>
    </p:spTree>
    <p:extLst>
      <p:ext uri="{BB962C8B-B14F-4D97-AF65-F5344CB8AC3E}">
        <p14:creationId xmlns:p14="http://schemas.microsoft.com/office/powerpoint/2010/main" val="12842520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 Chevron (Format B)">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422662" y="2177720"/>
            <a:ext cx="2207769" cy="3648416"/>
          </a:xfrm>
          <a:prstGeom prst="rect">
            <a:avLst/>
          </a:prstGeom>
        </p:spPr>
        <p:txBody>
          <a:bodyPr/>
          <a:lstStyle>
            <a:lvl1pPr>
              <a:lnSpc>
                <a:spcPct val="100000"/>
              </a:lnSpc>
              <a:spcBef>
                <a:spcPts val="0"/>
              </a:spcBef>
              <a:buClr>
                <a:schemeClr val="accent2"/>
              </a:buClr>
              <a:defRPr sz="1600">
                <a:solidFill>
                  <a:schemeClr val="tx1"/>
                </a:solidFill>
              </a:defRPr>
            </a:lvl1pPr>
            <a:lvl2pPr>
              <a:lnSpc>
                <a:spcPct val="100000"/>
              </a:lnSpc>
              <a:spcBef>
                <a:spcPts val="0"/>
              </a:spcBef>
              <a:buClr>
                <a:schemeClr val="accent2"/>
              </a:buClr>
              <a:defRPr sz="1600">
                <a:solidFill>
                  <a:schemeClr val="tx1"/>
                </a:solidFill>
              </a:defRPr>
            </a:lvl2pPr>
            <a:lvl3pPr>
              <a:lnSpc>
                <a:spcPct val="100000"/>
              </a:lnSpc>
              <a:spcBef>
                <a:spcPts val="0"/>
              </a:spcBef>
              <a:buClr>
                <a:schemeClr val="accent2"/>
              </a:buClr>
              <a:defRPr sz="14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 name="Arrow: Pentagon 1">
            <a:extLst>
              <a:ext uri="{FF2B5EF4-FFF2-40B4-BE49-F238E27FC236}">
                <a16:creationId xmlns:a16="http://schemas.microsoft.com/office/drawing/2014/main" id="{BC3C781A-14A4-43D4-BDD1-6AF4E93E22E8}"/>
              </a:ext>
            </a:extLst>
          </p:cNvPr>
          <p:cNvSpPr/>
          <p:nvPr userDrawn="1"/>
        </p:nvSpPr>
        <p:spPr>
          <a:xfrm>
            <a:off x="422660" y="1513560"/>
            <a:ext cx="2443757" cy="60036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 name="Arrow: Chevron 2">
            <a:extLst>
              <a:ext uri="{FF2B5EF4-FFF2-40B4-BE49-F238E27FC236}">
                <a16:creationId xmlns:a16="http://schemas.microsoft.com/office/drawing/2014/main" id="{94E0E128-4C73-417B-BB43-E8167C2554A2}"/>
              </a:ext>
            </a:extLst>
          </p:cNvPr>
          <p:cNvSpPr/>
          <p:nvPr userDrawn="1"/>
        </p:nvSpPr>
        <p:spPr>
          <a:xfrm>
            <a:off x="2690804" y="1513560"/>
            <a:ext cx="2443757"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4" name="Arrow: Chevron 3">
            <a:extLst>
              <a:ext uri="{FF2B5EF4-FFF2-40B4-BE49-F238E27FC236}">
                <a16:creationId xmlns:a16="http://schemas.microsoft.com/office/drawing/2014/main" id="{EE2848AF-CBDE-472C-BE74-E019FF0CD766}"/>
              </a:ext>
            </a:extLst>
          </p:cNvPr>
          <p:cNvSpPr/>
          <p:nvPr userDrawn="1"/>
        </p:nvSpPr>
        <p:spPr>
          <a:xfrm>
            <a:off x="7227092" y="1513560"/>
            <a:ext cx="2443757"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 name="Arrow: Chevron 4">
            <a:extLst>
              <a:ext uri="{FF2B5EF4-FFF2-40B4-BE49-F238E27FC236}">
                <a16:creationId xmlns:a16="http://schemas.microsoft.com/office/drawing/2014/main" id="{89F1ABF6-D8BE-480C-89BD-D4D59C3F65CF}"/>
              </a:ext>
            </a:extLst>
          </p:cNvPr>
          <p:cNvSpPr/>
          <p:nvPr userDrawn="1"/>
        </p:nvSpPr>
        <p:spPr>
          <a:xfrm>
            <a:off x="9495237" y="1513560"/>
            <a:ext cx="2443757"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33" name="Content Placeholder 2">
            <a:extLst>
              <a:ext uri="{FF2B5EF4-FFF2-40B4-BE49-F238E27FC236}">
                <a16:creationId xmlns:a16="http://schemas.microsoft.com/office/drawing/2014/main" id="{6C6F9A36-043A-4404-B781-F447CAB8FB98}"/>
              </a:ext>
            </a:extLst>
          </p:cNvPr>
          <p:cNvSpPr>
            <a:spLocks noGrp="1"/>
          </p:cNvSpPr>
          <p:nvPr>
            <p:ph idx="23" hasCustomPrompt="1"/>
          </p:nvPr>
        </p:nvSpPr>
        <p:spPr>
          <a:xfrm>
            <a:off x="2690806" y="2177720"/>
            <a:ext cx="2207769" cy="3648416"/>
          </a:xfrm>
          <a:prstGeom prst="rect">
            <a:avLst/>
          </a:prstGeom>
        </p:spPr>
        <p:txBody>
          <a:bodyPr/>
          <a:lstStyle>
            <a:lvl1pPr>
              <a:lnSpc>
                <a:spcPct val="100000"/>
              </a:lnSpc>
              <a:spcBef>
                <a:spcPts val="0"/>
              </a:spcBef>
              <a:buClr>
                <a:schemeClr val="accent2"/>
              </a:buClr>
              <a:defRPr sz="1600">
                <a:solidFill>
                  <a:schemeClr val="tx1"/>
                </a:solidFill>
              </a:defRPr>
            </a:lvl1pPr>
            <a:lvl2pPr>
              <a:lnSpc>
                <a:spcPct val="100000"/>
              </a:lnSpc>
              <a:spcBef>
                <a:spcPts val="0"/>
              </a:spcBef>
              <a:buClr>
                <a:schemeClr val="accent2"/>
              </a:buClr>
              <a:defRPr sz="1600">
                <a:solidFill>
                  <a:schemeClr val="tx1"/>
                </a:solidFill>
              </a:defRPr>
            </a:lvl2pPr>
            <a:lvl3pPr>
              <a:lnSpc>
                <a:spcPct val="100000"/>
              </a:lnSpc>
              <a:spcBef>
                <a:spcPts val="0"/>
              </a:spcBef>
              <a:buClr>
                <a:schemeClr val="accent2"/>
              </a:buClr>
              <a:defRPr sz="14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34" name="Content Placeholder 2">
            <a:extLst>
              <a:ext uri="{FF2B5EF4-FFF2-40B4-BE49-F238E27FC236}">
                <a16:creationId xmlns:a16="http://schemas.microsoft.com/office/drawing/2014/main" id="{F875101A-36F5-4344-82D7-E84FE969FBE1}"/>
              </a:ext>
            </a:extLst>
          </p:cNvPr>
          <p:cNvSpPr>
            <a:spLocks noGrp="1"/>
          </p:cNvSpPr>
          <p:nvPr>
            <p:ph idx="24" hasCustomPrompt="1"/>
          </p:nvPr>
        </p:nvSpPr>
        <p:spPr>
          <a:xfrm>
            <a:off x="7227094" y="2177720"/>
            <a:ext cx="2207769" cy="3648416"/>
          </a:xfrm>
          <a:prstGeom prst="rect">
            <a:avLst/>
          </a:prstGeom>
        </p:spPr>
        <p:txBody>
          <a:bodyPr/>
          <a:lstStyle>
            <a:lvl1pPr>
              <a:lnSpc>
                <a:spcPct val="100000"/>
              </a:lnSpc>
              <a:spcBef>
                <a:spcPts val="0"/>
              </a:spcBef>
              <a:buClr>
                <a:schemeClr val="accent2"/>
              </a:buClr>
              <a:defRPr sz="1600">
                <a:solidFill>
                  <a:schemeClr val="tx1"/>
                </a:solidFill>
              </a:defRPr>
            </a:lvl1pPr>
            <a:lvl2pPr>
              <a:lnSpc>
                <a:spcPct val="100000"/>
              </a:lnSpc>
              <a:spcBef>
                <a:spcPts val="0"/>
              </a:spcBef>
              <a:buClr>
                <a:schemeClr val="accent2"/>
              </a:buClr>
              <a:defRPr sz="1600">
                <a:solidFill>
                  <a:schemeClr val="tx1"/>
                </a:solidFill>
              </a:defRPr>
            </a:lvl2pPr>
            <a:lvl3pPr>
              <a:lnSpc>
                <a:spcPct val="100000"/>
              </a:lnSpc>
              <a:spcBef>
                <a:spcPts val="0"/>
              </a:spcBef>
              <a:buClr>
                <a:schemeClr val="accent2"/>
              </a:buClr>
              <a:defRPr sz="14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35" name="Content Placeholder 2">
            <a:extLst>
              <a:ext uri="{FF2B5EF4-FFF2-40B4-BE49-F238E27FC236}">
                <a16:creationId xmlns:a16="http://schemas.microsoft.com/office/drawing/2014/main" id="{62F95ECF-640E-49D3-A836-DBCAB2EAD058}"/>
              </a:ext>
            </a:extLst>
          </p:cNvPr>
          <p:cNvSpPr>
            <a:spLocks noGrp="1"/>
          </p:cNvSpPr>
          <p:nvPr>
            <p:ph idx="25" hasCustomPrompt="1"/>
          </p:nvPr>
        </p:nvSpPr>
        <p:spPr>
          <a:xfrm>
            <a:off x="9495237" y="2177720"/>
            <a:ext cx="2207769" cy="3648416"/>
          </a:xfrm>
          <a:prstGeom prst="rect">
            <a:avLst/>
          </a:prstGeom>
        </p:spPr>
        <p:txBody>
          <a:bodyPr/>
          <a:lstStyle>
            <a:lvl1pPr>
              <a:lnSpc>
                <a:spcPct val="100000"/>
              </a:lnSpc>
              <a:spcBef>
                <a:spcPts val="0"/>
              </a:spcBef>
              <a:buClr>
                <a:schemeClr val="accent2"/>
              </a:buClr>
              <a:defRPr sz="1600">
                <a:solidFill>
                  <a:schemeClr val="tx1"/>
                </a:solidFill>
              </a:defRPr>
            </a:lvl1pPr>
            <a:lvl2pPr>
              <a:lnSpc>
                <a:spcPct val="100000"/>
              </a:lnSpc>
              <a:spcBef>
                <a:spcPts val="0"/>
              </a:spcBef>
              <a:buClr>
                <a:schemeClr val="accent2"/>
              </a:buClr>
              <a:defRPr sz="1600">
                <a:solidFill>
                  <a:schemeClr val="tx1"/>
                </a:solidFill>
              </a:defRPr>
            </a:lvl2pPr>
            <a:lvl3pPr>
              <a:lnSpc>
                <a:spcPct val="100000"/>
              </a:lnSpc>
              <a:spcBef>
                <a:spcPts val="0"/>
              </a:spcBef>
              <a:buClr>
                <a:schemeClr val="accent2"/>
              </a:buClr>
              <a:defRPr sz="14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0" name="Slide Number Placeholder 5">
            <a:extLst>
              <a:ext uri="{FF2B5EF4-FFF2-40B4-BE49-F238E27FC236}">
                <a16:creationId xmlns:a16="http://schemas.microsoft.com/office/drawing/2014/main" id="{66A871F8-B084-4ED6-9838-2BF31B3E6132}"/>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
        <p:nvSpPr>
          <p:cNvPr id="25" name="Text Placeholder 2">
            <a:extLst>
              <a:ext uri="{FF2B5EF4-FFF2-40B4-BE49-F238E27FC236}">
                <a16:creationId xmlns:a16="http://schemas.microsoft.com/office/drawing/2014/main" id="{C146825B-D9F2-4418-9349-A46BDC455B91}"/>
              </a:ext>
            </a:extLst>
          </p:cNvPr>
          <p:cNvSpPr>
            <a:spLocks noGrp="1"/>
          </p:cNvSpPr>
          <p:nvPr>
            <p:ph type="body" sz="quarter" idx="32" hasCustomPrompt="1"/>
          </p:nvPr>
        </p:nvSpPr>
        <p:spPr>
          <a:xfrm>
            <a:off x="587713" y="1520138"/>
            <a:ext cx="1947203" cy="579159"/>
          </a:xfrm>
          <a:prstGeom prst="rect">
            <a:avLst/>
          </a:prstGeom>
        </p:spPr>
        <p:txBody>
          <a:bodyPr anchor="ctr"/>
          <a:lstStyle>
            <a:lvl1pPr marL="0" indent="0" algn="ctr">
              <a:buNone/>
              <a:defRPr sz="16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6" name="Text Placeholder 2">
            <a:extLst>
              <a:ext uri="{FF2B5EF4-FFF2-40B4-BE49-F238E27FC236}">
                <a16:creationId xmlns:a16="http://schemas.microsoft.com/office/drawing/2014/main" id="{3F904253-FD16-4FAA-9ABB-79A050042492}"/>
              </a:ext>
            </a:extLst>
          </p:cNvPr>
          <p:cNvSpPr>
            <a:spLocks noGrp="1"/>
          </p:cNvSpPr>
          <p:nvPr>
            <p:ph type="body" sz="quarter" idx="33" hasCustomPrompt="1"/>
          </p:nvPr>
        </p:nvSpPr>
        <p:spPr>
          <a:xfrm>
            <a:off x="2991537" y="1520138"/>
            <a:ext cx="1947203" cy="579159"/>
          </a:xfrm>
          <a:prstGeom prst="rect">
            <a:avLst/>
          </a:prstGeom>
        </p:spPr>
        <p:txBody>
          <a:bodyPr anchor="ctr"/>
          <a:lstStyle>
            <a:lvl1pPr marL="0" indent="0" algn="ctr">
              <a:buNone/>
              <a:defRPr sz="16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7" name="Text Placeholder 2">
            <a:extLst>
              <a:ext uri="{FF2B5EF4-FFF2-40B4-BE49-F238E27FC236}">
                <a16:creationId xmlns:a16="http://schemas.microsoft.com/office/drawing/2014/main" id="{28DEB19C-1440-4282-9B03-793587A718F8}"/>
              </a:ext>
            </a:extLst>
          </p:cNvPr>
          <p:cNvSpPr>
            <a:spLocks noGrp="1"/>
          </p:cNvSpPr>
          <p:nvPr>
            <p:ph type="body" sz="quarter" idx="34" hasCustomPrompt="1"/>
          </p:nvPr>
        </p:nvSpPr>
        <p:spPr>
          <a:xfrm>
            <a:off x="7524377" y="1520138"/>
            <a:ext cx="1947203" cy="579159"/>
          </a:xfrm>
          <a:prstGeom prst="rect">
            <a:avLst/>
          </a:prstGeom>
        </p:spPr>
        <p:txBody>
          <a:bodyPr anchor="ctr"/>
          <a:lstStyle>
            <a:lvl1pPr marL="0" indent="0" algn="ctr">
              <a:buNone/>
              <a:defRPr sz="16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8" name="Text Placeholder 2">
            <a:extLst>
              <a:ext uri="{FF2B5EF4-FFF2-40B4-BE49-F238E27FC236}">
                <a16:creationId xmlns:a16="http://schemas.microsoft.com/office/drawing/2014/main" id="{872DF980-B89C-4B1E-9A58-3129A20E1479}"/>
              </a:ext>
            </a:extLst>
          </p:cNvPr>
          <p:cNvSpPr>
            <a:spLocks noGrp="1"/>
          </p:cNvSpPr>
          <p:nvPr>
            <p:ph type="body" sz="quarter" idx="35" hasCustomPrompt="1"/>
          </p:nvPr>
        </p:nvSpPr>
        <p:spPr>
          <a:xfrm>
            <a:off x="9808422" y="1520138"/>
            <a:ext cx="1947203" cy="579159"/>
          </a:xfrm>
          <a:prstGeom prst="rect">
            <a:avLst/>
          </a:prstGeom>
        </p:spPr>
        <p:txBody>
          <a:bodyPr anchor="ctr"/>
          <a:lstStyle>
            <a:lvl1pPr marL="0" indent="0" algn="ctr">
              <a:buNone/>
              <a:defRPr sz="16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2" name="Arrow: Chevron 21">
            <a:extLst>
              <a:ext uri="{FF2B5EF4-FFF2-40B4-BE49-F238E27FC236}">
                <a16:creationId xmlns:a16="http://schemas.microsoft.com/office/drawing/2014/main" id="{62EA48B1-3A94-4189-BDC0-E22EF2608C43}"/>
              </a:ext>
            </a:extLst>
          </p:cNvPr>
          <p:cNvSpPr/>
          <p:nvPr userDrawn="1"/>
        </p:nvSpPr>
        <p:spPr>
          <a:xfrm>
            <a:off x="4958948" y="1520138"/>
            <a:ext cx="2443757"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3" name="Content Placeholder 2">
            <a:extLst>
              <a:ext uri="{FF2B5EF4-FFF2-40B4-BE49-F238E27FC236}">
                <a16:creationId xmlns:a16="http://schemas.microsoft.com/office/drawing/2014/main" id="{9158186A-4A8A-48D7-850B-FEF6B3A747A1}"/>
              </a:ext>
            </a:extLst>
          </p:cNvPr>
          <p:cNvSpPr>
            <a:spLocks noGrp="1"/>
          </p:cNvSpPr>
          <p:nvPr>
            <p:ph idx="36" hasCustomPrompt="1"/>
          </p:nvPr>
        </p:nvSpPr>
        <p:spPr>
          <a:xfrm>
            <a:off x="4958950" y="2184298"/>
            <a:ext cx="2207769" cy="3648416"/>
          </a:xfrm>
          <a:prstGeom prst="rect">
            <a:avLst/>
          </a:prstGeom>
        </p:spPr>
        <p:txBody>
          <a:bodyPr/>
          <a:lstStyle>
            <a:lvl1pPr>
              <a:lnSpc>
                <a:spcPct val="100000"/>
              </a:lnSpc>
              <a:spcBef>
                <a:spcPts val="0"/>
              </a:spcBef>
              <a:buClr>
                <a:schemeClr val="accent2"/>
              </a:buClr>
              <a:defRPr sz="1600">
                <a:solidFill>
                  <a:schemeClr val="tx1"/>
                </a:solidFill>
              </a:defRPr>
            </a:lvl1pPr>
            <a:lvl2pPr>
              <a:lnSpc>
                <a:spcPct val="100000"/>
              </a:lnSpc>
              <a:spcBef>
                <a:spcPts val="0"/>
              </a:spcBef>
              <a:buClr>
                <a:schemeClr val="accent2"/>
              </a:buClr>
              <a:defRPr sz="1600">
                <a:solidFill>
                  <a:schemeClr val="tx1"/>
                </a:solidFill>
              </a:defRPr>
            </a:lvl2pPr>
            <a:lvl3pPr>
              <a:lnSpc>
                <a:spcPct val="100000"/>
              </a:lnSpc>
              <a:spcBef>
                <a:spcPts val="0"/>
              </a:spcBef>
              <a:buClr>
                <a:schemeClr val="accent2"/>
              </a:buClr>
              <a:defRPr sz="14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4" name="Text Placeholder 2">
            <a:extLst>
              <a:ext uri="{FF2B5EF4-FFF2-40B4-BE49-F238E27FC236}">
                <a16:creationId xmlns:a16="http://schemas.microsoft.com/office/drawing/2014/main" id="{5BD0F29D-3121-45B4-9027-1E5117BCEADB}"/>
              </a:ext>
            </a:extLst>
          </p:cNvPr>
          <p:cNvSpPr>
            <a:spLocks noGrp="1"/>
          </p:cNvSpPr>
          <p:nvPr>
            <p:ph type="body" sz="quarter" idx="37" hasCustomPrompt="1"/>
          </p:nvPr>
        </p:nvSpPr>
        <p:spPr>
          <a:xfrm>
            <a:off x="5254829" y="1526716"/>
            <a:ext cx="1947203" cy="579159"/>
          </a:xfrm>
          <a:prstGeom prst="rect">
            <a:avLst/>
          </a:prstGeom>
        </p:spPr>
        <p:txBody>
          <a:bodyPr anchor="ctr"/>
          <a:lstStyle>
            <a:lvl1pPr marL="0" indent="0" algn="ctr">
              <a:buNone/>
              <a:defRPr sz="16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9" name="Title 1">
            <a:extLst>
              <a:ext uri="{FF2B5EF4-FFF2-40B4-BE49-F238E27FC236}">
                <a16:creationId xmlns:a16="http://schemas.microsoft.com/office/drawing/2014/main" id="{4B2C5738-6E13-43D1-9D60-82805917B3CF}"/>
              </a:ext>
            </a:extLst>
          </p:cNvPr>
          <p:cNvSpPr>
            <a:spLocks noGrp="1"/>
          </p:cNvSpPr>
          <p:nvPr>
            <p:ph type="title" hasCustomPrompt="1"/>
          </p:nvPr>
        </p:nvSpPr>
        <p:spPr>
          <a:xfrm>
            <a:off x="1828725" y="162466"/>
            <a:ext cx="9939604" cy="962338"/>
          </a:xfrm>
        </p:spPr>
        <p:txBody>
          <a:bodyPr anchor="ctr">
            <a:normAutofit/>
          </a:bodyPr>
          <a:lstStyle>
            <a:lvl1pPr algn="l">
              <a:defRPr sz="3800">
                <a:solidFill>
                  <a:schemeClr val="accent1"/>
                </a:solidFill>
                <a:latin typeface="+mn-lt"/>
              </a:defRPr>
            </a:lvl1pPr>
          </a:lstStyle>
          <a:p>
            <a:r>
              <a:rPr lang="en-US"/>
              <a:t>Title</a:t>
            </a:r>
          </a:p>
        </p:txBody>
      </p:sp>
      <p:pic>
        <p:nvPicPr>
          <p:cNvPr id="30" name="Graphic 29">
            <a:extLst>
              <a:ext uri="{FF2B5EF4-FFF2-40B4-BE49-F238E27FC236}">
                <a16:creationId xmlns:a16="http://schemas.microsoft.com/office/drawing/2014/main" id="{B6FA41A4-56D3-406F-B815-40475B5FEA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838" y="287865"/>
            <a:ext cx="1391922" cy="695962"/>
          </a:xfrm>
          <a:prstGeom prst="rect">
            <a:avLst/>
          </a:prstGeom>
        </p:spPr>
      </p:pic>
    </p:spTree>
    <p:extLst>
      <p:ext uri="{BB962C8B-B14F-4D97-AF65-F5344CB8AC3E}">
        <p14:creationId xmlns:p14="http://schemas.microsoft.com/office/powerpoint/2010/main" val="836644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166721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meline (Format B)">
    <p:spTree>
      <p:nvGrpSpPr>
        <p:cNvPr id="1" name=""/>
        <p:cNvGrpSpPr/>
        <p:nvPr/>
      </p:nvGrpSpPr>
      <p:grpSpPr>
        <a:xfrm>
          <a:off x="0" y="0"/>
          <a:ext cx="0" cy="0"/>
          <a:chOff x="0" y="0"/>
          <a:chExt cx="0" cy="0"/>
        </a:xfrm>
      </p:grpSpPr>
      <p:sp>
        <p:nvSpPr>
          <p:cNvPr id="30" name="Slide Number Placeholder 5">
            <a:extLst>
              <a:ext uri="{FF2B5EF4-FFF2-40B4-BE49-F238E27FC236}">
                <a16:creationId xmlns:a16="http://schemas.microsoft.com/office/drawing/2014/main" id="{13F74E0D-4003-44A2-BEDF-91EC2C3A31A7}"/>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
        <p:nvSpPr>
          <p:cNvPr id="31" name="Title 1">
            <a:extLst>
              <a:ext uri="{FF2B5EF4-FFF2-40B4-BE49-F238E27FC236}">
                <a16:creationId xmlns:a16="http://schemas.microsoft.com/office/drawing/2014/main" id="{DAAE2634-CFAA-48BC-A94F-05D19B60AEDB}"/>
              </a:ext>
            </a:extLst>
          </p:cNvPr>
          <p:cNvSpPr>
            <a:spLocks noGrp="1"/>
          </p:cNvSpPr>
          <p:nvPr>
            <p:ph type="title" hasCustomPrompt="1"/>
          </p:nvPr>
        </p:nvSpPr>
        <p:spPr>
          <a:xfrm>
            <a:off x="1828725" y="162466"/>
            <a:ext cx="9939604" cy="962338"/>
          </a:xfrm>
        </p:spPr>
        <p:txBody>
          <a:bodyPr anchor="ctr">
            <a:normAutofit/>
          </a:bodyPr>
          <a:lstStyle>
            <a:lvl1pPr algn="l">
              <a:defRPr sz="3800">
                <a:solidFill>
                  <a:schemeClr val="accent1"/>
                </a:solidFill>
                <a:latin typeface="+mn-lt"/>
              </a:defRPr>
            </a:lvl1pPr>
          </a:lstStyle>
          <a:p>
            <a:r>
              <a:rPr lang="en-US"/>
              <a:t>Title</a:t>
            </a:r>
          </a:p>
        </p:txBody>
      </p:sp>
      <p:pic>
        <p:nvPicPr>
          <p:cNvPr id="32" name="Graphic 31">
            <a:extLst>
              <a:ext uri="{FF2B5EF4-FFF2-40B4-BE49-F238E27FC236}">
                <a16:creationId xmlns:a16="http://schemas.microsoft.com/office/drawing/2014/main" id="{D2F9A258-D562-4141-9597-66AD86D858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838" y="287865"/>
            <a:ext cx="1391922" cy="695962"/>
          </a:xfrm>
          <a:prstGeom prst="rect">
            <a:avLst/>
          </a:prstGeom>
        </p:spPr>
      </p:pic>
      <p:sp>
        <p:nvSpPr>
          <p:cNvPr id="33" name="Rectangle 32">
            <a:extLst>
              <a:ext uri="{FF2B5EF4-FFF2-40B4-BE49-F238E27FC236}">
                <a16:creationId xmlns:a16="http://schemas.microsoft.com/office/drawing/2014/main" id="{E33A7C96-F0A3-4A1C-8544-F9797414A34A}"/>
              </a:ext>
            </a:extLst>
          </p:cNvPr>
          <p:cNvSpPr/>
          <p:nvPr userDrawn="1"/>
        </p:nvSpPr>
        <p:spPr>
          <a:xfrm>
            <a:off x="386540" y="3591049"/>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ectangle 33">
            <a:extLst>
              <a:ext uri="{FF2B5EF4-FFF2-40B4-BE49-F238E27FC236}">
                <a16:creationId xmlns:a16="http://schemas.microsoft.com/office/drawing/2014/main" id="{A9C6F00C-27D9-4A9E-A09D-2C33C3B1187B}"/>
              </a:ext>
            </a:extLst>
          </p:cNvPr>
          <p:cNvSpPr/>
          <p:nvPr userDrawn="1"/>
        </p:nvSpPr>
        <p:spPr>
          <a:xfrm>
            <a:off x="2696352" y="3591049"/>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Rectangle 34">
            <a:extLst>
              <a:ext uri="{FF2B5EF4-FFF2-40B4-BE49-F238E27FC236}">
                <a16:creationId xmlns:a16="http://schemas.microsoft.com/office/drawing/2014/main" id="{9793BC3F-E655-4809-BF67-35B5E563FA21}"/>
              </a:ext>
            </a:extLst>
          </p:cNvPr>
          <p:cNvSpPr/>
          <p:nvPr userDrawn="1"/>
        </p:nvSpPr>
        <p:spPr>
          <a:xfrm>
            <a:off x="5006164" y="3591049"/>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Rectangle 35">
            <a:extLst>
              <a:ext uri="{FF2B5EF4-FFF2-40B4-BE49-F238E27FC236}">
                <a16:creationId xmlns:a16="http://schemas.microsoft.com/office/drawing/2014/main" id="{4819F548-DC72-4B3C-AD6E-7AE4E913C466}"/>
              </a:ext>
            </a:extLst>
          </p:cNvPr>
          <p:cNvSpPr/>
          <p:nvPr userDrawn="1"/>
        </p:nvSpPr>
        <p:spPr>
          <a:xfrm>
            <a:off x="7315976" y="3591049"/>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 name="Rectangle 42">
            <a:extLst>
              <a:ext uri="{FF2B5EF4-FFF2-40B4-BE49-F238E27FC236}">
                <a16:creationId xmlns:a16="http://schemas.microsoft.com/office/drawing/2014/main" id="{0EF8C34A-1215-44EC-B899-A3495FB7ED89}"/>
              </a:ext>
            </a:extLst>
          </p:cNvPr>
          <p:cNvSpPr/>
          <p:nvPr userDrawn="1"/>
        </p:nvSpPr>
        <p:spPr>
          <a:xfrm>
            <a:off x="9625788" y="3590813"/>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44" name="Straight Connector 43">
            <a:extLst>
              <a:ext uri="{FF2B5EF4-FFF2-40B4-BE49-F238E27FC236}">
                <a16:creationId xmlns:a16="http://schemas.microsoft.com/office/drawing/2014/main" id="{896D9D83-0B2D-4284-A17D-8D78192EB3A5}"/>
              </a:ext>
            </a:extLst>
          </p:cNvPr>
          <p:cNvCxnSpPr>
            <a:cxnSpLocks/>
          </p:cNvCxnSpPr>
          <p:nvPr userDrawn="1"/>
        </p:nvCxnSpPr>
        <p:spPr>
          <a:xfrm flipH="1" flipV="1">
            <a:off x="1481914" y="275765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40C22C6-E4EB-436B-81DF-2B09B52F2AEC}"/>
              </a:ext>
            </a:extLst>
          </p:cNvPr>
          <p:cNvCxnSpPr>
            <a:cxnSpLocks/>
          </p:cNvCxnSpPr>
          <p:nvPr userDrawn="1"/>
        </p:nvCxnSpPr>
        <p:spPr>
          <a:xfrm flipH="1" flipV="1">
            <a:off x="3789345" y="4049121"/>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1E44144-A768-42C2-AE55-50E91AA092FA}"/>
              </a:ext>
            </a:extLst>
          </p:cNvPr>
          <p:cNvCxnSpPr>
            <a:cxnSpLocks/>
          </p:cNvCxnSpPr>
          <p:nvPr userDrawn="1"/>
        </p:nvCxnSpPr>
        <p:spPr>
          <a:xfrm flipH="1" flipV="1">
            <a:off x="6101538" y="275765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9978B46-2EF5-4838-B330-07CC1080D064}"/>
              </a:ext>
            </a:extLst>
          </p:cNvPr>
          <p:cNvCxnSpPr>
            <a:cxnSpLocks/>
          </p:cNvCxnSpPr>
          <p:nvPr userDrawn="1"/>
        </p:nvCxnSpPr>
        <p:spPr>
          <a:xfrm flipH="1" flipV="1">
            <a:off x="8389918" y="4049120"/>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E0C23FF-79F0-432C-8577-A1C1829BDB2F}"/>
              </a:ext>
            </a:extLst>
          </p:cNvPr>
          <p:cNvCxnSpPr>
            <a:cxnSpLocks/>
          </p:cNvCxnSpPr>
          <p:nvPr userDrawn="1"/>
        </p:nvCxnSpPr>
        <p:spPr>
          <a:xfrm flipH="1" flipV="1">
            <a:off x="10616389" y="275765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637C1B0-5D9A-4CC9-8CBF-9CB2C39DA9AB}"/>
              </a:ext>
            </a:extLst>
          </p:cNvPr>
          <p:cNvSpPr>
            <a:spLocks noGrp="1"/>
          </p:cNvSpPr>
          <p:nvPr>
            <p:ph type="body" sz="quarter" idx="32" hasCustomPrompt="1"/>
          </p:nvPr>
        </p:nvSpPr>
        <p:spPr>
          <a:xfrm>
            <a:off x="381970" y="1656715"/>
            <a:ext cx="2974837" cy="1090298"/>
          </a:xfrm>
          <a:prstGeom prst="rect">
            <a:avLst/>
          </a:prstGeom>
        </p:spPr>
        <p:txBody>
          <a:bodyPr anchor="b"/>
          <a:lstStyle>
            <a:lvl1pPr marL="0" indent="0" algn="l">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50" name="Text Placeholder 2">
            <a:extLst>
              <a:ext uri="{FF2B5EF4-FFF2-40B4-BE49-F238E27FC236}">
                <a16:creationId xmlns:a16="http://schemas.microsoft.com/office/drawing/2014/main" id="{B4B2C6B5-500F-40E3-973C-0AF4D17011EB}"/>
              </a:ext>
            </a:extLst>
          </p:cNvPr>
          <p:cNvSpPr>
            <a:spLocks noGrp="1"/>
          </p:cNvSpPr>
          <p:nvPr>
            <p:ph type="body" sz="quarter" idx="33" hasCustomPrompt="1"/>
          </p:nvPr>
        </p:nvSpPr>
        <p:spPr>
          <a:xfrm>
            <a:off x="4614314" y="1656715"/>
            <a:ext cx="2974837" cy="1090298"/>
          </a:xfrm>
          <a:prstGeom prst="rect">
            <a:avLst/>
          </a:prstGeom>
        </p:spPr>
        <p:txBody>
          <a:bodyPr anchor="b"/>
          <a:lstStyle>
            <a:lvl1pPr marL="0" indent="0" algn="l">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51" name="Text Placeholder 2">
            <a:extLst>
              <a:ext uri="{FF2B5EF4-FFF2-40B4-BE49-F238E27FC236}">
                <a16:creationId xmlns:a16="http://schemas.microsoft.com/office/drawing/2014/main" id="{9860830F-1C54-4889-BA9B-A3D3D2C01372}"/>
              </a:ext>
            </a:extLst>
          </p:cNvPr>
          <p:cNvSpPr>
            <a:spLocks noGrp="1"/>
          </p:cNvSpPr>
          <p:nvPr>
            <p:ph type="body" sz="quarter" idx="34" hasCustomPrompt="1"/>
          </p:nvPr>
        </p:nvSpPr>
        <p:spPr>
          <a:xfrm>
            <a:off x="8846657" y="1656715"/>
            <a:ext cx="2974837" cy="1090298"/>
          </a:xfrm>
          <a:prstGeom prst="rect">
            <a:avLst/>
          </a:prstGeom>
        </p:spPr>
        <p:txBody>
          <a:bodyPr anchor="b"/>
          <a:lstStyle>
            <a:lvl1pPr marL="0" indent="0" algn="l">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52" name="Text Placeholder 2">
            <a:extLst>
              <a:ext uri="{FF2B5EF4-FFF2-40B4-BE49-F238E27FC236}">
                <a16:creationId xmlns:a16="http://schemas.microsoft.com/office/drawing/2014/main" id="{FA48D5E4-4908-4D38-A08A-BF9BE40D51FA}"/>
              </a:ext>
            </a:extLst>
          </p:cNvPr>
          <p:cNvSpPr>
            <a:spLocks noGrp="1"/>
          </p:cNvSpPr>
          <p:nvPr>
            <p:ph type="body" sz="quarter" idx="35" hasCustomPrompt="1"/>
          </p:nvPr>
        </p:nvSpPr>
        <p:spPr>
          <a:xfrm>
            <a:off x="2498142" y="4852589"/>
            <a:ext cx="2974837" cy="1090298"/>
          </a:xfrm>
          <a:prstGeom prst="rect">
            <a:avLst/>
          </a:prstGeom>
        </p:spPr>
        <p:txBody>
          <a:bodyPr anchor="t"/>
          <a:lstStyle>
            <a:lvl1pPr marL="0" indent="0" algn="l">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53" name="Text Placeholder 2">
            <a:extLst>
              <a:ext uri="{FF2B5EF4-FFF2-40B4-BE49-F238E27FC236}">
                <a16:creationId xmlns:a16="http://schemas.microsoft.com/office/drawing/2014/main" id="{4AD67DCD-70EF-4F96-96AC-0C05DBE506E3}"/>
              </a:ext>
            </a:extLst>
          </p:cNvPr>
          <p:cNvSpPr>
            <a:spLocks noGrp="1"/>
          </p:cNvSpPr>
          <p:nvPr>
            <p:ph type="body" sz="quarter" idx="36" hasCustomPrompt="1"/>
          </p:nvPr>
        </p:nvSpPr>
        <p:spPr>
          <a:xfrm>
            <a:off x="6730486" y="4852589"/>
            <a:ext cx="2974837" cy="1090298"/>
          </a:xfrm>
          <a:prstGeom prst="rect">
            <a:avLst/>
          </a:prstGeom>
        </p:spPr>
        <p:txBody>
          <a:bodyPr anchor="t"/>
          <a:lstStyle>
            <a:lvl1pPr marL="0" indent="0" algn="l">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54" name="Text Placeholder 2">
            <a:extLst>
              <a:ext uri="{FF2B5EF4-FFF2-40B4-BE49-F238E27FC236}">
                <a16:creationId xmlns:a16="http://schemas.microsoft.com/office/drawing/2014/main" id="{3EDDDE89-08F9-4C14-97AF-87DDB74302BB}"/>
              </a:ext>
            </a:extLst>
          </p:cNvPr>
          <p:cNvSpPr>
            <a:spLocks noGrp="1"/>
          </p:cNvSpPr>
          <p:nvPr>
            <p:ph type="body" sz="quarter" idx="37" hasCustomPrompt="1"/>
          </p:nvPr>
        </p:nvSpPr>
        <p:spPr>
          <a:xfrm>
            <a:off x="411746" y="3621078"/>
            <a:ext cx="2149864" cy="415587"/>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55" name="Text Placeholder 2">
            <a:extLst>
              <a:ext uri="{FF2B5EF4-FFF2-40B4-BE49-F238E27FC236}">
                <a16:creationId xmlns:a16="http://schemas.microsoft.com/office/drawing/2014/main" id="{C95049C7-5819-4B1E-907B-27F658CC7AC6}"/>
              </a:ext>
            </a:extLst>
          </p:cNvPr>
          <p:cNvSpPr>
            <a:spLocks noGrp="1"/>
          </p:cNvSpPr>
          <p:nvPr>
            <p:ph type="body" sz="quarter" idx="38" hasCustomPrompt="1"/>
          </p:nvPr>
        </p:nvSpPr>
        <p:spPr>
          <a:xfrm>
            <a:off x="2714413" y="3621078"/>
            <a:ext cx="2149864" cy="415587"/>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56" name="Text Placeholder 2">
            <a:extLst>
              <a:ext uri="{FF2B5EF4-FFF2-40B4-BE49-F238E27FC236}">
                <a16:creationId xmlns:a16="http://schemas.microsoft.com/office/drawing/2014/main" id="{C3662B86-AFA6-4F4E-B722-E6EEDF26F44D}"/>
              </a:ext>
            </a:extLst>
          </p:cNvPr>
          <p:cNvSpPr>
            <a:spLocks noGrp="1"/>
          </p:cNvSpPr>
          <p:nvPr>
            <p:ph type="body" sz="quarter" idx="39" hasCustomPrompt="1"/>
          </p:nvPr>
        </p:nvSpPr>
        <p:spPr>
          <a:xfrm>
            <a:off x="5031370" y="3621078"/>
            <a:ext cx="2149864" cy="415587"/>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57" name="Text Placeholder 2">
            <a:extLst>
              <a:ext uri="{FF2B5EF4-FFF2-40B4-BE49-F238E27FC236}">
                <a16:creationId xmlns:a16="http://schemas.microsoft.com/office/drawing/2014/main" id="{AF20CE7C-9F88-4075-AD6E-FC58C2F83BA0}"/>
              </a:ext>
            </a:extLst>
          </p:cNvPr>
          <p:cNvSpPr>
            <a:spLocks noGrp="1"/>
          </p:cNvSpPr>
          <p:nvPr>
            <p:ph type="body" sz="quarter" idx="40" hasCustomPrompt="1"/>
          </p:nvPr>
        </p:nvSpPr>
        <p:spPr>
          <a:xfrm>
            <a:off x="7331242" y="3621078"/>
            <a:ext cx="2149864" cy="415587"/>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58" name="Text Placeholder 2">
            <a:extLst>
              <a:ext uri="{FF2B5EF4-FFF2-40B4-BE49-F238E27FC236}">
                <a16:creationId xmlns:a16="http://schemas.microsoft.com/office/drawing/2014/main" id="{00825458-E74E-4812-8F80-ED5D616084E2}"/>
              </a:ext>
            </a:extLst>
          </p:cNvPr>
          <p:cNvSpPr>
            <a:spLocks noGrp="1"/>
          </p:cNvSpPr>
          <p:nvPr>
            <p:ph type="body" sz="quarter" idx="41" hasCustomPrompt="1"/>
          </p:nvPr>
        </p:nvSpPr>
        <p:spPr>
          <a:xfrm>
            <a:off x="9642446" y="3621078"/>
            <a:ext cx="2149864" cy="415587"/>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Tree>
    <p:extLst>
      <p:ext uri="{BB962C8B-B14F-4D97-AF65-F5344CB8AC3E}">
        <p14:creationId xmlns:p14="http://schemas.microsoft.com/office/powerpoint/2010/main" val="37072469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2 Month (Format B)">
    <p:spTree>
      <p:nvGrpSpPr>
        <p:cNvPr id="1" name=""/>
        <p:cNvGrpSpPr/>
        <p:nvPr/>
      </p:nvGrpSpPr>
      <p:grpSpPr>
        <a:xfrm>
          <a:off x="0" y="0"/>
          <a:ext cx="0" cy="0"/>
          <a:chOff x="0" y="0"/>
          <a:chExt cx="0" cy="0"/>
        </a:xfrm>
      </p:grpSpPr>
      <p:sp>
        <p:nvSpPr>
          <p:cNvPr id="30" name="Slide Number Placeholder 5">
            <a:extLst>
              <a:ext uri="{FF2B5EF4-FFF2-40B4-BE49-F238E27FC236}">
                <a16:creationId xmlns:a16="http://schemas.microsoft.com/office/drawing/2014/main" id="{13F74E0D-4003-44A2-BEDF-91EC2C3A31A7}"/>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
        <p:nvSpPr>
          <p:cNvPr id="32" name="Rectangle 31">
            <a:extLst>
              <a:ext uri="{FF2B5EF4-FFF2-40B4-BE49-F238E27FC236}">
                <a16:creationId xmlns:a16="http://schemas.microsoft.com/office/drawing/2014/main" id="{8F8EF1C3-C7F3-4A05-AF54-FC7A9D6E291D}"/>
              </a:ext>
            </a:extLst>
          </p:cNvPr>
          <p:cNvSpPr/>
          <p:nvPr userDrawn="1"/>
        </p:nvSpPr>
        <p:spPr>
          <a:xfrm>
            <a:off x="1505639"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Text Placeholder 3">
            <a:extLst>
              <a:ext uri="{FF2B5EF4-FFF2-40B4-BE49-F238E27FC236}">
                <a16:creationId xmlns:a16="http://schemas.microsoft.com/office/drawing/2014/main" id="{44440C02-52A2-443D-9850-C05B1CC60607}"/>
              </a:ext>
            </a:extLst>
          </p:cNvPr>
          <p:cNvSpPr>
            <a:spLocks noGrp="1"/>
          </p:cNvSpPr>
          <p:nvPr>
            <p:ph type="body" sz="quarter" idx="10" hasCustomPrompt="1"/>
          </p:nvPr>
        </p:nvSpPr>
        <p:spPr>
          <a:xfrm>
            <a:off x="1541081"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64" name="Rectangle 63">
            <a:extLst>
              <a:ext uri="{FF2B5EF4-FFF2-40B4-BE49-F238E27FC236}">
                <a16:creationId xmlns:a16="http://schemas.microsoft.com/office/drawing/2014/main" id="{6AE57A17-21B0-4478-932F-2DBE87E6357E}"/>
              </a:ext>
            </a:extLst>
          </p:cNvPr>
          <p:cNvSpPr/>
          <p:nvPr userDrawn="1"/>
        </p:nvSpPr>
        <p:spPr>
          <a:xfrm>
            <a:off x="2363125"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5" name="Rectangle 64">
            <a:extLst>
              <a:ext uri="{FF2B5EF4-FFF2-40B4-BE49-F238E27FC236}">
                <a16:creationId xmlns:a16="http://schemas.microsoft.com/office/drawing/2014/main" id="{AD77035B-4473-498E-A5C5-E00D6F7989FA}"/>
              </a:ext>
            </a:extLst>
          </p:cNvPr>
          <p:cNvSpPr/>
          <p:nvPr userDrawn="1"/>
        </p:nvSpPr>
        <p:spPr>
          <a:xfrm>
            <a:off x="3220611"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6" name="Rectangle 65">
            <a:extLst>
              <a:ext uri="{FF2B5EF4-FFF2-40B4-BE49-F238E27FC236}">
                <a16:creationId xmlns:a16="http://schemas.microsoft.com/office/drawing/2014/main" id="{2AC0D8F7-688C-4FEA-9AD6-3EB629869713}"/>
              </a:ext>
            </a:extLst>
          </p:cNvPr>
          <p:cNvSpPr/>
          <p:nvPr userDrawn="1"/>
        </p:nvSpPr>
        <p:spPr>
          <a:xfrm>
            <a:off x="4078097"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7" name="Rectangle 66">
            <a:extLst>
              <a:ext uri="{FF2B5EF4-FFF2-40B4-BE49-F238E27FC236}">
                <a16:creationId xmlns:a16="http://schemas.microsoft.com/office/drawing/2014/main" id="{6AA45063-8870-4F0C-9539-86583740EFA8}"/>
              </a:ext>
            </a:extLst>
          </p:cNvPr>
          <p:cNvSpPr/>
          <p:nvPr userDrawn="1"/>
        </p:nvSpPr>
        <p:spPr>
          <a:xfrm>
            <a:off x="4935583"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8" name="Rectangle 67">
            <a:extLst>
              <a:ext uri="{FF2B5EF4-FFF2-40B4-BE49-F238E27FC236}">
                <a16:creationId xmlns:a16="http://schemas.microsoft.com/office/drawing/2014/main" id="{E6CD54BE-68E3-4B28-A5CE-AC46FC750863}"/>
              </a:ext>
            </a:extLst>
          </p:cNvPr>
          <p:cNvSpPr/>
          <p:nvPr userDrawn="1"/>
        </p:nvSpPr>
        <p:spPr>
          <a:xfrm>
            <a:off x="5793069"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9" name="Rectangle 68">
            <a:extLst>
              <a:ext uri="{FF2B5EF4-FFF2-40B4-BE49-F238E27FC236}">
                <a16:creationId xmlns:a16="http://schemas.microsoft.com/office/drawing/2014/main" id="{DDCAC00F-00B3-4CEB-AC9A-FE4793E32FC6}"/>
              </a:ext>
            </a:extLst>
          </p:cNvPr>
          <p:cNvSpPr/>
          <p:nvPr userDrawn="1"/>
        </p:nvSpPr>
        <p:spPr>
          <a:xfrm>
            <a:off x="6650555"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0" name="Rectangle 69">
            <a:extLst>
              <a:ext uri="{FF2B5EF4-FFF2-40B4-BE49-F238E27FC236}">
                <a16:creationId xmlns:a16="http://schemas.microsoft.com/office/drawing/2014/main" id="{CA4F026D-07C8-4863-B49F-5B2E1BE42ECC}"/>
              </a:ext>
            </a:extLst>
          </p:cNvPr>
          <p:cNvSpPr/>
          <p:nvPr userDrawn="1"/>
        </p:nvSpPr>
        <p:spPr>
          <a:xfrm>
            <a:off x="7508041"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1" name="Rectangle 70">
            <a:extLst>
              <a:ext uri="{FF2B5EF4-FFF2-40B4-BE49-F238E27FC236}">
                <a16:creationId xmlns:a16="http://schemas.microsoft.com/office/drawing/2014/main" id="{DF97762D-01F3-494D-9C05-573F05113364}"/>
              </a:ext>
            </a:extLst>
          </p:cNvPr>
          <p:cNvSpPr/>
          <p:nvPr userDrawn="1"/>
        </p:nvSpPr>
        <p:spPr>
          <a:xfrm>
            <a:off x="8365527"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2" name="Rectangle 71">
            <a:extLst>
              <a:ext uri="{FF2B5EF4-FFF2-40B4-BE49-F238E27FC236}">
                <a16:creationId xmlns:a16="http://schemas.microsoft.com/office/drawing/2014/main" id="{B8ECDD6B-669B-41B4-A2AB-37AB3E630273}"/>
              </a:ext>
            </a:extLst>
          </p:cNvPr>
          <p:cNvSpPr/>
          <p:nvPr userDrawn="1"/>
        </p:nvSpPr>
        <p:spPr>
          <a:xfrm>
            <a:off x="9223013"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3" name="Rectangle 72">
            <a:extLst>
              <a:ext uri="{FF2B5EF4-FFF2-40B4-BE49-F238E27FC236}">
                <a16:creationId xmlns:a16="http://schemas.microsoft.com/office/drawing/2014/main" id="{B3A061A1-FC23-4A3E-A53A-803357DD362C}"/>
              </a:ext>
            </a:extLst>
          </p:cNvPr>
          <p:cNvSpPr/>
          <p:nvPr userDrawn="1"/>
        </p:nvSpPr>
        <p:spPr>
          <a:xfrm>
            <a:off x="10080499"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4" name="Rectangle 73">
            <a:extLst>
              <a:ext uri="{FF2B5EF4-FFF2-40B4-BE49-F238E27FC236}">
                <a16:creationId xmlns:a16="http://schemas.microsoft.com/office/drawing/2014/main" id="{3252DBF2-781E-4EEB-9ED7-86BB8AB4C9E4}"/>
              </a:ext>
            </a:extLst>
          </p:cNvPr>
          <p:cNvSpPr/>
          <p:nvPr userDrawn="1"/>
        </p:nvSpPr>
        <p:spPr>
          <a:xfrm>
            <a:off x="10937981"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5" name="Text Placeholder 3">
            <a:extLst>
              <a:ext uri="{FF2B5EF4-FFF2-40B4-BE49-F238E27FC236}">
                <a16:creationId xmlns:a16="http://schemas.microsoft.com/office/drawing/2014/main" id="{1978D52B-C0ED-41F9-815E-EA309C559B06}"/>
              </a:ext>
            </a:extLst>
          </p:cNvPr>
          <p:cNvSpPr>
            <a:spLocks noGrp="1"/>
          </p:cNvSpPr>
          <p:nvPr>
            <p:ph type="body" sz="quarter" idx="21" hasCustomPrompt="1"/>
          </p:nvPr>
        </p:nvSpPr>
        <p:spPr>
          <a:xfrm>
            <a:off x="2398735"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76" name="Text Placeholder 3">
            <a:extLst>
              <a:ext uri="{FF2B5EF4-FFF2-40B4-BE49-F238E27FC236}">
                <a16:creationId xmlns:a16="http://schemas.microsoft.com/office/drawing/2014/main" id="{914ACD4F-1F6A-4316-B1C5-2561446AEDA5}"/>
              </a:ext>
            </a:extLst>
          </p:cNvPr>
          <p:cNvSpPr>
            <a:spLocks noGrp="1"/>
          </p:cNvSpPr>
          <p:nvPr>
            <p:ph type="body" sz="quarter" idx="22" hasCustomPrompt="1"/>
          </p:nvPr>
        </p:nvSpPr>
        <p:spPr>
          <a:xfrm>
            <a:off x="3256389"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77" name="Text Placeholder 3">
            <a:extLst>
              <a:ext uri="{FF2B5EF4-FFF2-40B4-BE49-F238E27FC236}">
                <a16:creationId xmlns:a16="http://schemas.microsoft.com/office/drawing/2014/main" id="{71C232EE-2C6C-4717-977C-74903E903DD8}"/>
              </a:ext>
            </a:extLst>
          </p:cNvPr>
          <p:cNvSpPr>
            <a:spLocks noGrp="1"/>
          </p:cNvSpPr>
          <p:nvPr>
            <p:ph type="body" sz="quarter" idx="23" hasCustomPrompt="1"/>
          </p:nvPr>
        </p:nvSpPr>
        <p:spPr>
          <a:xfrm>
            <a:off x="4114043"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78" name="Text Placeholder 3">
            <a:extLst>
              <a:ext uri="{FF2B5EF4-FFF2-40B4-BE49-F238E27FC236}">
                <a16:creationId xmlns:a16="http://schemas.microsoft.com/office/drawing/2014/main" id="{B9816630-2B80-4C28-B33D-DD0812A8B728}"/>
              </a:ext>
            </a:extLst>
          </p:cNvPr>
          <p:cNvSpPr>
            <a:spLocks noGrp="1"/>
          </p:cNvSpPr>
          <p:nvPr>
            <p:ph type="body" sz="quarter" idx="24" hasCustomPrompt="1"/>
          </p:nvPr>
        </p:nvSpPr>
        <p:spPr>
          <a:xfrm>
            <a:off x="4971697"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79" name="Text Placeholder 3">
            <a:extLst>
              <a:ext uri="{FF2B5EF4-FFF2-40B4-BE49-F238E27FC236}">
                <a16:creationId xmlns:a16="http://schemas.microsoft.com/office/drawing/2014/main" id="{300DEE89-C49F-46E0-A77A-D7B950BD04DC}"/>
              </a:ext>
            </a:extLst>
          </p:cNvPr>
          <p:cNvSpPr>
            <a:spLocks noGrp="1"/>
          </p:cNvSpPr>
          <p:nvPr>
            <p:ph type="body" sz="quarter" idx="25" hasCustomPrompt="1"/>
          </p:nvPr>
        </p:nvSpPr>
        <p:spPr>
          <a:xfrm>
            <a:off x="5829351"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80" name="Text Placeholder 3">
            <a:extLst>
              <a:ext uri="{FF2B5EF4-FFF2-40B4-BE49-F238E27FC236}">
                <a16:creationId xmlns:a16="http://schemas.microsoft.com/office/drawing/2014/main" id="{BDB9C754-9DD6-4FD0-B899-C683F1F2C7A5}"/>
              </a:ext>
            </a:extLst>
          </p:cNvPr>
          <p:cNvSpPr>
            <a:spLocks noGrp="1"/>
          </p:cNvSpPr>
          <p:nvPr>
            <p:ph type="body" sz="quarter" idx="26" hasCustomPrompt="1"/>
          </p:nvPr>
        </p:nvSpPr>
        <p:spPr>
          <a:xfrm>
            <a:off x="6687005"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81" name="Text Placeholder 3">
            <a:extLst>
              <a:ext uri="{FF2B5EF4-FFF2-40B4-BE49-F238E27FC236}">
                <a16:creationId xmlns:a16="http://schemas.microsoft.com/office/drawing/2014/main" id="{4D99DBD6-2784-4E29-980C-00181C5FAD1F}"/>
              </a:ext>
            </a:extLst>
          </p:cNvPr>
          <p:cNvSpPr>
            <a:spLocks noGrp="1"/>
          </p:cNvSpPr>
          <p:nvPr>
            <p:ph type="body" sz="quarter" idx="27" hasCustomPrompt="1"/>
          </p:nvPr>
        </p:nvSpPr>
        <p:spPr>
          <a:xfrm>
            <a:off x="7544659"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82" name="Text Placeholder 3">
            <a:extLst>
              <a:ext uri="{FF2B5EF4-FFF2-40B4-BE49-F238E27FC236}">
                <a16:creationId xmlns:a16="http://schemas.microsoft.com/office/drawing/2014/main" id="{EE50CF8F-FEE4-41EF-9F66-25AD46C90E55}"/>
              </a:ext>
            </a:extLst>
          </p:cNvPr>
          <p:cNvSpPr>
            <a:spLocks noGrp="1"/>
          </p:cNvSpPr>
          <p:nvPr>
            <p:ph type="body" sz="quarter" idx="28" hasCustomPrompt="1"/>
          </p:nvPr>
        </p:nvSpPr>
        <p:spPr>
          <a:xfrm>
            <a:off x="8402313"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83" name="Text Placeholder 3">
            <a:extLst>
              <a:ext uri="{FF2B5EF4-FFF2-40B4-BE49-F238E27FC236}">
                <a16:creationId xmlns:a16="http://schemas.microsoft.com/office/drawing/2014/main" id="{BF82666D-5E30-464E-BDAC-A160E2BB5ADD}"/>
              </a:ext>
            </a:extLst>
          </p:cNvPr>
          <p:cNvSpPr>
            <a:spLocks noGrp="1"/>
          </p:cNvSpPr>
          <p:nvPr>
            <p:ph type="body" sz="quarter" idx="29" hasCustomPrompt="1"/>
          </p:nvPr>
        </p:nvSpPr>
        <p:spPr>
          <a:xfrm>
            <a:off x="9259967"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84" name="Text Placeholder 3">
            <a:extLst>
              <a:ext uri="{FF2B5EF4-FFF2-40B4-BE49-F238E27FC236}">
                <a16:creationId xmlns:a16="http://schemas.microsoft.com/office/drawing/2014/main" id="{F1C6E7F8-730C-45CB-B7CD-9CBFC0B97231}"/>
              </a:ext>
            </a:extLst>
          </p:cNvPr>
          <p:cNvSpPr>
            <a:spLocks noGrp="1"/>
          </p:cNvSpPr>
          <p:nvPr>
            <p:ph type="body" sz="quarter" idx="30" hasCustomPrompt="1"/>
          </p:nvPr>
        </p:nvSpPr>
        <p:spPr>
          <a:xfrm>
            <a:off x="10117621"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85" name="Text Placeholder 3">
            <a:extLst>
              <a:ext uri="{FF2B5EF4-FFF2-40B4-BE49-F238E27FC236}">
                <a16:creationId xmlns:a16="http://schemas.microsoft.com/office/drawing/2014/main" id="{2D130999-4F04-4097-B8B8-46F5B3D041D9}"/>
              </a:ext>
            </a:extLst>
          </p:cNvPr>
          <p:cNvSpPr>
            <a:spLocks noGrp="1"/>
          </p:cNvSpPr>
          <p:nvPr>
            <p:ph type="body" sz="quarter" idx="31" hasCustomPrompt="1"/>
          </p:nvPr>
        </p:nvSpPr>
        <p:spPr>
          <a:xfrm>
            <a:off x="10975270"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34" name="Title 1">
            <a:extLst>
              <a:ext uri="{FF2B5EF4-FFF2-40B4-BE49-F238E27FC236}">
                <a16:creationId xmlns:a16="http://schemas.microsoft.com/office/drawing/2014/main" id="{129F17AF-B7EF-4003-8873-6521B284E2CE}"/>
              </a:ext>
            </a:extLst>
          </p:cNvPr>
          <p:cNvSpPr>
            <a:spLocks noGrp="1"/>
          </p:cNvSpPr>
          <p:nvPr>
            <p:ph type="title" hasCustomPrompt="1"/>
          </p:nvPr>
        </p:nvSpPr>
        <p:spPr>
          <a:xfrm>
            <a:off x="1828725" y="162466"/>
            <a:ext cx="9939604" cy="962338"/>
          </a:xfrm>
        </p:spPr>
        <p:txBody>
          <a:bodyPr anchor="ctr">
            <a:normAutofit/>
          </a:bodyPr>
          <a:lstStyle>
            <a:lvl1pPr algn="l">
              <a:defRPr sz="3800">
                <a:solidFill>
                  <a:schemeClr val="accent1"/>
                </a:solidFill>
                <a:latin typeface="+mn-lt"/>
              </a:defRPr>
            </a:lvl1pPr>
          </a:lstStyle>
          <a:p>
            <a:r>
              <a:rPr lang="en-US"/>
              <a:t>Title</a:t>
            </a:r>
          </a:p>
        </p:txBody>
      </p:sp>
      <p:pic>
        <p:nvPicPr>
          <p:cNvPr id="35" name="Graphic 34">
            <a:extLst>
              <a:ext uri="{FF2B5EF4-FFF2-40B4-BE49-F238E27FC236}">
                <a16:creationId xmlns:a16="http://schemas.microsoft.com/office/drawing/2014/main" id="{0F565D45-D279-4DCD-A36F-2A1AAB5C18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838" y="287865"/>
            <a:ext cx="1391922" cy="695962"/>
          </a:xfrm>
          <a:prstGeom prst="rect">
            <a:avLst/>
          </a:prstGeom>
        </p:spPr>
      </p:pic>
    </p:spTree>
    <p:extLst>
      <p:ext uri="{BB962C8B-B14F-4D97-AF65-F5344CB8AC3E}">
        <p14:creationId xmlns:p14="http://schemas.microsoft.com/office/powerpoint/2010/main" val="6354542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rrow">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ED7E7471-44C5-463E-B019-1DAB8864F308}"/>
              </a:ext>
            </a:extLst>
          </p:cNvPr>
          <p:cNvSpPr>
            <a:spLocks noGrp="1"/>
          </p:cNvSpPr>
          <p:nvPr>
            <p:ph idx="13" hasCustomPrompt="1"/>
          </p:nvPr>
        </p:nvSpPr>
        <p:spPr>
          <a:xfrm>
            <a:off x="6596228" y="2254112"/>
            <a:ext cx="5109790" cy="3659177"/>
          </a:xfrm>
          <a:prstGeom prst="rect">
            <a:avLst/>
          </a:prstGeom>
        </p:spPr>
        <p:txBody>
          <a:bodyPr/>
          <a:lstStyle>
            <a:lvl1pPr>
              <a:lnSpc>
                <a:spcPct val="100000"/>
              </a:lnSpc>
              <a:spcBef>
                <a:spcPts val="0"/>
              </a:spcBef>
              <a:buClr>
                <a:schemeClr val="accent2"/>
              </a:buClr>
              <a:defRPr sz="2400">
                <a:solidFill>
                  <a:schemeClr val="tx1"/>
                </a:solidFill>
              </a:defRPr>
            </a:lvl1pPr>
            <a:lvl2pPr>
              <a:lnSpc>
                <a:spcPct val="100000"/>
              </a:lnSpc>
              <a:spcBef>
                <a:spcPts val="0"/>
              </a:spcBef>
              <a:buClr>
                <a:schemeClr val="accent2"/>
              </a:buClr>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1828725" y="162466"/>
            <a:ext cx="9939604" cy="962338"/>
          </a:xfrm>
        </p:spPr>
        <p:txBody>
          <a:bodyPr anchor="ctr">
            <a:normAutofit/>
          </a:bodyPr>
          <a:lstStyle>
            <a:lvl1pPr algn="l">
              <a:defRPr sz="380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422659" y="2254112"/>
            <a:ext cx="5109790" cy="3659177"/>
          </a:xfrm>
          <a:prstGeom prst="rect">
            <a:avLst/>
          </a:prstGeom>
        </p:spPr>
        <p:txBody>
          <a:bodyPr/>
          <a:lstStyle>
            <a:lvl1pPr>
              <a:lnSpc>
                <a:spcPct val="100000"/>
              </a:lnSpc>
              <a:spcBef>
                <a:spcPts val="0"/>
              </a:spcBef>
              <a:buClr>
                <a:schemeClr val="accent2"/>
              </a:buClr>
              <a:defRPr sz="2400">
                <a:solidFill>
                  <a:schemeClr val="tx1"/>
                </a:solidFill>
              </a:defRPr>
            </a:lvl1pPr>
            <a:lvl2pPr>
              <a:lnSpc>
                <a:spcPct val="100000"/>
              </a:lnSpc>
              <a:spcBef>
                <a:spcPts val="0"/>
              </a:spcBef>
              <a:buClr>
                <a:schemeClr val="accent2"/>
              </a:buClr>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2" name="Slide Number Placeholder 5">
            <a:extLst>
              <a:ext uri="{FF2B5EF4-FFF2-40B4-BE49-F238E27FC236}">
                <a16:creationId xmlns:a16="http://schemas.microsoft.com/office/drawing/2014/main" id="{4394AFC7-A976-45A9-86D0-ACA2C9E135DF}"/>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
        <p:nvSpPr>
          <p:cNvPr id="18" name="Text Placeholder 2">
            <a:extLst>
              <a:ext uri="{FF2B5EF4-FFF2-40B4-BE49-F238E27FC236}">
                <a16:creationId xmlns:a16="http://schemas.microsoft.com/office/drawing/2014/main" id="{74602F1B-E91A-4D86-95C3-BBF4B0703DBB}"/>
              </a:ext>
            </a:extLst>
          </p:cNvPr>
          <p:cNvSpPr>
            <a:spLocks noGrp="1"/>
          </p:cNvSpPr>
          <p:nvPr>
            <p:ph type="body" sz="quarter" idx="23" hasCustomPrompt="1"/>
          </p:nvPr>
        </p:nvSpPr>
        <p:spPr>
          <a:xfrm>
            <a:off x="422659" y="1419556"/>
            <a:ext cx="5109789" cy="781391"/>
          </a:xfrm>
          <a:prstGeom prst="rect">
            <a:avLst/>
          </a:prstGeom>
        </p:spPr>
        <p:txBody>
          <a:bodyPr anchor="b"/>
          <a:lstStyle>
            <a:lvl1pPr marL="0" indent="0">
              <a:buNone/>
              <a:defRPr sz="2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9" name="Text Placeholder 2">
            <a:extLst>
              <a:ext uri="{FF2B5EF4-FFF2-40B4-BE49-F238E27FC236}">
                <a16:creationId xmlns:a16="http://schemas.microsoft.com/office/drawing/2014/main" id="{D12EA0E5-9CDC-4B54-9359-6369D410C859}"/>
              </a:ext>
            </a:extLst>
          </p:cNvPr>
          <p:cNvSpPr>
            <a:spLocks noGrp="1"/>
          </p:cNvSpPr>
          <p:nvPr>
            <p:ph type="body" sz="quarter" idx="24" hasCustomPrompt="1"/>
          </p:nvPr>
        </p:nvSpPr>
        <p:spPr>
          <a:xfrm>
            <a:off x="6595218" y="1419556"/>
            <a:ext cx="5109789" cy="781391"/>
          </a:xfrm>
          <a:prstGeom prst="rect">
            <a:avLst/>
          </a:prstGeom>
        </p:spPr>
        <p:txBody>
          <a:bodyPr anchor="b"/>
          <a:lstStyle>
            <a:lvl1pPr marL="0" indent="0">
              <a:buNone/>
              <a:defRPr sz="2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pic>
        <p:nvPicPr>
          <p:cNvPr id="17" name="Graphic 16">
            <a:extLst>
              <a:ext uri="{FF2B5EF4-FFF2-40B4-BE49-F238E27FC236}">
                <a16:creationId xmlns:a16="http://schemas.microsoft.com/office/drawing/2014/main" id="{A92063D5-A332-4DD0-A788-75DE744A8FA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838" y="287865"/>
            <a:ext cx="1391922" cy="695962"/>
          </a:xfrm>
          <a:prstGeom prst="rect">
            <a:avLst/>
          </a:prstGeom>
        </p:spPr>
      </p:pic>
      <p:grpSp>
        <p:nvGrpSpPr>
          <p:cNvPr id="5" name="Group 4">
            <a:extLst>
              <a:ext uri="{FF2B5EF4-FFF2-40B4-BE49-F238E27FC236}">
                <a16:creationId xmlns:a16="http://schemas.microsoft.com/office/drawing/2014/main" id="{8B1ACFEF-2D6E-4BF7-A943-920476260A8D}"/>
              </a:ext>
            </a:extLst>
          </p:cNvPr>
          <p:cNvGrpSpPr/>
          <p:nvPr userDrawn="1"/>
        </p:nvGrpSpPr>
        <p:grpSpPr>
          <a:xfrm>
            <a:off x="5910243" y="1799665"/>
            <a:ext cx="306171" cy="3712342"/>
            <a:chOff x="5910243" y="1799665"/>
            <a:chExt cx="306171" cy="3712342"/>
          </a:xfrm>
        </p:grpSpPr>
        <p:cxnSp>
          <p:nvCxnSpPr>
            <p:cNvPr id="13" name="Straight Connector 12">
              <a:extLst>
                <a:ext uri="{FF2B5EF4-FFF2-40B4-BE49-F238E27FC236}">
                  <a16:creationId xmlns:a16="http://schemas.microsoft.com/office/drawing/2014/main" id="{77305961-CFF3-47C9-BB97-8C772FAEF7A7}"/>
                </a:ext>
              </a:extLst>
            </p:cNvPr>
            <p:cNvCxnSpPr>
              <a:cxnSpLocks/>
            </p:cNvCxnSpPr>
            <p:nvPr/>
          </p:nvCxnSpPr>
          <p:spPr>
            <a:xfrm>
              <a:off x="6063328" y="1799665"/>
              <a:ext cx="0" cy="3712342"/>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3FF351A-287F-4C70-9039-54A2FEA3D929}"/>
                </a:ext>
              </a:extLst>
            </p:cNvPr>
            <p:cNvGrpSpPr/>
            <p:nvPr/>
          </p:nvGrpSpPr>
          <p:grpSpPr>
            <a:xfrm>
              <a:off x="5910243" y="3502381"/>
              <a:ext cx="306171" cy="306910"/>
              <a:chOff x="5937564" y="3833745"/>
              <a:chExt cx="306171" cy="306910"/>
            </a:xfrm>
          </p:grpSpPr>
          <p:sp>
            <p:nvSpPr>
              <p:cNvPr id="20" name="Freeform 94">
                <a:extLst>
                  <a:ext uri="{FF2B5EF4-FFF2-40B4-BE49-F238E27FC236}">
                    <a16:creationId xmlns:a16="http://schemas.microsoft.com/office/drawing/2014/main" id="{7FA94249-5821-43A9-8E7D-1A61484933D3}"/>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accent1"/>
              </a:solidFill>
              <a:ln>
                <a:solidFill>
                  <a:schemeClr val="tx2"/>
                </a:solidFill>
              </a:ln>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sp>
            <p:nvSpPr>
              <p:cNvPr id="21" name="Freeform 95">
                <a:extLst>
                  <a:ext uri="{FF2B5EF4-FFF2-40B4-BE49-F238E27FC236}">
                    <a16:creationId xmlns:a16="http://schemas.microsoft.com/office/drawing/2014/main" id="{21C3DB96-2271-464B-82FA-8AA9C90EA673}"/>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grpSp>
      </p:grpSp>
    </p:spTree>
    <p:extLst>
      <p:ext uri="{BB962C8B-B14F-4D97-AF65-F5344CB8AC3E}">
        <p14:creationId xmlns:p14="http://schemas.microsoft.com/office/powerpoint/2010/main" val="4180332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ros + Cons">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ED7E7471-44C5-463E-B019-1DAB8864F308}"/>
              </a:ext>
            </a:extLst>
          </p:cNvPr>
          <p:cNvSpPr>
            <a:spLocks noGrp="1"/>
          </p:cNvSpPr>
          <p:nvPr>
            <p:ph idx="13" hasCustomPrompt="1"/>
          </p:nvPr>
        </p:nvSpPr>
        <p:spPr>
          <a:xfrm>
            <a:off x="6385720" y="2254112"/>
            <a:ext cx="5383620" cy="3659177"/>
          </a:xfrm>
          <a:prstGeom prst="rect">
            <a:avLst/>
          </a:prstGeom>
        </p:spPr>
        <p:txBody>
          <a:bodyPr/>
          <a:lstStyle>
            <a:lvl1pPr>
              <a:lnSpc>
                <a:spcPct val="100000"/>
              </a:lnSpc>
              <a:spcBef>
                <a:spcPts val="0"/>
              </a:spcBef>
              <a:buClr>
                <a:schemeClr val="accent2"/>
              </a:buClr>
              <a:defRPr sz="2400">
                <a:solidFill>
                  <a:schemeClr val="tx1"/>
                </a:solidFill>
              </a:defRPr>
            </a:lvl1pPr>
            <a:lvl2pPr>
              <a:lnSpc>
                <a:spcPct val="100000"/>
              </a:lnSpc>
              <a:spcBef>
                <a:spcPts val="0"/>
              </a:spcBef>
              <a:buClr>
                <a:schemeClr val="accent2"/>
              </a:buClr>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Text</a:t>
            </a: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1828725" y="162466"/>
            <a:ext cx="9939604" cy="962338"/>
          </a:xfrm>
        </p:spPr>
        <p:txBody>
          <a:bodyPr anchor="ctr">
            <a:normAutofit/>
          </a:bodyPr>
          <a:lstStyle>
            <a:lvl1pPr algn="l">
              <a:defRPr sz="380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422659" y="2254112"/>
            <a:ext cx="5383620" cy="3659177"/>
          </a:xfrm>
          <a:prstGeom prst="rect">
            <a:avLst/>
          </a:prstGeom>
        </p:spPr>
        <p:txBody>
          <a:bodyPr/>
          <a:lstStyle>
            <a:lvl1pPr>
              <a:lnSpc>
                <a:spcPct val="100000"/>
              </a:lnSpc>
              <a:spcBef>
                <a:spcPts val="0"/>
              </a:spcBef>
              <a:buClr>
                <a:schemeClr val="accent2"/>
              </a:buClr>
              <a:defRPr sz="2400">
                <a:solidFill>
                  <a:schemeClr val="tx1"/>
                </a:solidFill>
              </a:defRPr>
            </a:lvl1pPr>
            <a:lvl2pPr>
              <a:lnSpc>
                <a:spcPct val="100000"/>
              </a:lnSpc>
              <a:spcBef>
                <a:spcPts val="0"/>
              </a:spcBef>
              <a:buClr>
                <a:schemeClr val="accent2"/>
              </a:buClr>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Text</a:t>
            </a:r>
          </a:p>
        </p:txBody>
      </p:sp>
      <p:sp>
        <p:nvSpPr>
          <p:cNvPr id="12" name="Slide Number Placeholder 5">
            <a:extLst>
              <a:ext uri="{FF2B5EF4-FFF2-40B4-BE49-F238E27FC236}">
                <a16:creationId xmlns:a16="http://schemas.microsoft.com/office/drawing/2014/main" id="{4394AFC7-A976-45A9-86D0-ACA2C9E135DF}"/>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17" name="Graphic 16">
            <a:extLst>
              <a:ext uri="{FF2B5EF4-FFF2-40B4-BE49-F238E27FC236}">
                <a16:creationId xmlns:a16="http://schemas.microsoft.com/office/drawing/2014/main" id="{A92063D5-A332-4DD0-A788-75DE744A8FA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838" y="287865"/>
            <a:ext cx="1391922" cy="695962"/>
          </a:xfrm>
          <a:prstGeom prst="rect">
            <a:avLst/>
          </a:prstGeom>
        </p:spPr>
      </p:pic>
      <p:pic>
        <p:nvPicPr>
          <p:cNvPr id="3" name="Graphic 2" descr="Badge Follow with solid fill">
            <a:extLst>
              <a:ext uri="{FF2B5EF4-FFF2-40B4-BE49-F238E27FC236}">
                <a16:creationId xmlns:a16="http://schemas.microsoft.com/office/drawing/2014/main" id="{215A9FBC-4AF2-4CC7-917E-BB64DFA7E42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2659" y="1478399"/>
            <a:ext cx="676481" cy="676481"/>
          </a:xfrm>
          <a:prstGeom prst="rect">
            <a:avLst/>
          </a:prstGeom>
        </p:spPr>
      </p:pic>
      <p:pic>
        <p:nvPicPr>
          <p:cNvPr id="5" name="Graphic 4" descr="Badge Unfollow with solid fill">
            <a:extLst>
              <a:ext uri="{FF2B5EF4-FFF2-40B4-BE49-F238E27FC236}">
                <a16:creationId xmlns:a16="http://schemas.microsoft.com/office/drawing/2014/main" id="{0DBFF3DD-1507-4CD9-A818-002D228CC67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85720" y="1478399"/>
            <a:ext cx="676481" cy="676481"/>
          </a:xfrm>
          <a:prstGeom prst="rect">
            <a:avLst/>
          </a:prstGeom>
        </p:spPr>
      </p:pic>
    </p:spTree>
    <p:extLst>
      <p:ext uri="{BB962C8B-B14F-4D97-AF65-F5344CB8AC3E}">
        <p14:creationId xmlns:p14="http://schemas.microsoft.com/office/powerpoint/2010/main" val="21835694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ations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426097" y="153230"/>
            <a:ext cx="11342232" cy="962338"/>
          </a:xfrm>
        </p:spPr>
        <p:txBody>
          <a:bodyPr anchor="ctr">
            <a:normAutofit/>
          </a:bodyPr>
          <a:lstStyle>
            <a:lvl1pPr algn="l">
              <a:defRPr sz="3800">
                <a:solidFill>
                  <a:schemeClr val="accent1"/>
                </a:solidFill>
                <a:latin typeface="+mn-lt"/>
              </a:defRPr>
            </a:lvl1pPr>
          </a:lstStyle>
          <a:p>
            <a:r>
              <a:rPr lang="en-US"/>
              <a:t>Title</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hasCustomPrompt="1"/>
          </p:nvPr>
        </p:nvSpPr>
        <p:spPr>
          <a:xfrm>
            <a:off x="1193023" y="1869556"/>
            <a:ext cx="9786984" cy="3110306"/>
          </a:xfrm>
          <a:prstGeom prst="rect">
            <a:avLst/>
          </a:prstGeom>
        </p:spPr>
        <p:txBody>
          <a:bodyPr/>
          <a:lstStyle>
            <a:lvl1pPr marL="0" indent="0">
              <a:lnSpc>
                <a:spcPct val="100000"/>
              </a:lnSpc>
              <a:spcBef>
                <a:spcPts val="0"/>
              </a:spcBef>
              <a:buClr>
                <a:schemeClr val="accent2"/>
              </a:buClr>
              <a:buNone/>
              <a:defRPr sz="2400">
                <a:solidFill>
                  <a:schemeClr val="tx1"/>
                </a:solidFill>
              </a:defRPr>
            </a:lvl1pPr>
            <a:lvl2pPr marL="457200" indent="0">
              <a:lnSpc>
                <a:spcPct val="100000"/>
              </a:lnSpc>
              <a:spcBef>
                <a:spcPts val="0"/>
              </a:spcBef>
              <a:buClr>
                <a:schemeClr val="accent2"/>
              </a:buClr>
              <a:buNone/>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sz="2400">
                <a:solidFill>
                  <a:schemeClr val="accent1"/>
                </a:solidFill>
              </a:defRPr>
            </a:lvl4pPr>
            <a:lvl5pPr>
              <a:buClr>
                <a:schemeClr val="accent2"/>
              </a:buClr>
              <a:defRPr>
                <a:solidFill>
                  <a:schemeClr val="accent1"/>
                </a:solidFill>
              </a:defRPr>
            </a:lvl5pPr>
          </a:lstStyle>
          <a:p>
            <a:pPr lvl="0"/>
            <a:r>
              <a:rPr lang="en-US"/>
              <a:t>Quotation</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9" name="Slide Number Placeholder 5">
            <a:extLst>
              <a:ext uri="{FF2B5EF4-FFF2-40B4-BE49-F238E27FC236}">
                <a16:creationId xmlns:a16="http://schemas.microsoft.com/office/drawing/2014/main" id="{76E81317-0A61-417B-8DBF-8A3B355AA4E6}"/>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
        <p:nvSpPr>
          <p:cNvPr id="11" name="Rounded Rectangle 53">
            <a:extLst>
              <a:ext uri="{FF2B5EF4-FFF2-40B4-BE49-F238E27FC236}">
                <a16:creationId xmlns:a16="http://schemas.microsoft.com/office/drawing/2014/main" id="{E19E0B11-7EA6-4D27-B2E3-E8EA822669AE}"/>
              </a:ext>
            </a:extLst>
          </p:cNvPr>
          <p:cNvSpPr/>
          <p:nvPr userDrawn="1"/>
        </p:nvSpPr>
        <p:spPr>
          <a:xfrm>
            <a:off x="630000" y="1513738"/>
            <a:ext cx="10810160" cy="3834557"/>
          </a:xfrm>
          <a:prstGeom prst="roundRect">
            <a:avLst/>
          </a:prstGeom>
          <a:noFill/>
          <a:ln w="8572" cap="rnd" cmpd="sng" algn="ctr">
            <a:solidFill>
              <a:srgbClr val="F16038"/>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GB" sz="1400">
              <a:solidFill>
                <a:srgbClr val="FFFFFF"/>
              </a:solidFill>
            </a:endParaRPr>
          </a:p>
        </p:txBody>
      </p:sp>
      <p:grpSp>
        <p:nvGrpSpPr>
          <p:cNvPr id="12" name="Group 11">
            <a:extLst>
              <a:ext uri="{FF2B5EF4-FFF2-40B4-BE49-F238E27FC236}">
                <a16:creationId xmlns:a16="http://schemas.microsoft.com/office/drawing/2014/main" id="{0007226F-F11B-4C65-A6FC-7BA9B76D2787}"/>
              </a:ext>
            </a:extLst>
          </p:cNvPr>
          <p:cNvGrpSpPr/>
          <p:nvPr userDrawn="1"/>
        </p:nvGrpSpPr>
        <p:grpSpPr>
          <a:xfrm>
            <a:off x="10982826" y="4912835"/>
            <a:ext cx="609731" cy="609731"/>
            <a:chOff x="3296528" y="4412526"/>
            <a:chExt cx="609731" cy="609731"/>
          </a:xfrm>
        </p:grpSpPr>
        <p:sp>
          <p:nvSpPr>
            <p:cNvPr id="13" name="Oval 12">
              <a:extLst>
                <a:ext uri="{FF2B5EF4-FFF2-40B4-BE49-F238E27FC236}">
                  <a16:creationId xmlns:a16="http://schemas.microsoft.com/office/drawing/2014/main" id="{BBEE2054-B52E-422E-8F6E-11AEAD635085}"/>
                </a:ext>
              </a:extLst>
            </p:cNvPr>
            <p:cNvSpPr>
              <a:spLocks noChangeArrowheads="1"/>
            </p:cNvSpPr>
            <p:nvPr/>
          </p:nvSpPr>
          <p:spPr bwMode="auto">
            <a:xfrm flipH="1" flipV="1">
              <a:off x="3296528" y="4412526"/>
              <a:ext cx="609731" cy="609731"/>
            </a:xfrm>
            <a:prstGeom prst="ellipse">
              <a:avLst/>
            </a:prstGeom>
            <a:solidFill>
              <a:schemeClr val="accent2"/>
            </a:solidFill>
            <a:ln w="12001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14" name="Freeform 58">
              <a:extLst>
                <a:ext uri="{FF2B5EF4-FFF2-40B4-BE49-F238E27FC236}">
                  <a16:creationId xmlns:a16="http://schemas.microsoft.com/office/drawing/2014/main" id="{A256EB3A-9D9C-4F37-92DB-DFEFF9B1B99E}"/>
                </a:ext>
              </a:extLst>
            </p:cNvPr>
            <p:cNvSpPr>
              <a:spLocks noEditPoints="1"/>
            </p:cNvSpPr>
            <p:nvPr/>
          </p:nvSpPr>
          <p:spPr bwMode="auto">
            <a:xfrm flipH="1" flipV="1">
              <a:off x="3446107" y="459704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grpSp>
      <p:grpSp>
        <p:nvGrpSpPr>
          <p:cNvPr id="15" name="Group 14">
            <a:extLst>
              <a:ext uri="{FF2B5EF4-FFF2-40B4-BE49-F238E27FC236}">
                <a16:creationId xmlns:a16="http://schemas.microsoft.com/office/drawing/2014/main" id="{E14DDDF9-49A6-4F64-96EB-C4A1EE691045}"/>
              </a:ext>
            </a:extLst>
          </p:cNvPr>
          <p:cNvGrpSpPr/>
          <p:nvPr userDrawn="1"/>
        </p:nvGrpSpPr>
        <p:grpSpPr>
          <a:xfrm>
            <a:off x="477603" y="1428056"/>
            <a:ext cx="609731" cy="609731"/>
            <a:chOff x="477603" y="1406746"/>
            <a:chExt cx="609731" cy="609731"/>
          </a:xfrm>
        </p:grpSpPr>
        <p:sp>
          <p:nvSpPr>
            <p:cNvPr id="16" name="Freeform 55">
              <a:extLst>
                <a:ext uri="{FF2B5EF4-FFF2-40B4-BE49-F238E27FC236}">
                  <a16:creationId xmlns:a16="http://schemas.microsoft.com/office/drawing/2014/main" id="{546DB116-1BDF-497B-BDB0-7B10B2F522B9}"/>
                </a:ext>
              </a:extLst>
            </p:cNvPr>
            <p:cNvSpPr>
              <a:spLocks noEditPoints="1"/>
            </p:cNvSpPr>
            <p:nvPr/>
          </p:nvSpPr>
          <p:spPr bwMode="auto">
            <a:xfrm>
              <a:off x="524311" y="148839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17" name="Oval 16">
              <a:extLst>
                <a:ext uri="{FF2B5EF4-FFF2-40B4-BE49-F238E27FC236}">
                  <a16:creationId xmlns:a16="http://schemas.microsoft.com/office/drawing/2014/main" id="{F7D1E9DF-2A5F-4F20-BB5B-DE57E61ABBF9}"/>
                </a:ext>
              </a:extLst>
            </p:cNvPr>
            <p:cNvSpPr>
              <a:spLocks noChangeArrowheads="1"/>
            </p:cNvSpPr>
            <p:nvPr/>
          </p:nvSpPr>
          <p:spPr bwMode="auto">
            <a:xfrm>
              <a:off x="477603" y="1406746"/>
              <a:ext cx="609731" cy="609731"/>
            </a:xfrm>
            <a:prstGeom prst="ellipse">
              <a:avLst/>
            </a:prstGeom>
            <a:solidFill>
              <a:schemeClr val="accent2"/>
            </a:solidFill>
            <a:ln w="15430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18" name="Freeform 64">
              <a:extLst>
                <a:ext uri="{FF2B5EF4-FFF2-40B4-BE49-F238E27FC236}">
                  <a16:creationId xmlns:a16="http://schemas.microsoft.com/office/drawing/2014/main" id="{A2702CF5-26E7-4C57-9FDD-9B0F3DF10DF9}"/>
                </a:ext>
              </a:extLst>
            </p:cNvPr>
            <p:cNvSpPr>
              <a:spLocks noEditPoints="1"/>
            </p:cNvSpPr>
            <p:nvPr/>
          </p:nvSpPr>
          <p:spPr bwMode="auto">
            <a:xfrm>
              <a:off x="627181" y="159126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grpSp>
    </p:spTree>
    <p:extLst>
      <p:ext uri="{BB962C8B-B14F-4D97-AF65-F5344CB8AC3E}">
        <p14:creationId xmlns:p14="http://schemas.microsoft.com/office/powerpoint/2010/main" val="6897983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ation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2D2A3BD-1E42-48EC-9922-741DE353A773}"/>
              </a:ext>
            </a:extLst>
          </p:cNvPr>
          <p:cNvGraphicFramePr>
            <a:graphicFrameLocks noChangeAspect="1"/>
          </p:cNvGraphicFramePr>
          <p:nvPr userDrawn="1">
            <p:custDataLst>
              <p:tags r:id="rId1"/>
            </p:custDataLst>
            <p:extLst>
              <p:ext uri="{D42A27DB-BD31-4B8C-83A1-F6EECF244321}">
                <p14:modId xmlns:p14="http://schemas.microsoft.com/office/powerpoint/2010/main" val="23719228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92D2A3BD-1E42-48EC-9922-741DE353A7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49FFCFDB-04DA-4055-9599-63CE31FF511E}"/>
              </a:ext>
            </a:extLst>
          </p:cNvPr>
          <p:cNvGrpSpPr/>
          <p:nvPr userDrawn="1"/>
        </p:nvGrpSpPr>
        <p:grpSpPr>
          <a:xfrm>
            <a:off x="416624" y="2138180"/>
            <a:ext cx="3428656" cy="3615511"/>
            <a:chOff x="477603" y="2047816"/>
            <a:chExt cx="3428656" cy="3615511"/>
          </a:xfrm>
        </p:grpSpPr>
        <p:grpSp>
          <p:nvGrpSpPr>
            <p:cNvPr id="19" name="Group 18">
              <a:extLst>
                <a:ext uri="{FF2B5EF4-FFF2-40B4-BE49-F238E27FC236}">
                  <a16:creationId xmlns:a16="http://schemas.microsoft.com/office/drawing/2014/main" id="{D63EDD08-336B-4112-BA93-D99C3130DF8B}"/>
                </a:ext>
              </a:extLst>
            </p:cNvPr>
            <p:cNvGrpSpPr/>
            <p:nvPr/>
          </p:nvGrpSpPr>
          <p:grpSpPr>
            <a:xfrm>
              <a:off x="477603" y="2047816"/>
              <a:ext cx="3428656" cy="3615511"/>
              <a:chOff x="477603" y="2047816"/>
              <a:chExt cx="3428656" cy="3615511"/>
            </a:xfrm>
          </p:grpSpPr>
          <p:grpSp>
            <p:nvGrpSpPr>
              <p:cNvPr id="21" name="Group 20">
                <a:extLst>
                  <a:ext uri="{FF2B5EF4-FFF2-40B4-BE49-F238E27FC236}">
                    <a16:creationId xmlns:a16="http://schemas.microsoft.com/office/drawing/2014/main" id="{BA641475-3D14-472F-AA4F-CBDCEA9888A7}"/>
                  </a:ext>
                </a:extLst>
              </p:cNvPr>
              <p:cNvGrpSpPr/>
              <p:nvPr/>
            </p:nvGrpSpPr>
            <p:grpSpPr>
              <a:xfrm>
                <a:off x="630000" y="2133499"/>
                <a:ext cx="3123862" cy="3338136"/>
                <a:chOff x="630000" y="2054149"/>
                <a:chExt cx="3123862" cy="3529828"/>
              </a:xfrm>
            </p:grpSpPr>
            <p:sp>
              <p:nvSpPr>
                <p:cNvPr id="32" name="Rounded Rectangle 53">
                  <a:extLst>
                    <a:ext uri="{FF2B5EF4-FFF2-40B4-BE49-F238E27FC236}">
                      <a16:creationId xmlns:a16="http://schemas.microsoft.com/office/drawing/2014/main" id="{84032349-A3AE-494B-9CCD-86D59070AD06}"/>
                    </a:ext>
                  </a:extLst>
                </p:cNvPr>
                <p:cNvSpPr/>
                <p:nvPr/>
              </p:nvSpPr>
              <p:spPr>
                <a:xfrm>
                  <a:off x="630000" y="2054149"/>
                  <a:ext cx="3123862" cy="3529828"/>
                </a:xfrm>
                <a:prstGeom prst="roundRect">
                  <a:avLst/>
                </a:prstGeom>
                <a:noFill/>
                <a:ln w="8572" cap="rnd" cmpd="sng" algn="ctr">
                  <a:solidFill>
                    <a:srgbClr val="F16038"/>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GB" sz="1400">
                    <a:solidFill>
                      <a:srgbClr val="FFFFFF"/>
                    </a:solidFill>
                  </a:endParaRPr>
                </a:p>
              </p:txBody>
            </p:sp>
            <p:sp>
              <p:nvSpPr>
                <p:cNvPr id="33" name="Rounded Rectangle 54">
                  <a:extLst>
                    <a:ext uri="{FF2B5EF4-FFF2-40B4-BE49-F238E27FC236}">
                      <a16:creationId xmlns:a16="http://schemas.microsoft.com/office/drawing/2014/main" id="{D7F184F8-EE3B-4BFB-B177-9CBBFA74D24B}"/>
                    </a:ext>
                  </a:extLst>
                </p:cNvPr>
                <p:cNvSpPr/>
                <p:nvPr/>
              </p:nvSpPr>
              <p:spPr>
                <a:xfrm>
                  <a:off x="726601" y="2132497"/>
                  <a:ext cx="2942182" cy="3383280"/>
                </a:xfrm>
                <a:prstGeom prst="roundRect">
                  <a:avLst/>
                </a:prstGeom>
                <a:solidFill>
                  <a:schemeClr val="accent2">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GB" sz="1400">
                    <a:solidFill>
                      <a:srgbClr val="FFFFFF"/>
                    </a:solidFill>
                  </a:endParaRPr>
                </a:p>
              </p:txBody>
            </p:sp>
          </p:grpSp>
          <p:grpSp>
            <p:nvGrpSpPr>
              <p:cNvPr id="25" name="Group 24">
                <a:extLst>
                  <a:ext uri="{FF2B5EF4-FFF2-40B4-BE49-F238E27FC236}">
                    <a16:creationId xmlns:a16="http://schemas.microsoft.com/office/drawing/2014/main" id="{B2E52F92-D89F-49B4-849E-627E5BB73325}"/>
                  </a:ext>
                </a:extLst>
              </p:cNvPr>
              <p:cNvGrpSpPr/>
              <p:nvPr/>
            </p:nvGrpSpPr>
            <p:grpSpPr>
              <a:xfrm>
                <a:off x="3296528" y="5053596"/>
                <a:ext cx="609731" cy="609731"/>
                <a:chOff x="3296528" y="4412526"/>
                <a:chExt cx="609731" cy="609731"/>
              </a:xfrm>
            </p:grpSpPr>
            <p:sp>
              <p:nvSpPr>
                <p:cNvPr id="30" name="Oval 29">
                  <a:extLst>
                    <a:ext uri="{FF2B5EF4-FFF2-40B4-BE49-F238E27FC236}">
                      <a16:creationId xmlns:a16="http://schemas.microsoft.com/office/drawing/2014/main" id="{4C029E6E-8263-4D70-B1B9-71EE8520639D}"/>
                    </a:ext>
                  </a:extLst>
                </p:cNvPr>
                <p:cNvSpPr>
                  <a:spLocks noChangeArrowheads="1"/>
                </p:cNvSpPr>
                <p:nvPr/>
              </p:nvSpPr>
              <p:spPr bwMode="auto">
                <a:xfrm flipH="1" flipV="1">
                  <a:off x="3296528" y="4412526"/>
                  <a:ext cx="609731" cy="609731"/>
                </a:xfrm>
                <a:prstGeom prst="ellipse">
                  <a:avLst/>
                </a:prstGeom>
                <a:solidFill>
                  <a:schemeClr val="accent2"/>
                </a:solidFill>
                <a:ln w="12001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31" name="Freeform 58">
                  <a:extLst>
                    <a:ext uri="{FF2B5EF4-FFF2-40B4-BE49-F238E27FC236}">
                      <a16:creationId xmlns:a16="http://schemas.microsoft.com/office/drawing/2014/main" id="{EBD374DE-EE9B-4991-889A-DB9AA467B5D1}"/>
                    </a:ext>
                  </a:extLst>
                </p:cNvPr>
                <p:cNvSpPr>
                  <a:spLocks noEditPoints="1"/>
                </p:cNvSpPr>
                <p:nvPr/>
              </p:nvSpPr>
              <p:spPr bwMode="auto">
                <a:xfrm flipH="1" flipV="1">
                  <a:off x="3446107" y="459704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grpSp>
          <p:grpSp>
            <p:nvGrpSpPr>
              <p:cNvPr id="26" name="Group 25">
                <a:extLst>
                  <a:ext uri="{FF2B5EF4-FFF2-40B4-BE49-F238E27FC236}">
                    <a16:creationId xmlns:a16="http://schemas.microsoft.com/office/drawing/2014/main" id="{29F55EE6-1A68-4628-96AE-569D38ABB7DF}"/>
                  </a:ext>
                </a:extLst>
              </p:cNvPr>
              <p:cNvGrpSpPr/>
              <p:nvPr/>
            </p:nvGrpSpPr>
            <p:grpSpPr>
              <a:xfrm>
                <a:off x="477603" y="2047816"/>
                <a:ext cx="609731" cy="609731"/>
                <a:chOff x="477603" y="1406746"/>
                <a:chExt cx="609731" cy="609731"/>
              </a:xfrm>
            </p:grpSpPr>
            <p:sp>
              <p:nvSpPr>
                <p:cNvPr id="27" name="Freeform 55">
                  <a:extLst>
                    <a:ext uri="{FF2B5EF4-FFF2-40B4-BE49-F238E27FC236}">
                      <a16:creationId xmlns:a16="http://schemas.microsoft.com/office/drawing/2014/main" id="{EE39E872-6CB9-4089-A4EA-1C0877C8F39B}"/>
                    </a:ext>
                  </a:extLst>
                </p:cNvPr>
                <p:cNvSpPr>
                  <a:spLocks noEditPoints="1"/>
                </p:cNvSpPr>
                <p:nvPr/>
              </p:nvSpPr>
              <p:spPr bwMode="auto">
                <a:xfrm>
                  <a:off x="524311" y="148839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28" name="Oval 27">
                  <a:extLst>
                    <a:ext uri="{FF2B5EF4-FFF2-40B4-BE49-F238E27FC236}">
                      <a16:creationId xmlns:a16="http://schemas.microsoft.com/office/drawing/2014/main" id="{D902C1AF-F6C3-4351-9E88-0BAF68203D36}"/>
                    </a:ext>
                  </a:extLst>
                </p:cNvPr>
                <p:cNvSpPr>
                  <a:spLocks noChangeArrowheads="1"/>
                </p:cNvSpPr>
                <p:nvPr/>
              </p:nvSpPr>
              <p:spPr bwMode="auto">
                <a:xfrm>
                  <a:off x="477603" y="1406746"/>
                  <a:ext cx="609731" cy="609731"/>
                </a:xfrm>
                <a:prstGeom prst="ellipse">
                  <a:avLst/>
                </a:prstGeom>
                <a:solidFill>
                  <a:schemeClr val="accent2"/>
                </a:solidFill>
                <a:ln w="15430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29" name="Freeform 64">
                  <a:extLst>
                    <a:ext uri="{FF2B5EF4-FFF2-40B4-BE49-F238E27FC236}">
                      <a16:creationId xmlns:a16="http://schemas.microsoft.com/office/drawing/2014/main" id="{C5A0B029-FC7E-48B9-ABCC-60945230C980}"/>
                    </a:ext>
                  </a:extLst>
                </p:cNvPr>
                <p:cNvSpPr>
                  <a:spLocks noEditPoints="1"/>
                </p:cNvSpPr>
                <p:nvPr/>
              </p:nvSpPr>
              <p:spPr bwMode="auto">
                <a:xfrm>
                  <a:off x="627181" y="159126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grpSp>
        </p:grpSp>
        <p:sp>
          <p:nvSpPr>
            <p:cNvPr id="20" name="ee4pContent2">
              <a:extLst>
                <a:ext uri="{FF2B5EF4-FFF2-40B4-BE49-F238E27FC236}">
                  <a16:creationId xmlns:a16="http://schemas.microsoft.com/office/drawing/2014/main" id="{0A41D8D0-A72D-42A3-B33F-3C8072F4CB4B}"/>
                </a:ext>
              </a:extLst>
            </p:cNvPr>
            <p:cNvSpPr txBox="1"/>
            <p:nvPr/>
          </p:nvSpPr>
          <p:spPr>
            <a:xfrm>
              <a:off x="947397" y="2678034"/>
              <a:ext cx="2611561" cy="215444"/>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fontAlgn="ctr">
                <a:buSzPct val="100000"/>
              </a:pPr>
              <a:endParaRPr lang="en-US" sz="1400">
                <a:solidFill>
                  <a:srgbClr val="575757"/>
                </a:solidFill>
                <a:latin typeface="+mn-lt"/>
              </a:endParaRPr>
            </a:p>
          </p:txBody>
        </p:sp>
      </p:grpSp>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422661" y="162466"/>
            <a:ext cx="11345668" cy="962338"/>
          </a:xfrm>
        </p:spPr>
        <p:txBody>
          <a:bodyPr vert="horz" anchor="ctr">
            <a:normAutofit/>
          </a:bodyPr>
          <a:lstStyle>
            <a:lvl1pPr algn="l">
              <a:defRPr sz="380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773906" y="2747910"/>
            <a:ext cx="2724073" cy="2558617"/>
          </a:xfrm>
          <a:prstGeom prst="rect">
            <a:avLst/>
          </a:prstGeom>
        </p:spPr>
        <p:txBody>
          <a:bodyPr/>
          <a:lstStyle>
            <a:lvl1pPr marL="0" indent="0">
              <a:lnSpc>
                <a:spcPct val="100000"/>
              </a:lnSpc>
              <a:spcBef>
                <a:spcPts val="0"/>
              </a:spcBef>
              <a:buClr>
                <a:schemeClr val="accent2"/>
              </a:buClr>
              <a:buNone/>
              <a:defRPr sz="1600">
                <a:solidFill>
                  <a:schemeClr val="tx1"/>
                </a:solidFill>
              </a:defRPr>
            </a:lvl1pPr>
            <a:lvl2pPr>
              <a:lnSpc>
                <a:spcPct val="100000"/>
              </a:lnSpc>
              <a:spcBef>
                <a:spcPts val="0"/>
              </a:spcBef>
              <a:buClr>
                <a:schemeClr val="accent2"/>
              </a:buClr>
              <a:defRPr sz="2200">
                <a:solidFill>
                  <a:schemeClr val="tx1"/>
                </a:solidFill>
              </a:defRPr>
            </a:lvl2pPr>
            <a:lvl3pPr>
              <a:lnSpc>
                <a:spcPct val="100000"/>
              </a:lnSpc>
              <a:spcBef>
                <a:spcPts val="0"/>
              </a:spcBef>
              <a:buClr>
                <a:schemeClr val="accent2"/>
              </a:buClr>
              <a:defRPr sz="2200">
                <a:solidFill>
                  <a:schemeClr val="tx1"/>
                </a:solidFill>
              </a:defRPr>
            </a:lvl3pPr>
            <a:lvl4pPr>
              <a:buClr>
                <a:schemeClr val="accent2"/>
              </a:buClr>
              <a:defRPr sz="1600">
                <a:solidFill>
                  <a:schemeClr val="accent1"/>
                </a:solidFill>
              </a:defRPr>
            </a:lvl4pPr>
            <a:lvl5pPr>
              <a:buClr>
                <a:schemeClr val="accent2"/>
              </a:buClr>
              <a:defRPr>
                <a:solidFill>
                  <a:schemeClr val="accent1"/>
                </a:solidFill>
              </a:defRPr>
            </a:lvl5pPr>
          </a:lstStyle>
          <a:p>
            <a:pPr lvl="0"/>
            <a:r>
              <a:rPr lang="en-US"/>
              <a:t>Quotation</a:t>
            </a:r>
          </a:p>
        </p:txBody>
      </p:sp>
      <p:sp>
        <p:nvSpPr>
          <p:cNvPr id="22" name="Text Placeholder 2">
            <a:extLst>
              <a:ext uri="{FF2B5EF4-FFF2-40B4-BE49-F238E27FC236}">
                <a16:creationId xmlns:a16="http://schemas.microsoft.com/office/drawing/2014/main" id="{5FE83922-F596-4602-BBD3-82F88757367C}"/>
              </a:ext>
            </a:extLst>
          </p:cNvPr>
          <p:cNvSpPr>
            <a:spLocks noGrp="1"/>
          </p:cNvSpPr>
          <p:nvPr>
            <p:ph type="body" sz="quarter" idx="23" hasCustomPrompt="1"/>
          </p:nvPr>
        </p:nvSpPr>
        <p:spPr>
          <a:xfrm>
            <a:off x="422660" y="1291961"/>
            <a:ext cx="3484320" cy="781391"/>
          </a:xfrm>
          <a:prstGeom prst="rect">
            <a:avLst/>
          </a:prstGeom>
        </p:spPr>
        <p:txBody>
          <a:bodyPr anchor="b"/>
          <a:lstStyle>
            <a:lvl1pPr marL="0" indent="0">
              <a:buNone/>
              <a:defRPr sz="24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3" name="Text Placeholder 2">
            <a:extLst>
              <a:ext uri="{FF2B5EF4-FFF2-40B4-BE49-F238E27FC236}">
                <a16:creationId xmlns:a16="http://schemas.microsoft.com/office/drawing/2014/main" id="{DAE7DFD1-5400-4109-9C16-013CAF24F635}"/>
              </a:ext>
            </a:extLst>
          </p:cNvPr>
          <p:cNvSpPr>
            <a:spLocks noGrp="1"/>
          </p:cNvSpPr>
          <p:nvPr>
            <p:ph type="body" sz="quarter" idx="24" hasCustomPrompt="1"/>
          </p:nvPr>
        </p:nvSpPr>
        <p:spPr>
          <a:xfrm>
            <a:off x="4353335" y="1291961"/>
            <a:ext cx="3484320" cy="781391"/>
          </a:xfrm>
          <a:prstGeom prst="rect">
            <a:avLst/>
          </a:prstGeom>
        </p:spPr>
        <p:txBody>
          <a:bodyPr anchor="b"/>
          <a:lstStyle>
            <a:lvl1pPr marL="0" indent="0">
              <a:buNone/>
              <a:defRPr sz="24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4" name="Text Placeholder 2">
            <a:extLst>
              <a:ext uri="{FF2B5EF4-FFF2-40B4-BE49-F238E27FC236}">
                <a16:creationId xmlns:a16="http://schemas.microsoft.com/office/drawing/2014/main" id="{9FE4701E-774A-4A9B-A09F-73F5B1B9F157}"/>
              </a:ext>
            </a:extLst>
          </p:cNvPr>
          <p:cNvSpPr>
            <a:spLocks noGrp="1"/>
          </p:cNvSpPr>
          <p:nvPr>
            <p:ph type="body" sz="quarter" idx="25" hasCustomPrompt="1"/>
          </p:nvPr>
        </p:nvSpPr>
        <p:spPr>
          <a:xfrm>
            <a:off x="8284009" y="1291961"/>
            <a:ext cx="3484320" cy="781391"/>
          </a:xfrm>
          <a:prstGeom prst="rect">
            <a:avLst/>
          </a:prstGeom>
        </p:spPr>
        <p:txBody>
          <a:bodyPr anchor="b"/>
          <a:lstStyle>
            <a:lvl1pPr marL="0" indent="0">
              <a:buNone/>
              <a:defRPr sz="24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4" name="Slide Number Placeholder 5">
            <a:extLst>
              <a:ext uri="{FF2B5EF4-FFF2-40B4-BE49-F238E27FC236}">
                <a16:creationId xmlns:a16="http://schemas.microsoft.com/office/drawing/2014/main" id="{00ACB5CC-04E8-489A-B870-FBFB45023694}"/>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grpSp>
        <p:nvGrpSpPr>
          <p:cNvPr id="34" name="Group 33">
            <a:extLst>
              <a:ext uri="{FF2B5EF4-FFF2-40B4-BE49-F238E27FC236}">
                <a16:creationId xmlns:a16="http://schemas.microsoft.com/office/drawing/2014/main" id="{BEBE02F8-74EE-451D-B039-0837E816D670}"/>
              </a:ext>
            </a:extLst>
          </p:cNvPr>
          <p:cNvGrpSpPr/>
          <p:nvPr userDrawn="1"/>
        </p:nvGrpSpPr>
        <p:grpSpPr>
          <a:xfrm>
            <a:off x="4463403" y="2138180"/>
            <a:ext cx="3428656" cy="3615511"/>
            <a:chOff x="477603" y="2047816"/>
            <a:chExt cx="3428656" cy="3615511"/>
          </a:xfrm>
        </p:grpSpPr>
        <p:grpSp>
          <p:nvGrpSpPr>
            <p:cNvPr id="35" name="Group 34">
              <a:extLst>
                <a:ext uri="{FF2B5EF4-FFF2-40B4-BE49-F238E27FC236}">
                  <a16:creationId xmlns:a16="http://schemas.microsoft.com/office/drawing/2014/main" id="{7F21DF92-4EAB-489A-851C-C0E85193AB25}"/>
                </a:ext>
              </a:extLst>
            </p:cNvPr>
            <p:cNvGrpSpPr/>
            <p:nvPr/>
          </p:nvGrpSpPr>
          <p:grpSpPr>
            <a:xfrm>
              <a:off x="477603" y="2047816"/>
              <a:ext cx="3428656" cy="3615511"/>
              <a:chOff x="477603" y="2047816"/>
              <a:chExt cx="3428656" cy="3615511"/>
            </a:xfrm>
          </p:grpSpPr>
          <p:grpSp>
            <p:nvGrpSpPr>
              <p:cNvPr id="37" name="Group 36">
                <a:extLst>
                  <a:ext uri="{FF2B5EF4-FFF2-40B4-BE49-F238E27FC236}">
                    <a16:creationId xmlns:a16="http://schemas.microsoft.com/office/drawing/2014/main" id="{1CCAFC39-E49F-4EA5-9830-CA56F726FC16}"/>
                  </a:ext>
                </a:extLst>
              </p:cNvPr>
              <p:cNvGrpSpPr/>
              <p:nvPr/>
            </p:nvGrpSpPr>
            <p:grpSpPr>
              <a:xfrm>
                <a:off x="630000" y="2133499"/>
                <a:ext cx="3123862" cy="3338136"/>
                <a:chOff x="630000" y="2054149"/>
                <a:chExt cx="3123862" cy="3529828"/>
              </a:xfrm>
            </p:grpSpPr>
            <p:sp>
              <p:nvSpPr>
                <p:cNvPr id="45" name="Rounded Rectangle 53">
                  <a:extLst>
                    <a:ext uri="{FF2B5EF4-FFF2-40B4-BE49-F238E27FC236}">
                      <a16:creationId xmlns:a16="http://schemas.microsoft.com/office/drawing/2014/main" id="{9DBD6129-8516-4F51-8335-74C7AD8DD03A}"/>
                    </a:ext>
                  </a:extLst>
                </p:cNvPr>
                <p:cNvSpPr/>
                <p:nvPr/>
              </p:nvSpPr>
              <p:spPr>
                <a:xfrm>
                  <a:off x="630000" y="2054149"/>
                  <a:ext cx="3123862" cy="3529828"/>
                </a:xfrm>
                <a:prstGeom prst="roundRect">
                  <a:avLst/>
                </a:prstGeom>
                <a:noFill/>
                <a:ln w="8572" cap="rnd" cmpd="sng" algn="ctr">
                  <a:solidFill>
                    <a:srgbClr val="F16038"/>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GB" sz="1400">
                    <a:solidFill>
                      <a:srgbClr val="FFFFFF"/>
                    </a:solidFill>
                  </a:endParaRPr>
                </a:p>
              </p:txBody>
            </p:sp>
            <p:sp>
              <p:nvSpPr>
                <p:cNvPr id="46" name="Rounded Rectangle 54">
                  <a:extLst>
                    <a:ext uri="{FF2B5EF4-FFF2-40B4-BE49-F238E27FC236}">
                      <a16:creationId xmlns:a16="http://schemas.microsoft.com/office/drawing/2014/main" id="{4DA442F9-3F5B-46BA-9597-3D5165D4169B}"/>
                    </a:ext>
                  </a:extLst>
                </p:cNvPr>
                <p:cNvSpPr/>
                <p:nvPr/>
              </p:nvSpPr>
              <p:spPr>
                <a:xfrm>
                  <a:off x="726601" y="2132497"/>
                  <a:ext cx="2942182" cy="3383280"/>
                </a:xfrm>
                <a:prstGeom prst="roundRect">
                  <a:avLst/>
                </a:prstGeom>
                <a:solidFill>
                  <a:schemeClr val="accent2">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GB" sz="1400">
                    <a:solidFill>
                      <a:srgbClr val="FFFFFF"/>
                    </a:solidFill>
                  </a:endParaRPr>
                </a:p>
              </p:txBody>
            </p:sp>
          </p:grpSp>
          <p:grpSp>
            <p:nvGrpSpPr>
              <p:cNvPr id="38" name="Group 37">
                <a:extLst>
                  <a:ext uri="{FF2B5EF4-FFF2-40B4-BE49-F238E27FC236}">
                    <a16:creationId xmlns:a16="http://schemas.microsoft.com/office/drawing/2014/main" id="{9E7060E1-9AA2-4A36-B153-8CB12BB76DEA}"/>
                  </a:ext>
                </a:extLst>
              </p:cNvPr>
              <p:cNvGrpSpPr/>
              <p:nvPr/>
            </p:nvGrpSpPr>
            <p:grpSpPr>
              <a:xfrm>
                <a:off x="3296528" y="5053596"/>
                <a:ext cx="609731" cy="609731"/>
                <a:chOff x="3296528" y="4412526"/>
                <a:chExt cx="609731" cy="609731"/>
              </a:xfrm>
            </p:grpSpPr>
            <p:sp>
              <p:nvSpPr>
                <p:cNvPr id="43" name="Oval 42">
                  <a:extLst>
                    <a:ext uri="{FF2B5EF4-FFF2-40B4-BE49-F238E27FC236}">
                      <a16:creationId xmlns:a16="http://schemas.microsoft.com/office/drawing/2014/main" id="{D0D36EED-876F-47AF-A719-D9FB21BF753A}"/>
                    </a:ext>
                  </a:extLst>
                </p:cNvPr>
                <p:cNvSpPr>
                  <a:spLocks noChangeArrowheads="1"/>
                </p:cNvSpPr>
                <p:nvPr/>
              </p:nvSpPr>
              <p:spPr bwMode="auto">
                <a:xfrm flipH="1" flipV="1">
                  <a:off x="3296528" y="4412526"/>
                  <a:ext cx="609731" cy="609731"/>
                </a:xfrm>
                <a:prstGeom prst="ellipse">
                  <a:avLst/>
                </a:prstGeom>
                <a:solidFill>
                  <a:schemeClr val="accent2"/>
                </a:solidFill>
                <a:ln w="12001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44" name="Freeform 58">
                  <a:extLst>
                    <a:ext uri="{FF2B5EF4-FFF2-40B4-BE49-F238E27FC236}">
                      <a16:creationId xmlns:a16="http://schemas.microsoft.com/office/drawing/2014/main" id="{8D6EA5DA-E01B-4EC2-9051-9063D9A2940C}"/>
                    </a:ext>
                  </a:extLst>
                </p:cNvPr>
                <p:cNvSpPr>
                  <a:spLocks noEditPoints="1"/>
                </p:cNvSpPr>
                <p:nvPr/>
              </p:nvSpPr>
              <p:spPr bwMode="auto">
                <a:xfrm flipH="1" flipV="1">
                  <a:off x="3446107" y="459704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grpSp>
          <p:grpSp>
            <p:nvGrpSpPr>
              <p:cNvPr id="39" name="Group 38">
                <a:extLst>
                  <a:ext uri="{FF2B5EF4-FFF2-40B4-BE49-F238E27FC236}">
                    <a16:creationId xmlns:a16="http://schemas.microsoft.com/office/drawing/2014/main" id="{2EC89A91-7411-470A-AF36-1C677AFE9906}"/>
                  </a:ext>
                </a:extLst>
              </p:cNvPr>
              <p:cNvGrpSpPr/>
              <p:nvPr/>
            </p:nvGrpSpPr>
            <p:grpSpPr>
              <a:xfrm>
                <a:off x="477603" y="2047816"/>
                <a:ext cx="609731" cy="609731"/>
                <a:chOff x="477603" y="1406746"/>
                <a:chExt cx="609731" cy="609731"/>
              </a:xfrm>
            </p:grpSpPr>
            <p:sp>
              <p:nvSpPr>
                <p:cNvPr id="40" name="Freeform 55">
                  <a:extLst>
                    <a:ext uri="{FF2B5EF4-FFF2-40B4-BE49-F238E27FC236}">
                      <a16:creationId xmlns:a16="http://schemas.microsoft.com/office/drawing/2014/main" id="{608D4C11-B9CB-47CA-AF70-8722144BB327}"/>
                    </a:ext>
                  </a:extLst>
                </p:cNvPr>
                <p:cNvSpPr>
                  <a:spLocks noEditPoints="1"/>
                </p:cNvSpPr>
                <p:nvPr/>
              </p:nvSpPr>
              <p:spPr bwMode="auto">
                <a:xfrm>
                  <a:off x="524311" y="148839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41" name="Oval 40">
                  <a:extLst>
                    <a:ext uri="{FF2B5EF4-FFF2-40B4-BE49-F238E27FC236}">
                      <a16:creationId xmlns:a16="http://schemas.microsoft.com/office/drawing/2014/main" id="{7CB384A3-166D-4FFC-947C-F578769A1FED}"/>
                    </a:ext>
                  </a:extLst>
                </p:cNvPr>
                <p:cNvSpPr>
                  <a:spLocks noChangeArrowheads="1"/>
                </p:cNvSpPr>
                <p:nvPr/>
              </p:nvSpPr>
              <p:spPr bwMode="auto">
                <a:xfrm>
                  <a:off x="477603" y="1406746"/>
                  <a:ext cx="609731" cy="609731"/>
                </a:xfrm>
                <a:prstGeom prst="ellipse">
                  <a:avLst/>
                </a:prstGeom>
                <a:solidFill>
                  <a:schemeClr val="accent2"/>
                </a:solidFill>
                <a:ln w="15430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42" name="Freeform 64">
                  <a:extLst>
                    <a:ext uri="{FF2B5EF4-FFF2-40B4-BE49-F238E27FC236}">
                      <a16:creationId xmlns:a16="http://schemas.microsoft.com/office/drawing/2014/main" id="{9960EABC-897C-4ECC-92DE-DA115777B824}"/>
                    </a:ext>
                  </a:extLst>
                </p:cNvPr>
                <p:cNvSpPr>
                  <a:spLocks noEditPoints="1"/>
                </p:cNvSpPr>
                <p:nvPr/>
              </p:nvSpPr>
              <p:spPr bwMode="auto">
                <a:xfrm>
                  <a:off x="627181" y="159126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grpSp>
        </p:grpSp>
        <p:sp>
          <p:nvSpPr>
            <p:cNvPr id="36" name="ee4pContent2">
              <a:extLst>
                <a:ext uri="{FF2B5EF4-FFF2-40B4-BE49-F238E27FC236}">
                  <a16:creationId xmlns:a16="http://schemas.microsoft.com/office/drawing/2014/main" id="{95B74FBD-60E5-434F-ACF3-7DABB1A6340B}"/>
                </a:ext>
              </a:extLst>
            </p:cNvPr>
            <p:cNvSpPr txBox="1"/>
            <p:nvPr/>
          </p:nvSpPr>
          <p:spPr>
            <a:xfrm>
              <a:off x="947397" y="2678034"/>
              <a:ext cx="2611561" cy="215444"/>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fontAlgn="ctr">
                <a:buSzPct val="100000"/>
              </a:pPr>
              <a:endParaRPr lang="en-US" sz="1400">
                <a:solidFill>
                  <a:srgbClr val="575757"/>
                </a:solidFill>
                <a:latin typeface="+mn-lt"/>
              </a:endParaRPr>
            </a:p>
          </p:txBody>
        </p:sp>
      </p:grpSp>
      <p:sp>
        <p:nvSpPr>
          <p:cNvPr id="47" name="Content Placeholder 2">
            <a:extLst>
              <a:ext uri="{FF2B5EF4-FFF2-40B4-BE49-F238E27FC236}">
                <a16:creationId xmlns:a16="http://schemas.microsoft.com/office/drawing/2014/main" id="{094F239A-1801-4446-89B3-884C311650A2}"/>
              </a:ext>
            </a:extLst>
          </p:cNvPr>
          <p:cNvSpPr>
            <a:spLocks noGrp="1"/>
          </p:cNvSpPr>
          <p:nvPr>
            <p:ph idx="26" hasCustomPrompt="1"/>
          </p:nvPr>
        </p:nvSpPr>
        <p:spPr>
          <a:xfrm>
            <a:off x="4820685" y="2747910"/>
            <a:ext cx="2724073" cy="2558617"/>
          </a:xfrm>
          <a:prstGeom prst="rect">
            <a:avLst/>
          </a:prstGeom>
        </p:spPr>
        <p:txBody>
          <a:bodyPr/>
          <a:lstStyle>
            <a:lvl1pPr marL="0" indent="0">
              <a:lnSpc>
                <a:spcPct val="100000"/>
              </a:lnSpc>
              <a:spcBef>
                <a:spcPts val="0"/>
              </a:spcBef>
              <a:buClr>
                <a:schemeClr val="accent2"/>
              </a:buClr>
              <a:buNone/>
              <a:defRPr sz="1600">
                <a:solidFill>
                  <a:schemeClr val="tx1"/>
                </a:solidFill>
              </a:defRPr>
            </a:lvl1pPr>
            <a:lvl2pPr>
              <a:lnSpc>
                <a:spcPct val="100000"/>
              </a:lnSpc>
              <a:spcBef>
                <a:spcPts val="0"/>
              </a:spcBef>
              <a:buClr>
                <a:schemeClr val="accent2"/>
              </a:buClr>
              <a:defRPr sz="2200">
                <a:solidFill>
                  <a:schemeClr val="tx1"/>
                </a:solidFill>
              </a:defRPr>
            </a:lvl2pPr>
            <a:lvl3pPr>
              <a:lnSpc>
                <a:spcPct val="100000"/>
              </a:lnSpc>
              <a:spcBef>
                <a:spcPts val="0"/>
              </a:spcBef>
              <a:buClr>
                <a:schemeClr val="accent2"/>
              </a:buClr>
              <a:defRPr sz="2200">
                <a:solidFill>
                  <a:schemeClr val="tx1"/>
                </a:solidFill>
              </a:defRPr>
            </a:lvl3pPr>
            <a:lvl4pPr>
              <a:buClr>
                <a:schemeClr val="accent2"/>
              </a:buClr>
              <a:defRPr sz="1600">
                <a:solidFill>
                  <a:schemeClr val="accent1"/>
                </a:solidFill>
              </a:defRPr>
            </a:lvl4pPr>
            <a:lvl5pPr>
              <a:buClr>
                <a:schemeClr val="accent2"/>
              </a:buClr>
              <a:defRPr>
                <a:solidFill>
                  <a:schemeClr val="accent1"/>
                </a:solidFill>
              </a:defRPr>
            </a:lvl5pPr>
          </a:lstStyle>
          <a:p>
            <a:pPr lvl="0"/>
            <a:r>
              <a:rPr lang="en-US"/>
              <a:t>Quotation</a:t>
            </a:r>
          </a:p>
        </p:txBody>
      </p:sp>
      <p:grpSp>
        <p:nvGrpSpPr>
          <p:cNvPr id="48" name="Group 47">
            <a:extLst>
              <a:ext uri="{FF2B5EF4-FFF2-40B4-BE49-F238E27FC236}">
                <a16:creationId xmlns:a16="http://schemas.microsoft.com/office/drawing/2014/main" id="{1F62C0C1-9FD5-49A1-9D55-3B48F8B35083}"/>
              </a:ext>
            </a:extLst>
          </p:cNvPr>
          <p:cNvGrpSpPr/>
          <p:nvPr userDrawn="1"/>
        </p:nvGrpSpPr>
        <p:grpSpPr>
          <a:xfrm>
            <a:off x="8400357" y="2138180"/>
            <a:ext cx="3428656" cy="3615511"/>
            <a:chOff x="477603" y="2047816"/>
            <a:chExt cx="3428656" cy="3615511"/>
          </a:xfrm>
        </p:grpSpPr>
        <p:grpSp>
          <p:nvGrpSpPr>
            <p:cNvPr id="49" name="Group 48">
              <a:extLst>
                <a:ext uri="{FF2B5EF4-FFF2-40B4-BE49-F238E27FC236}">
                  <a16:creationId xmlns:a16="http://schemas.microsoft.com/office/drawing/2014/main" id="{56F904A1-B40D-4D0C-B8F3-1440804A5E5D}"/>
                </a:ext>
              </a:extLst>
            </p:cNvPr>
            <p:cNvGrpSpPr/>
            <p:nvPr/>
          </p:nvGrpSpPr>
          <p:grpSpPr>
            <a:xfrm>
              <a:off x="477603" y="2047816"/>
              <a:ext cx="3428656" cy="3615511"/>
              <a:chOff x="477603" y="2047816"/>
              <a:chExt cx="3428656" cy="3615511"/>
            </a:xfrm>
          </p:grpSpPr>
          <p:grpSp>
            <p:nvGrpSpPr>
              <p:cNvPr id="51" name="Group 50">
                <a:extLst>
                  <a:ext uri="{FF2B5EF4-FFF2-40B4-BE49-F238E27FC236}">
                    <a16:creationId xmlns:a16="http://schemas.microsoft.com/office/drawing/2014/main" id="{7084AC49-447E-47DC-B740-096CF088808D}"/>
                  </a:ext>
                </a:extLst>
              </p:cNvPr>
              <p:cNvGrpSpPr/>
              <p:nvPr/>
            </p:nvGrpSpPr>
            <p:grpSpPr>
              <a:xfrm>
                <a:off x="630000" y="2133499"/>
                <a:ext cx="3123862" cy="3338136"/>
                <a:chOff x="630000" y="2054149"/>
                <a:chExt cx="3123862" cy="3529828"/>
              </a:xfrm>
            </p:grpSpPr>
            <p:sp>
              <p:nvSpPr>
                <p:cNvPr id="59" name="Rounded Rectangle 53">
                  <a:extLst>
                    <a:ext uri="{FF2B5EF4-FFF2-40B4-BE49-F238E27FC236}">
                      <a16:creationId xmlns:a16="http://schemas.microsoft.com/office/drawing/2014/main" id="{52AC84E4-2555-4C3D-A487-C26DC7462EA9}"/>
                    </a:ext>
                  </a:extLst>
                </p:cNvPr>
                <p:cNvSpPr/>
                <p:nvPr/>
              </p:nvSpPr>
              <p:spPr>
                <a:xfrm>
                  <a:off x="630000" y="2054149"/>
                  <a:ext cx="3123862" cy="3529828"/>
                </a:xfrm>
                <a:prstGeom prst="roundRect">
                  <a:avLst/>
                </a:prstGeom>
                <a:noFill/>
                <a:ln w="8572" cap="rnd" cmpd="sng" algn="ctr">
                  <a:solidFill>
                    <a:srgbClr val="F16038"/>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GB" sz="1400">
                    <a:solidFill>
                      <a:srgbClr val="FFFFFF"/>
                    </a:solidFill>
                  </a:endParaRPr>
                </a:p>
              </p:txBody>
            </p:sp>
            <p:sp>
              <p:nvSpPr>
                <p:cNvPr id="60" name="Rounded Rectangle 54">
                  <a:extLst>
                    <a:ext uri="{FF2B5EF4-FFF2-40B4-BE49-F238E27FC236}">
                      <a16:creationId xmlns:a16="http://schemas.microsoft.com/office/drawing/2014/main" id="{FB5C5BA0-0BEA-4162-B4CC-4D491E332A68}"/>
                    </a:ext>
                  </a:extLst>
                </p:cNvPr>
                <p:cNvSpPr/>
                <p:nvPr/>
              </p:nvSpPr>
              <p:spPr>
                <a:xfrm>
                  <a:off x="726601" y="2132497"/>
                  <a:ext cx="2942182" cy="3383280"/>
                </a:xfrm>
                <a:prstGeom prst="roundRect">
                  <a:avLst/>
                </a:prstGeom>
                <a:solidFill>
                  <a:schemeClr val="accent2">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GB" sz="1400">
                    <a:solidFill>
                      <a:srgbClr val="FFFFFF"/>
                    </a:solidFill>
                  </a:endParaRPr>
                </a:p>
              </p:txBody>
            </p:sp>
          </p:grpSp>
          <p:grpSp>
            <p:nvGrpSpPr>
              <p:cNvPr id="52" name="Group 51">
                <a:extLst>
                  <a:ext uri="{FF2B5EF4-FFF2-40B4-BE49-F238E27FC236}">
                    <a16:creationId xmlns:a16="http://schemas.microsoft.com/office/drawing/2014/main" id="{C236DFD7-CAEB-4048-B536-DCBE2427B7C5}"/>
                  </a:ext>
                </a:extLst>
              </p:cNvPr>
              <p:cNvGrpSpPr/>
              <p:nvPr/>
            </p:nvGrpSpPr>
            <p:grpSpPr>
              <a:xfrm>
                <a:off x="3296528" y="5053596"/>
                <a:ext cx="609731" cy="609731"/>
                <a:chOff x="3296528" y="4412526"/>
                <a:chExt cx="609731" cy="609731"/>
              </a:xfrm>
            </p:grpSpPr>
            <p:sp>
              <p:nvSpPr>
                <p:cNvPr id="57" name="Oval 56">
                  <a:extLst>
                    <a:ext uri="{FF2B5EF4-FFF2-40B4-BE49-F238E27FC236}">
                      <a16:creationId xmlns:a16="http://schemas.microsoft.com/office/drawing/2014/main" id="{434EF28E-FC5C-4750-8A53-D9783E3CD27D}"/>
                    </a:ext>
                  </a:extLst>
                </p:cNvPr>
                <p:cNvSpPr>
                  <a:spLocks noChangeArrowheads="1"/>
                </p:cNvSpPr>
                <p:nvPr/>
              </p:nvSpPr>
              <p:spPr bwMode="auto">
                <a:xfrm flipH="1" flipV="1">
                  <a:off x="3296528" y="4412526"/>
                  <a:ext cx="609731" cy="609731"/>
                </a:xfrm>
                <a:prstGeom prst="ellipse">
                  <a:avLst/>
                </a:prstGeom>
                <a:solidFill>
                  <a:schemeClr val="accent2"/>
                </a:solidFill>
                <a:ln w="12001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58" name="Freeform 58">
                  <a:extLst>
                    <a:ext uri="{FF2B5EF4-FFF2-40B4-BE49-F238E27FC236}">
                      <a16:creationId xmlns:a16="http://schemas.microsoft.com/office/drawing/2014/main" id="{E97FEC6F-63C7-40D0-9377-30B45F6CD693}"/>
                    </a:ext>
                  </a:extLst>
                </p:cNvPr>
                <p:cNvSpPr>
                  <a:spLocks noEditPoints="1"/>
                </p:cNvSpPr>
                <p:nvPr/>
              </p:nvSpPr>
              <p:spPr bwMode="auto">
                <a:xfrm flipH="1" flipV="1">
                  <a:off x="3446107" y="459704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grpSp>
          <p:grpSp>
            <p:nvGrpSpPr>
              <p:cNvPr id="53" name="Group 52">
                <a:extLst>
                  <a:ext uri="{FF2B5EF4-FFF2-40B4-BE49-F238E27FC236}">
                    <a16:creationId xmlns:a16="http://schemas.microsoft.com/office/drawing/2014/main" id="{591E0CBB-7CB4-48A9-9F73-EFFFAFEC7BDE}"/>
                  </a:ext>
                </a:extLst>
              </p:cNvPr>
              <p:cNvGrpSpPr/>
              <p:nvPr/>
            </p:nvGrpSpPr>
            <p:grpSpPr>
              <a:xfrm>
                <a:off x="477603" y="2047816"/>
                <a:ext cx="609731" cy="609731"/>
                <a:chOff x="477603" y="1406746"/>
                <a:chExt cx="609731" cy="609731"/>
              </a:xfrm>
            </p:grpSpPr>
            <p:sp>
              <p:nvSpPr>
                <p:cNvPr id="54" name="Freeform 55">
                  <a:extLst>
                    <a:ext uri="{FF2B5EF4-FFF2-40B4-BE49-F238E27FC236}">
                      <a16:creationId xmlns:a16="http://schemas.microsoft.com/office/drawing/2014/main" id="{913D585F-FEBD-402D-9D29-09FFE52C15EB}"/>
                    </a:ext>
                  </a:extLst>
                </p:cNvPr>
                <p:cNvSpPr>
                  <a:spLocks noEditPoints="1"/>
                </p:cNvSpPr>
                <p:nvPr/>
              </p:nvSpPr>
              <p:spPr bwMode="auto">
                <a:xfrm>
                  <a:off x="524311" y="148839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55" name="Oval 54">
                  <a:extLst>
                    <a:ext uri="{FF2B5EF4-FFF2-40B4-BE49-F238E27FC236}">
                      <a16:creationId xmlns:a16="http://schemas.microsoft.com/office/drawing/2014/main" id="{0136FDB1-FB36-4BD9-9E8A-0178BC1E5249}"/>
                    </a:ext>
                  </a:extLst>
                </p:cNvPr>
                <p:cNvSpPr>
                  <a:spLocks noChangeArrowheads="1"/>
                </p:cNvSpPr>
                <p:nvPr/>
              </p:nvSpPr>
              <p:spPr bwMode="auto">
                <a:xfrm>
                  <a:off x="477603" y="1406746"/>
                  <a:ext cx="609731" cy="609731"/>
                </a:xfrm>
                <a:prstGeom prst="ellipse">
                  <a:avLst/>
                </a:prstGeom>
                <a:solidFill>
                  <a:schemeClr val="accent2"/>
                </a:solidFill>
                <a:ln w="15430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56" name="Freeform 64">
                  <a:extLst>
                    <a:ext uri="{FF2B5EF4-FFF2-40B4-BE49-F238E27FC236}">
                      <a16:creationId xmlns:a16="http://schemas.microsoft.com/office/drawing/2014/main" id="{584F723F-41E9-477F-93D3-1090F5B10D5C}"/>
                    </a:ext>
                  </a:extLst>
                </p:cNvPr>
                <p:cNvSpPr>
                  <a:spLocks noEditPoints="1"/>
                </p:cNvSpPr>
                <p:nvPr/>
              </p:nvSpPr>
              <p:spPr bwMode="auto">
                <a:xfrm>
                  <a:off x="627181" y="159126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grpSp>
        </p:grpSp>
        <p:sp>
          <p:nvSpPr>
            <p:cNvPr id="50" name="ee4pContent2">
              <a:extLst>
                <a:ext uri="{FF2B5EF4-FFF2-40B4-BE49-F238E27FC236}">
                  <a16:creationId xmlns:a16="http://schemas.microsoft.com/office/drawing/2014/main" id="{BC3941E2-56A9-4B00-9738-777557865DAC}"/>
                </a:ext>
              </a:extLst>
            </p:cNvPr>
            <p:cNvSpPr txBox="1"/>
            <p:nvPr/>
          </p:nvSpPr>
          <p:spPr>
            <a:xfrm>
              <a:off x="947397" y="2678034"/>
              <a:ext cx="2611561" cy="215444"/>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fontAlgn="ctr">
                <a:buSzPct val="100000"/>
              </a:pPr>
              <a:endParaRPr lang="en-US" sz="1400">
                <a:solidFill>
                  <a:srgbClr val="575757"/>
                </a:solidFill>
                <a:latin typeface="+mn-lt"/>
              </a:endParaRPr>
            </a:p>
          </p:txBody>
        </p:sp>
      </p:grpSp>
      <p:sp>
        <p:nvSpPr>
          <p:cNvPr id="61" name="Content Placeholder 2">
            <a:extLst>
              <a:ext uri="{FF2B5EF4-FFF2-40B4-BE49-F238E27FC236}">
                <a16:creationId xmlns:a16="http://schemas.microsoft.com/office/drawing/2014/main" id="{9D9485E6-A8CF-4BCE-A8C7-F4BECFF856AB}"/>
              </a:ext>
            </a:extLst>
          </p:cNvPr>
          <p:cNvSpPr>
            <a:spLocks noGrp="1"/>
          </p:cNvSpPr>
          <p:nvPr>
            <p:ph idx="27" hasCustomPrompt="1"/>
          </p:nvPr>
        </p:nvSpPr>
        <p:spPr>
          <a:xfrm>
            <a:off x="8757639" y="2747910"/>
            <a:ext cx="2724073" cy="2558617"/>
          </a:xfrm>
          <a:prstGeom prst="rect">
            <a:avLst/>
          </a:prstGeom>
        </p:spPr>
        <p:txBody>
          <a:bodyPr/>
          <a:lstStyle>
            <a:lvl1pPr marL="0" indent="0">
              <a:lnSpc>
                <a:spcPct val="100000"/>
              </a:lnSpc>
              <a:spcBef>
                <a:spcPts val="0"/>
              </a:spcBef>
              <a:buClr>
                <a:schemeClr val="accent2"/>
              </a:buClr>
              <a:buNone/>
              <a:defRPr sz="1600">
                <a:solidFill>
                  <a:schemeClr val="tx1"/>
                </a:solidFill>
              </a:defRPr>
            </a:lvl1pPr>
            <a:lvl2pPr>
              <a:lnSpc>
                <a:spcPct val="100000"/>
              </a:lnSpc>
              <a:spcBef>
                <a:spcPts val="0"/>
              </a:spcBef>
              <a:buClr>
                <a:schemeClr val="accent2"/>
              </a:buClr>
              <a:defRPr sz="2200">
                <a:solidFill>
                  <a:schemeClr val="tx1"/>
                </a:solidFill>
              </a:defRPr>
            </a:lvl2pPr>
            <a:lvl3pPr>
              <a:lnSpc>
                <a:spcPct val="100000"/>
              </a:lnSpc>
              <a:spcBef>
                <a:spcPts val="0"/>
              </a:spcBef>
              <a:buClr>
                <a:schemeClr val="accent2"/>
              </a:buClr>
              <a:defRPr sz="2200">
                <a:solidFill>
                  <a:schemeClr val="tx1"/>
                </a:solidFill>
              </a:defRPr>
            </a:lvl3pPr>
            <a:lvl4pPr>
              <a:buClr>
                <a:schemeClr val="accent2"/>
              </a:buClr>
              <a:defRPr sz="1600">
                <a:solidFill>
                  <a:schemeClr val="accent1"/>
                </a:solidFill>
              </a:defRPr>
            </a:lvl4pPr>
            <a:lvl5pPr>
              <a:buClr>
                <a:schemeClr val="accent2"/>
              </a:buClr>
              <a:defRPr>
                <a:solidFill>
                  <a:schemeClr val="accent1"/>
                </a:solidFill>
              </a:defRPr>
            </a:lvl5pPr>
          </a:lstStyle>
          <a:p>
            <a:pPr lvl="0"/>
            <a:r>
              <a:rPr lang="en-US"/>
              <a:t>Quotation</a:t>
            </a:r>
          </a:p>
        </p:txBody>
      </p:sp>
    </p:spTree>
    <p:extLst>
      <p:ext uri="{BB962C8B-B14F-4D97-AF65-F5344CB8AC3E}">
        <p14:creationId xmlns:p14="http://schemas.microsoft.com/office/powerpoint/2010/main" val="6445328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ations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A2EAA20-EA13-F943-95AF-7156B689A8C1}"/>
              </a:ext>
            </a:extLst>
          </p:cNvPr>
          <p:cNvSpPr/>
          <p:nvPr userDrawn="1"/>
        </p:nvSpPr>
        <p:spPr>
          <a:xfrm>
            <a:off x="-10896" y="0"/>
            <a:ext cx="395558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4" name="Title 1">
            <a:extLst>
              <a:ext uri="{FF2B5EF4-FFF2-40B4-BE49-F238E27FC236}">
                <a16:creationId xmlns:a16="http://schemas.microsoft.com/office/drawing/2014/main" id="{DEACD710-AF49-45B9-A441-E29708094157}"/>
              </a:ext>
            </a:extLst>
          </p:cNvPr>
          <p:cNvSpPr>
            <a:spLocks noGrp="1"/>
          </p:cNvSpPr>
          <p:nvPr>
            <p:ph type="ctrTitle" hasCustomPrompt="1"/>
          </p:nvPr>
        </p:nvSpPr>
        <p:spPr>
          <a:xfrm>
            <a:off x="267772" y="2169994"/>
            <a:ext cx="3364427" cy="2343445"/>
          </a:xfrm>
          <a:noFill/>
          <a:ln>
            <a:noFill/>
          </a:ln>
        </p:spPr>
        <p:txBody>
          <a:bodyPr anchor="ctr">
            <a:noAutofit/>
          </a:bodyPr>
          <a:lstStyle>
            <a:lvl1pPr algn="l">
              <a:lnSpc>
                <a:spcPct val="100000"/>
              </a:lnSpc>
              <a:defRPr sz="4000">
                <a:solidFill>
                  <a:schemeClr val="bg1"/>
                </a:solidFill>
                <a:latin typeface="+mn-lt"/>
              </a:defRPr>
            </a:lvl1pPr>
          </a:lstStyle>
          <a:p>
            <a:r>
              <a:rPr lang="en-US"/>
              <a:t>Title</a:t>
            </a:r>
          </a:p>
        </p:txBody>
      </p:sp>
      <p:sp>
        <p:nvSpPr>
          <p:cNvPr id="19" name="Content Placeholder 2">
            <a:extLst>
              <a:ext uri="{FF2B5EF4-FFF2-40B4-BE49-F238E27FC236}">
                <a16:creationId xmlns:a16="http://schemas.microsoft.com/office/drawing/2014/main" id="{63F9A152-B0F8-439B-904F-B7F799A0A156}"/>
              </a:ext>
            </a:extLst>
          </p:cNvPr>
          <p:cNvSpPr>
            <a:spLocks noGrp="1"/>
          </p:cNvSpPr>
          <p:nvPr>
            <p:ph idx="13" hasCustomPrompt="1"/>
          </p:nvPr>
        </p:nvSpPr>
        <p:spPr>
          <a:xfrm>
            <a:off x="5215362" y="843278"/>
            <a:ext cx="6428529" cy="1557844"/>
          </a:xfrm>
          <a:prstGeom prst="rect">
            <a:avLst/>
          </a:prstGeom>
        </p:spPr>
        <p:txBody>
          <a:bodyPr anchor="t"/>
          <a:lstStyle>
            <a:lvl1pPr marL="0" indent="0">
              <a:lnSpc>
                <a:spcPct val="100000"/>
              </a:lnSpc>
              <a:spcBef>
                <a:spcPts val="0"/>
              </a:spcBef>
              <a:buClr>
                <a:schemeClr val="accent2"/>
              </a:buClr>
              <a:buNone/>
              <a:defRPr sz="2200">
                <a:solidFill>
                  <a:schemeClr val="tx1"/>
                </a:solidFill>
              </a:defRPr>
            </a:lvl1pPr>
            <a:lvl2pPr>
              <a:lnSpc>
                <a:spcPct val="100000"/>
              </a:lnSpc>
              <a:spcBef>
                <a:spcPts val="0"/>
              </a:spcBef>
              <a:buClr>
                <a:schemeClr val="accent2"/>
              </a:buClr>
              <a:defRPr sz="2800">
                <a:solidFill>
                  <a:schemeClr val="tx1"/>
                </a:solidFill>
              </a:defRPr>
            </a:lvl2pPr>
            <a:lvl3pPr marL="914400" indent="0">
              <a:lnSpc>
                <a:spcPct val="100000"/>
              </a:lnSpc>
              <a:spcBef>
                <a:spcPts val="0"/>
              </a:spcBef>
              <a:buClr>
                <a:schemeClr val="accent2"/>
              </a:buClr>
              <a:buNone/>
              <a:defRPr sz="2200">
                <a:solidFill>
                  <a:schemeClr val="tx1"/>
                </a:solidFill>
              </a:defRPr>
            </a:lvl3pPr>
            <a:lvl4pPr>
              <a:buClr>
                <a:schemeClr val="accent2"/>
              </a:buClr>
              <a:defRPr sz="2400">
                <a:solidFill>
                  <a:schemeClr val="accent1"/>
                </a:solidFill>
              </a:defRPr>
            </a:lvl4pPr>
            <a:lvl5pPr>
              <a:buClr>
                <a:schemeClr val="accent2"/>
              </a:buClr>
              <a:defRPr>
                <a:solidFill>
                  <a:schemeClr val="accent1"/>
                </a:solidFill>
              </a:defRPr>
            </a:lvl5pPr>
          </a:lstStyle>
          <a:p>
            <a:pPr lvl="0"/>
            <a:r>
              <a:rPr lang="en-US"/>
              <a:t>Text</a:t>
            </a:r>
          </a:p>
          <a:p>
            <a:pPr lvl="2"/>
            <a:endParaRPr lang="en-US"/>
          </a:p>
        </p:txBody>
      </p:sp>
      <p:sp>
        <p:nvSpPr>
          <p:cNvPr id="10" name="Slide Number Placeholder 5">
            <a:extLst>
              <a:ext uri="{FF2B5EF4-FFF2-40B4-BE49-F238E27FC236}">
                <a16:creationId xmlns:a16="http://schemas.microsoft.com/office/drawing/2014/main" id="{A5D141F8-A0B6-4024-9697-6846895586B1}"/>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grpSp>
        <p:nvGrpSpPr>
          <p:cNvPr id="7" name="Group 6">
            <a:extLst>
              <a:ext uri="{FF2B5EF4-FFF2-40B4-BE49-F238E27FC236}">
                <a16:creationId xmlns:a16="http://schemas.microsoft.com/office/drawing/2014/main" id="{A2F639BB-1635-45D2-BD6A-EBEE20C706E4}"/>
              </a:ext>
            </a:extLst>
          </p:cNvPr>
          <p:cNvGrpSpPr/>
          <p:nvPr userDrawn="1"/>
        </p:nvGrpSpPr>
        <p:grpSpPr>
          <a:xfrm>
            <a:off x="4488945" y="744602"/>
            <a:ext cx="609731" cy="609731"/>
            <a:chOff x="477603" y="1406746"/>
            <a:chExt cx="609731" cy="609731"/>
          </a:xfrm>
        </p:grpSpPr>
        <p:sp>
          <p:nvSpPr>
            <p:cNvPr id="8" name="Freeform 55">
              <a:extLst>
                <a:ext uri="{FF2B5EF4-FFF2-40B4-BE49-F238E27FC236}">
                  <a16:creationId xmlns:a16="http://schemas.microsoft.com/office/drawing/2014/main" id="{0CD02F1B-BBF3-40DB-BAC0-0C6DECFCC1D8}"/>
                </a:ext>
              </a:extLst>
            </p:cNvPr>
            <p:cNvSpPr>
              <a:spLocks noEditPoints="1"/>
            </p:cNvSpPr>
            <p:nvPr/>
          </p:nvSpPr>
          <p:spPr bwMode="auto">
            <a:xfrm>
              <a:off x="524311" y="148839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9" name="Oval 8">
              <a:extLst>
                <a:ext uri="{FF2B5EF4-FFF2-40B4-BE49-F238E27FC236}">
                  <a16:creationId xmlns:a16="http://schemas.microsoft.com/office/drawing/2014/main" id="{2308944F-E42E-4457-9FBE-0D3D383A4CBB}"/>
                </a:ext>
              </a:extLst>
            </p:cNvPr>
            <p:cNvSpPr>
              <a:spLocks noChangeArrowheads="1"/>
            </p:cNvSpPr>
            <p:nvPr/>
          </p:nvSpPr>
          <p:spPr bwMode="auto">
            <a:xfrm>
              <a:off x="477603" y="1406746"/>
              <a:ext cx="609731" cy="609731"/>
            </a:xfrm>
            <a:prstGeom prst="ellipse">
              <a:avLst/>
            </a:prstGeom>
            <a:solidFill>
              <a:schemeClr val="accent2"/>
            </a:solidFill>
            <a:ln w="15430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11" name="Freeform 64">
              <a:extLst>
                <a:ext uri="{FF2B5EF4-FFF2-40B4-BE49-F238E27FC236}">
                  <a16:creationId xmlns:a16="http://schemas.microsoft.com/office/drawing/2014/main" id="{B226B265-D21D-419D-B713-A8955A673EC6}"/>
                </a:ext>
              </a:extLst>
            </p:cNvPr>
            <p:cNvSpPr>
              <a:spLocks noEditPoints="1"/>
            </p:cNvSpPr>
            <p:nvPr/>
          </p:nvSpPr>
          <p:spPr bwMode="auto">
            <a:xfrm>
              <a:off x="627181" y="159126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grpSp>
      <p:sp>
        <p:nvSpPr>
          <p:cNvPr id="12" name="Content Placeholder 2">
            <a:extLst>
              <a:ext uri="{FF2B5EF4-FFF2-40B4-BE49-F238E27FC236}">
                <a16:creationId xmlns:a16="http://schemas.microsoft.com/office/drawing/2014/main" id="{214E3E42-F123-4290-A631-AF35A734E089}"/>
              </a:ext>
            </a:extLst>
          </p:cNvPr>
          <p:cNvSpPr>
            <a:spLocks noGrp="1"/>
          </p:cNvSpPr>
          <p:nvPr>
            <p:ph idx="14" hasCustomPrompt="1"/>
          </p:nvPr>
        </p:nvSpPr>
        <p:spPr>
          <a:xfrm>
            <a:off x="5215362" y="2719225"/>
            <a:ext cx="6428529" cy="1557844"/>
          </a:xfrm>
          <a:prstGeom prst="rect">
            <a:avLst/>
          </a:prstGeom>
        </p:spPr>
        <p:txBody>
          <a:bodyPr anchor="t"/>
          <a:lstStyle>
            <a:lvl1pPr marL="0" indent="0">
              <a:lnSpc>
                <a:spcPct val="100000"/>
              </a:lnSpc>
              <a:spcBef>
                <a:spcPts val="0"/>
              </a:spcBef>
              <a:buClr>
                <a:schemeClr val="accent2"/>
              </a:buClr>
              <a:buNone/>
              <a:defRPr sz="2200">
                <a:solidFill>
                  <a:schemeClr val="tx1"/>
                </a:solidFill>
              </a:defRPr>
            </a:lvl1pPr>
            <a:lvl2pPr>
              <a:lnSpc>
                <a:spcPct val="100000"/>
              </a:lnSpc>
              <a:spcBef>
                <a:spcPts val="0"/>
              </a:spcBef>
              <a:buClr>
                <a:schemeClr val="accent2"/>
              </a:buClr>
              <a:defRPr sz="2800">
                <a:solidFill>
                  <a:schemeClr val="tx1"/>
                </a:solidFill>
              </a:defRPr>
            </a:lvl2pPr>
            <a:lvl3pPr marL="914400" indent="0">
              <a:lnSpc>
                <a:spcPct val="100000"/>
              </a:lnSpc>
              <a:spcBef>
                <a:spcPts val="0"/>
              </a:spcBef>
              <a:buClr>
                <a:schemeClr val="accent2"/>
              </a:buClr>
              <a:buNone/>
              <a:defRPr sz="2200">
                <a:solidFill>
                  <a:schemeClr val="tx1"/>
                </a:solidFill>
              </a:defRPr>
            </a:lvl3pPr>
            <a:lvl4pPr>
              <a:buClr>
                <a:schemeClr val="accent2"/>
              </a:buClr>
              <a:defRPr sz="2400">
                <a:solidFill>
                  <a:schemeClr val="accent1"/>
                </a:solidFill>
              </a:defRPr>
            </a:lvl4pPr>
            <a:lvl5pPr>
              <a:buClr>
                <a:schemeClr val="accent2"/>
              </a:buClr>
              <a:defRPr>
                <a:solidFill>
                  <a:schemeClr val="accent1"/>
                </a:solidFill>
              </a:defRPr>
            </a:lvl5pPr>
          </a:lstStyle>
          <a:p>
            <a:pPr lvl="0"/>
            <a:r>
              <a:rPr lang="en-US"/>
              <a:t>Text</a:t>
            </a:r>
          </a:p>
          <a:p>
            <a:pPr lvl="2"/>
            <a:endParaRPr lang="en-US"/>
          </a:p>
        </p:txBody>
      </p:sp>
      <p:grpSp>
        <p:nvGrpSpPr>
          <p:cNvPr id="13" name="Group 12">
            <a:extLst>
              <a:ext uri="{FF2B5EF4-FFF2-40B4-BE49-F238E27FC236}">
                <a16:creationId xmlns:a16="http://schemas.microsoft.com/office/drawing/2014/main" id="{F926E981-0302-4FD3-92E8-C89B53690428}"/>
              </a:ext>
            </a:extLst>
          </p:cNvPr>
          <p:cNvGrpSpPr/>
          <p:nvPr userDrawn="1"/>
        </p:nvGrpSpPr>
        <p:grpSpPr>
          <a:xfrm>
            <a:off x="4488945" y="2620549"/>
            <a:ext cx="609731" cy="609731"/>
            <a:chOff x="477603" y="1406746"/>
            <a:chExt cx="609731" cy="609731"/>
          </a:xfrm>
        </p:grpSpPr>
        <p:sp>
          <p:nvSpPr>
            <p:cNvPr id="15" name="Freeform 55">
              <a:extLst>
                <a:ext uri="{FF2B5EF4-FFF2-40B4-BE49-F238E27FC236}">
                  <a16:creationId xmlns:a16="http://schemas.microsoft.com/office/drawing/2014/main" id="{508CF4F9-0D3C-40C7-ABEA-848CD51D31E2}"/>
                </a:ext>
              </a:extLst>
            </p:cNvPr>
            <p:cNvSpPr>
              <a:spLocks noEditPoints="1"/>
            </p:cNvSpPr>
            <p:nvPr/>
          </p:nvSpPr>
          <p:spPr bwMode="auto">
            <a:xfrm>
              <a:off x="524311" y="148839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16" name="Oval 15">
              <a:extLst>
                <a:ext uri="{FF2B5EF4-FFF2-40B4-BE49-F238E27FC236}">
                  <a16:creationId xmlns:a16="http://schemas.microsoft.com/office/drawing/2014/main" id="{69B85AA0-648A-4609-9F3F-3B0F2D91E047}"/>
                </a:ext>
              </a:extLst>
            </p:cNvPr>
            <p:cNvSpPr>
              <a:spLocks noChangeArrowheads="1"/>
            </p:cNvSpPr>
            <p:nvPr/>
          </p:nvSpPr>
          <p:spPr bwMode="auto">
            <a:xfrm>
              <a:off x="477603" y="1406746"/>
              <a:ext cx="609731" cy="609731"/>
            </a:xfrm>
            <a:prstGeom prst="ellipse">
              <a:avLst/>
            </a:prstGeom>
            <a:solidFill>
              <a:schemeClr val="accent2"/>
            </a:solidFill>
            <a:ln w="15430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18" name="Freeform 64">
              <a:extLst>
                <a:ext uri="{FF2B5EF4-FFF2-40B4-BE49-F238E27FC236}">
                  <a16:creationId xmlns:a16="http://schemas.microsoft.com/office/drawing/2014/main" id="{1DABF374-1BDD-472B-9B17-CE3687E09C45}"/>
                </a:ext>
              </a:extLst>
            </p:cNvPr>
            <p:cNvSpPr>
              <a:spLocks noEditPoints="1"/>
            </p:cNvSpPr>
            <p:nvPr/>
          </p:nvSpPr>
          <p:spPr bwMode="auto">
            <a:xfrm>
              <a:off x="627181" y="159126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grpSp>
      <p:sp>
        <p:nvSpPr>
          <p:cNvPr id="20" name="Content Placeholder 2">
            <a:extLst>
              <a:ext uri="{FF2B5EF4-FFF2-40B4-BE49-F238E27FC236}">
                <a16:creationId xmlns:a16="http://schemas.microsoft.com/office/drawing/2014/main" id="{2EE4150F-4C7F-4478-B7DD-2AFE2488D47E}"/>
              </a:ext>
            </a:extLst>
          </p:cNvPr>
          <p:cNvSpPr>
            <a:spLocks noGrp="1"/>
          </p:cNvSpPr>
          <p:nvPr>
            <p:ph idx="15" hasCustomPrompt="1"/>
          </p:nvPr>
        </p:nvSpPr>
        <p:spPr>
          <a:xfrm>
            <a:off x="5211570" y="4592333"/>
            <a:ext cx="6428529" cy="1557844"/>
          </a:xfrm>
          <a:prstGeom prst="rect">
            <a:avLst/>
          </a:prstGeom>
        </p:spPr>
        <p:txBody>
          <a:bodyPr anchor="t"/>
          <a:lstStyle>
            <a:lvl1pPr marL="0" indent="0">
              <a:lnSpc>
                <a:spcPct val="100000"/>
              </a:lnSpc>
              <a:spcBef>
                <a:spcPts val="0"/>
              </a:spcBef>
              <a:buClr>
                <a:schemeClr val="accent2"/>
              </a:buClr>
              <a:buNone/>
              <a:defRPr sz="2200">
                <a:solidFill>
                  <a:schemeClr val="tx1"/>
                </a:solidFill>
              </a:defRPr>
            </a:lvl1pPr>
            <a:lvl2pPr>
              <a:lnSpc>
                <a:spcPct val="100000"/>
              </a:lnSpc>
              <a:spcBef>
                <a:spcPts val="0"/>
              </a:spcBef>
              <a:buClr>
                <a:schemeClr val="accent2"/>
              </a:buClr>
              <a:defRPr sz="2800">
                <a:solidFill>
                  <a:schemeClr val="tx1"/>
                </a:solidFill>
              </a:defRPr>
            </a:lvl2pPr>
            <a:lvl3pPr marL="914400" indent="0">
              <a:lnSpc>
                <a:spcPct val="100000"/>
              </a:lnSpc>
              <a:spcBef>
                <a:spcPts val="0"/>
              </a:spcBef>
              <a:buClr>
                <a:schemeClr val="accent2"/>
              </a:buClr>
              <a:buNone/>
              <a:defRPr sz="2200">
                <a:solidFill>
                  <a:schemeClr val="tx1"/>
                </a:solidFill>
              </a:defRPr>
            </a:lvl3pPr>
            <a:lvl4pPr>
              <a:buClr>
                <a:schemeClr val="accent2"/>
              </a:buClr>
              <a:defRPr sz="2400">
                <a:solidFill>
                  <a:schemeClr val="accent1"/>
                </a:solidFill>
              </a:defRPr>
            </a:lvl4pPr>
            <a:lvl5pPr>
              <a:buClr>
                <a:schemeClr val="accent2"/>
              </a:buClr>
              <a:defRPr>
                <a:solidFill>
                  <a:schemeClr val="accent1"/>
                </a:solidFill>
              </a:defRPr>
            </a:lvl5pPr>
          </a:lstStyle>
          <a:p>
            <a:pPr lvl="0"/>
            <a:r>
              <a:rPr lang="en-US"/>
              <a:t>Text</a:t>
            </a:r>
          </a:p>
          <a:p>
            <a:pPr lvl="2"/>
            <a:endParaRPr lang="en-US"/>
          </a:p>
        </p:txBody>
      </p:sp>
      <p:grpSp>
        <p:nvGrpSpPr>
          <p:cNvPr id="21" name="Group 20">
            <a:extLst>
              <a:ext uri="{FF2B5EF4-FFF2-40B4-BE49-F238E27FC236}">
                <a16:creationId xmlns:a16="http://schemas.microsoft.com/office/drawing/2014/main" id="{9A9B1A6C-BD17-40F3-9F3F-3564DE2A43C1}"/>
              </a:ext>
            </a:extLst>
          </p:cNvPr>
          <p:cNvGrpSpPr/>
          <p:nvPr userDrawn="1"/>
        </p:nvGrpSpPr>
        <p:grpSpPr>
          <a:xfrm>
            <a:off x="4485153" y="4493657"/>
            <a:ext cx="609731" cy="609731"/>
            <a:chOff x="477603" y="1406746"/>
            <a:chExt cx="609731" cy="609731"/>
          </a:xfrm>
        </p:grpSpPr>
        <p:sp>
          <p:nvSpPr>
            <p:cNvPr id="23" name="Freeform 55">
              <a:extLst>
                <a:ext uri="{FF2B5EF4-FFF2-40B4-BE49-F238E27FC236}">
                  <a16:creationId xmlns:a16="http://schemas.microsoft.com/office/drawing/2014/main" id="{0724C475-B082-4BB0-8F03-125D077D7523}"/>
                </a:ext>
              </a:extLst>
            </p:cNvPr>
            <p:cNvSpPr>
              <a:spLocks noEditPoints="1"/>
            </p:cNvSpPr>
            <p:nvPr/>
          </p:nvSpPr>
          <p:spPr bwMode="auto">
            <a:xfrm>
              <a:off x="524311" y="148839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24" name="Oval 23">
              <a:extLst>
                <a:ext uri="{FF2B5EF4-FFF2-40B4-BE49-F238E27FC236}">
                  <a16:creationId xmlns:a16="http://schemas.microsoft.com/office/drawing/2014/main" id="{F78F81CB-AC83-47E8-8359-C04439F8F898}"/>
                </a:ext>
              </a:extLst>
            </p:cNvPr>
            <p:cNvSpPr>
              <a:spLocks noChangeArrowheads="1"/>
            </p:cNvSpPr>
            <p:nvPr/>
          </p:nvSpPr>
          <p:spPr bwMode="auto">
            <a:xfrm>
              <a:off x="477603" y="1406746"/>
              <a:ext cx="609731" cy="609731"/>
            </a:xfrm>
            <a:prstGeom prst="ellipse">
              <a:avLst/>
            </a:prstGeom>
            <a:solidFill>
              <a:schemeClr val="accent2"/>
            </a:solidFill>
            <a:ln w="15430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25" name="Freeform 64">
              <a:extLst>
                <a:ext uri="{FF2B5EF4-FFF2-40B4-BE49-F238E27FC236}">
                  <a16:creationId xmlns:a16="http://schemas.microsoft.com/office/drawing/2014/main" id="{FBD82553-E2C1-4AF5-97E1-63859A94B5DA}"/>
                </a:ext>
              </a:extLst>
            </p:cNvPr>
            <p:cNvSpPr>
              <a:spLocks noEditPoints="1"/>
            </p:cNvSpPr>
            <p:nvPr/>
          </p:nvSpPr>
          <p:spPr bwMode="auto">
            <a:xfrm>
              <a:off x="627181" y="159126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grpSp>
    </p:spTree>
    <p:extLst>
      <p:ext uri="{BB962C8B-B14F-4D97-AF65-F5344CB8AC3E}">
        <p14:creationId xmlns:p14="http://schemas.microsoft.com/office/powerpoint/2010/main" val="36120109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9865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5/14/2024</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5598454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407426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10694704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D8F86B-02CB-4045-BDB1-2B031E2F7395}"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42932667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E81B60EA-8DA5-45F4-9750-DC84A0A8E9DC}" type="datetime1">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19619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36179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5462507-EBE2-4A8F-92C3-DA0DB49B8B6A}" type="datetime1">
              <a:rPr lang="en-US" smtClean="0"/>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87139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36601668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5734819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3271501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41512626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12616054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2DF664-5670-40EF-B7C2-80D38C8F3D2F}"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2397402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5/14/2024</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1015209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C77715E-A812-4800-BF93-C4EBEFF9B187}" type="datetime1">
              <a:rPr lang="en-US" smtClean="0"/>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26441861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C22C0E2-A7F7-4425-B822-CC5FEDF6D9F2}" type="datetime1">
              <a:rPr lang="en-US" smtClean="0"/>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8214533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22DC5F9-D77C-45C1-AB86-346E2E886B8F}" type="datetime1">
              <a:rPr lang="en-US" smtClean="0"/>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13812563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AD580-F9DE-4776-B204-F93A0A138A8B}" type="datetime1">
              <a:rPr lang="en-US" smtClean="0"/>
              <a:t>5/14/2024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6031565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TEA Opener -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a:t>Edit Section Title</a:t>
            </a:r>
          </a:p>
        </p:txBody>
      </p:sp>
      <p:sp>
        <p:nvSpPr>
          <p:cNvPr id="4" name="Date Placeholder 3"/>
          <p:cNvSpPr>
            <a:spLocks noGrp="1"/>
          </p:cNvSpPr>
          <p:nvPr>
            <p:ph type="dt" sz="half" idx="10"/>
          </p:nvPr>
        </p:nvSpPr>
        <p:spPr/>
        <p:txBody>
          <a:bodyPr/>
          <a:lstStyle/>
          <a:p>
            <a:fld id="{09723CA7-9B07-4E6A-AEF4-8527E48EDBAA}"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t"/>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8" name="Picture Placeholder 7"/>
          <p:cNvSpPr>
            <a:spLocks noGrp="1"/>
          </p:cNvSpPr>
          <p:nvPr>
            <p:ph type="pic" sz="quarter" idx="13"/>
          </p:nvPr>
        </p:nvSpPr>
        <p:spPr>
          <a:xfrm>
            <a:off x="0" y="1257300"/>
            <a:ext cx="12192000" cy="5600700"/>
          </a:xfrm>
          <a:prstGeom prst="rect">
            <a:avLst/>
          </a:prstGeom>
        </p:spPr>
        <p:txBody>
          <a:bodyPr/>
          <a:lstStyle/>
          <a:p>
            <a:endParaRPr lang="en-US"/>
          </a:p>
        </p:txBody>
      </p:sp>
    </p:spTree>
    <p:extLst>
      <p:ext uri="{BB962C8B-B14F-4D97-AF65-F5344CB8AC3E}">
        <p14:creationId xmlns:p14="http://schemas.microsoft.com/office/powerpoint/2010/main" val="35685958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TEA Opener - Section titl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265238"/>
            <a:ext cx="12192000" cy="5592762"/>
          </a:xfrm>
          <a:prstGeom prst="rect">
            <a:avLst/>
          </a:prstGeom>
        </p:spPr>
        <p:txBody>
          <a:bodyPr/>
          <a:lstStyle/>
          <a:p>
            <a:endParaRPr lang="en-US"/>
          </a:p>
        </p:txBody>
      </p:sp>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a:t>Edit Section Title</a:t>
            </a:r>
          </a:p>
        </p:txBody>
      </p:sp>
      <p:sp>
        <p:nvSpPr>
          <p:cNvPr id="5" name="Date Placeholder 4"/>
          <p:cNvSpPr>
            <a:spLocks noGrp="1"/>
          </p:cNvSpPr>
          <p:nvPr>
            <p:ph type="dt" sz="half" idx="10"/>
          </p:nvPr>
        </p:nvSpPr>
        <p:spPr/>
        <p:txBody>
          <a:bodyPr/>
          <a:lstStyle/>
          <a:p>
            <a:fld id="{7DA23D91-21B5-4A2D-9212-BFEF02C518D7}" type="datetime1">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16204557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42"/>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419A2B-4EB0-46FC-AB03-C9BD15A0EA3F}" type="datetime1">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9072E-2125-40D6-847A-9E6B768971D4}" type="slidenum">
              <a:rPr lang="en-US" smtClean="0"/>
              <a:t>‹#›</a:t>
            </a:fld>
            <a:endParaRPr lang="en-US"/>
          </a:p>
        </p:txBody>
      </p:sp>
    </p:spTree>
    <p:extLst>
      <p:ext uri="{BB962C8B-B14F-4D97-AF65-F5344CB8AC3E}">
        <p14:creationId xmlns:p14="http://schemas.microsoft.com/office/powerpoint/2010/main" val="22318341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562708" y="1508401"/>
            <a:ext cx="11068062" cy="4590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414517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2467" y="6491610"/>
            <a:ext cx="2472271" cy="365125"/>
          </a:xfrm>
          <a:prstGeom prst="rect">
            <a:avLst/>
          </a:prstGeom>
        </p:spPr>
        <p:txBody>
          <a:bodyPr/>
          <a:lstStyle/>
          <a:p>
            <a:fld id="{C5C05D33-2F5D-482A-8D2C-D96EBC369FAA}" type="datetime1">
              <a:rPr lang="en-US" smtClean="0">
                <a:solidFill>
                  <a:schemeClr val="accent1">
                    <a:lumMod val="60000"/>
                    <a:lumOff val="40000"/>
                  </a:schemeClr>
                </a:solidFill>
              </a:rPr>
              <a:pPr/>
              <a:t>5/14/2024</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Footer</a:t>
            </a:r>
          </a:p>
        </p:txBody>
      </p:sp>
    </p:spTree>
    <p:extLst>
      <p:ext uri="{BB962C8B-B14F-4D97-AF65-F5344CB8AC3E}">
        <p14:creationId xmlns:p14="http://schemas.microsoft.com/office/powerpoint/2010/main" val="40835240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70B923-6FF4-4052-9EC9-7B417EEFD796}" type="datetime1">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5/14/2024</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89072E-2125-40D6-847A-9E6B768971D4}"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27598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9" Type="http://schemas.openxmlformats.org/officeDocument/2006/relationships/slideLayout" Target="../slideLayouts/slideLayout68.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34" Type="http://schemas.openxmlformats.org/officeDocument/2006/relationships/slideLayout" Target="../slideLayouts/slideLayout63.xml"/><Relationship Id="rId42" Type="http://schemas.openxmlformats.org/officeDocument/2006/relationships/slideLayout" Target="../slideLayouts/slideLayout71.xml"/><Relationship Id="rId47" Type="http://schemas.openxmlformats.org/officeDocument/2006/relationships/slideLayout" Target="../slideLayouts/slideLayout76.xml"/><Relationship Id="rId50" Type="http://schemas.openxmlformats.org/officeDocument/2006/relationships/theme" Target="../theme/theme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slideLayout" Target="../slideLayouts/slideLayout62.xml"/><Relationship Id="rId38" Type="http://schemas.openxmlformats.org/officeDocument/2006/relationships/slideLayout" Target="../slideLayouts/slideLayout67.xml"/><Relationship Id="rId46" Type="http://schemas.openxmlformats.org/officeDocument/2006/relationships/slideLayout" Target="../slideLayouts/slideLayout75.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41" Type="http://schemas.openxmlformats.org/officeDocument/2006/relationships/slideLayout" Target="../slideLayouts/slideLayout70.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37" Type="http://schemas.openxmlformats.org/officeDocument/2006/relationships/slideLayout" Target="../slideLayouts/slideLayout66.xml"/><Relationship Id="rId40" Type="http://schemas.openxmlformats.org/officeDocument/2006/relationships/slideLayout" Target="../slideLayouts/slideLayout69.xml"/><Relationship Id="rId45" Type="http://schemas.openxmlformats.org/officeDocument/2006/relationships/slideLayout" Target="../slideLayouts/slideLayout74.xml"/><Relationship Id="rId53" Type="http://schemas.openxmlformats.org/officeDocument/2006/relationships/image" Target="../media/image10.emf"/><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36" Type="http://schemas.openxmlformats.org/officeDocument/2006/relationships/slideLayout" Target="../slideLayouts/slideLayout65.xml"/><Relationship Id="rId49" Type="http://schemas.openxmlformats.org/officeDocument/2006/relationships/slideLayout" Target="../slideLayouts/slideLayout78.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4" Type="http://schemas.openxmlformats.org/officeDocument/2006/relationships/slideLayout" Target="../slideLayouts/slideLayout73.xml"/><Relationship Id="rId52" Type="http://schemas.openxmlformats.org/officeDocument/2006/relationships/oleObject" Target="../embeddings/oleObject1.bin"/><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35" Type="http://schemas.openxmlformats.org/officeDocument/2006/relationships/slideLayout" Target="../slideLayouts/slideLayout64.xml"/><Relationship Id="rId43" Type="http://schemas.openxmlformats.org/officeDocument/2006/relationships/slideLayout" Target="../slideLayouts/slideLayout72.xml"/><Relationship Id="rId48" Type="http://schemas.openxmlformats.org/officeDocument/2006/relationships/slideLayout" Target="../slideLayouts/slideLayout77.xml"/><Relationship Id="rId8" Type="http://schemas.openxmlformats.org/officeDocument/2006/relationships/slideLayout" Target="../slideLayouts/slideLayout37.xml"/><Relationship Id="rId51"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theme" Target="../theme/theme3.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image" Target="../media/image1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26" Type="http://schemas.openxmlformats.org/officeDocument/2006/relationships/slideLayout" Target="../slideLayouts/slideLayout132.xml"/><Relationship Id="rId39" Type="http://schemas.openxmlformats.org/officeDocument/2006/relationships/slideLayout" Target="../slideLayouts/slideLayout145.xml"/><Relationship Id="rId3" Type="http://schemas.openxmlformats.org/officeDocument/2006/relationships/slideLayout" Target="../slideLayouts/slideLayout109.xml"/><Relationship Id="rId21" Type="http://schemas.openxmlformats.org/officeDocument/2006/relationships/slideLayout" Target="../slideLayouts/slideLayout127.xml"/><Relationship Id="rId34" Type="http://schemas.openxmlformats.org/officeDocument/2006/relationships/slideLayout" Target="../slideLayouts/slideLayout140.xml"/><Relationship Id="rId42" Type="http://schemas.openxmlformats.org/officeDocument/2006/relationships/slideLayout" Target="../slideLayouts/slideLayout148.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5" Type="http://schemas.openxmlformats.org/officeDocument/2006/relationships/slideLayout" Target="../slideLayouts/slideLayout131.xml"/><Relationship Id="rId33" Type="http://schemas.openxmlformats.org/officeDocument/2006/relationships/slideLayout" Target="../slideLayouts/slideLayout139.xml"/><Relationship Id="rId38" Type="http://schemas.openxmlformats.org/officeDocument/2006/relationships/slideLayout" Target="../slideLayouts/slideLayout144.xml"/><Relationship Id="rId46" Type="http://schemas.openxmlformats.org/officeDocument/2006/relationships/theme" Target="../theme/theme4.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0" Type="http://schemas.openxmlformats.org/officeDocument/2006/relationships/slideLayout" Target="../slideLayouts/slideLayout126.xml"/><Relationship Id="rId29" Type="http://schemas.openxmlformats.org/officeDocument/2006/relationships/slideLayout" Target="../slideLayouts/slideLayout135.xml"/><Relationship Id="rId41" Type="http://schemas.openxmlformats.org/officeDocument/2006/relationships/slideLayout" Target="../slideLayouts/slideLayout147.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24" Type="http://schemas.openxmlformats.org/officeDocument/2006/relationships/slideLayout" Target="../slideLayouts/slideLayout130.xml"/><Relationship Id="rId32" Type="http://schemas.openxmlformats.org/officeDocument/2006/relationships/slideLayout" Target="../slideLayouts/slideLayout138.xml"/><Relationship Id="rId37" Type="http://schemas.openxmlformats.org/officeDocument/2006/relationships/slideLayout" Target="../slideLayouts/slideLayout143.xml"/><Relationship Id="rId40" Type="http://schemas.openxmlformats.org/officeDocument/2006/relationships/slideLayout" Target="../slideLayouts/slideLayout146.xml"/><Relationship Id="rId45" Type="http://schemas.openxmlformats.org/officeDocument/2006/relationships/slideLayout" Target="../slideLayouts/slideLayout151.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23" Type="http://schemas.openxmlformats.org/officeDocument/2006/relationships/slideLayout" Target="../slideLayouts/slideLayout129.xml"/><Relationship Id="rId28" Type="http://schemas.openxmlformats.org/officeDocument/2006/relationships/slideLayout" Target="../slideLayouts/slideLayout134.xml"/><Relationship Id="rId36" Type="http://schemas.openxmlformats.org/officeDocument/2006/relationships/slideLayout" Target="../slideLayouts/slideLayout142.xml"/><Relationship Id="rId10" Type="http://schemas.openxmlformats.org/officeDocument/2006/relationships/slideLayout" Target="../slideLayouts/slideLayout116.xml"/><Relationship Id="rId19" Type="http://schemas.openxmlformats.org/officeDocument/2006/relationships/slideLayout" Target="../slideLayouts/slideLayout125.xml"/><Relationship Id="rId31" Type="http://schemas.openxmlformats.org/officeDocument/2006/relationships/slideLayout" Target="../slideLayouts/slideLayout137.xml"/><Relationship Id="rId44" Type="http://schemas.openxmlformats.org/officeDocument/2006/relationships/slideLayout" Target="../slideLayouts/slideLayout150.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 Id="rId22" Type="http://schemas.openxmlformats.org/officeDocument/2006/relationships/slideLayout" Target="../slideLayouts/slideLayout128.xml"/><Relationship Id="rId27" Type="http://schemas.openxmlformats.org/officeDocument/2006/relationships/slideLayout" Target="../slideLayouts/slideLayout133.xml"/><Relationship Id="rId30" Type="http://schemas.openxmlformats.org/officeDocument/2006/relationships/slideLayout" Target="../slideLayouts/slideLayout136.xml"/><Relationship Id="rId35" Type="http://schemas.openxmlformats.org/officeDocument/2006/relationships/slideLayout" Target="../slideLayouts/slideLayout141.xml"/><Relationship Id="rId43" Type="http://schemas.openxmlformats.org/officeDocument/2006/relationships/slideLayout" Target="../slideLayouts/slideLayout1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slideLayout" Target="../slideLayouts/slideLayout169.xml"/><Relationship Id="rId3" Type="http://schemas.openxmlformats.org/officeDocument/2006/relationships/slideLayout" Target="../slideLayouts/slideLayout154.xml"/><Relationship Id="rId21" Type="http://schemas.openxmlformats.org/officeDocument/2006/relationships/slideLayout" Target="../slideLayouts/slideLayout172.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20" Type="http://schemas.openxmlformats.org/officeDocument/2006/relationships/slideLayout" Target="../slideLayouts/slideLayout171.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24" Type="http://schemas.openxmlformats.org/officeDocument/2006/relationships/image" Target="../media/image17.png"/><Relationship Id="rId5" Type="http://schemas.openxmlformats.org/officeDocument/2006/relationships/slideLayout" Target="../slideLayouts/slideLayout156.xml"/><Relationship Id="rId15" Type="http://schemas.openxmlformats.org/officeDocument/2006/relationships/slideLayout" Target="../slideLayouts/slideLayout166.xml"/><Relationship Id="rId23" Type="http://schemas.openxmlformats.org/officeDocument/2006/relationships/theme" Target="../theme/theme5.xml"/><Relationship Id="rId10" Type="http://schemas.openxmlformats.org/officeDocument/2006/relationships/slideLayout" Target="../slideLayouts/slideLayout161.xml"/><Relationship Id="rId19" Type="http://schemas.openxmlformats.org/officeDocument/2006/relationships/slideLayout" Target="../slideLayouts/slideLayout170.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 Id="rId22" Type="http://schemas.openxmlformats.org/officeDocument/2006/relationships/slideLayout" Target="../slideLayouts/slideLayout1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slideLayout" Target="../slideLayouts/slideLayout186.xml"/><Relationship Id="rId18" Type="http://schemas.openxmlformats.org/officeDocument/2006/relationships/slideLayout" Target="../slideLayouts/slideLayout191.xml"/><Relationship Id="rId26" Type="http://schemas.openxmlformats.org/officeDocument/2006/relationships/slideLayout" Target="../slideLayouts/slideLayout199.xml"/><Relationship Id="rId3" Type="http://schemas.openxmlformats.org/officeDocument/2006/relationships/slideLayout" Target="../slideLayouts/slideLayout176.xml"/><Relationship Id="rId21" Type="http://schemas.openxmlformats.org/officeDocument/2006/relationships/slideLayout" Target="../slideLayouts/slideLayout194.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slideLayout" Target="../slideLayouts/slideLayout190.xml"/><Relationship Id="rId25" Type="http://schemas.openxmlformats.org/officeDocument/2006/relationships/slideLayout" Target="../slideLayouts/slideLayout198.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20" Type="http://schemas.openxmlformats.org/officeDocument/2006/relationships/slideLayout" Target="../slideLayouts/slideLayout193.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24" Type="http://schemas.openxmlformats.org/officeDocument/2006/relationships/slideLayout" Target="../slideLayouts/slideLayout197.xml"/><Relationship Id="rId5" Type="http://schemas.openxmlformats.org/officeDocument/2006/relationships/slideLayout" Target="../slideLayouts/slideLayout178.xml"/><Relationship Id="rId15" Type="http://schemas.openxmlformats.org/officeDocument/2006/relationships/slideLayout" Target="../slideLayouts/slideLayout188.xml"/><Relationship Id="rId23" Type="http://schemas.openxmlformats.org/officeDocument/2006/relationships/slideLayout" Target="../slideLayouts/slideLayout196.xml"/><Relationship Id="rId28" Type="http://schemas.openxmlformats.org/officeDocument/2006/relationships/image" Target="../media/image17.png"/><Relationship Id="rId10" Type="http://schemas.openxmlformats.org/officeDocument/2006/relationships/slideLayout" Target="../slideLayouts/slideLayout183.xml"/><Relationship Id="rId19" Type="http://schemas.openxmlformats.org/officeDocument/2006/relationships/slideLayout" Target="../slideLayouts/slideLayout192.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 Id="rId22" Type="http://schemas.openxmlformats.org/officeDocument/2006/relationships/slideLayout" Target="../slideLayouts/slideLayout195.xml"/><Relationship Id="rId27"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slideLayout" Target="../slideLayouts/slideLayout212.xml"/><Relationship Id="rId18" Type="http://schemas.openxmlformats.org/officeDocument/2006/relationships/slideLayout" Target="../slideLayouts/slideLayout217.xml"/><Relationship Id="rId3" Type="http://schemas.openxmlformats.org/officeDocument/2006/relationships/slideLayout" Target="../slideLayouts/slideLayout202.xml"/><Relationship Id="rId21" Type="http://schemas.openxmlformats.org/officeDocument/2006/relationships/slideLayout" Target="../slideLayouts/slideLayout220.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17" Type="http://schemas.openxmlformats.org/officeDocument/2006/relationships/slideLayout" Target="../slideLayouts/slideLayout216.xml"/><Relationship Id="rId25" Type="http://schemas.openxmlformats.org/officeDocument/2006/relationships/image" Target="../media/image17.png"/><Relationship Id="rId2" Type="http://schemas.openxmlformats.org/officeDocument/2006/relationships/slideLayout" Target="../slideLayouts/slideLayout201.xml"/><Relationship Id="rId16" Type="http://schemas.openxmlformats.org/officeDocument/2006/relationships/slideLayout" Target="../slideLayouts/slideLayout215.xml"/><Relationship Id="rId20" Type="http://schemas.openxmlformats.org/officeDocument/2006/relationships/slideLayout" Target="../slideLayouts/slideLayout219.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24" Type="http://schemas.openxmlformats.org/officeDocument/2006/relationships/theme" Target="../theme/theme7.xml"/><Relationship Id="rId5" Type="http://schemas.openxmlformats.org/officeDocument/2006/relationships/slideLayout" Target="../slideLayouts/slideLayout204.xml"/><Relationship Id="rId15" Type="http://schemas.openxmlformats.org/officeDocument/2006/relationships/slideLayout" Target="../slideLayouts/slideLayout214.xml"/><Relationship Id="rId23" Type="http://schemas.openxmlformats.org/officeDocument/2006/relationships/slideLayout" Target="../slideLayouts/slideLayout222.xml"/><Relationship Id="rId10" Type="http://schemas.openxmlformats.org/officeDocument/2006/relationships/slideLayout" Target="../slideLayouts/slideLayout209.xml"/><Relationship Id="rId19" Type="http://schemas.openxmlformats.org/officeDocument/2006/relationships/slideLayout" Target="../slideLayouts/slideLayout218.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slideLayout" Target="../slideLayouts/slideLayout213.xml"/><Relationship Id="rId22" Type="http://schemas.openxmlformats.org/officeDocument/2006/relationships/slideLayout" Target="../slideLayouts/slideLayout22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30.xml"/><Relationship Id="rId13" Type="http://schemas.openxmlformats.org/officeDocument/2006/relationships/slideLayout" Target="../slideLayouts/slideLayout235.xml"/><Relationship Id="rId18" Type="http://schemas.openxmlformats.org/officeDocument/2006/relationships/slideLayout" Target="../slideLayouts/slideLayout240.xml"/><Relationship Id="rId26" Type="http://schemas.openxmlformats.org/officeDocument/2006/relationships/slideLayout" Target="../slideLayouts/slideLayout248.xml"/><Relationship Id="rId3" Type="http://schemas.openxmlformats.org/officeDocument/2006/relationships/slideLayout" Target="../slideLayouts/slideLayout225.xml"/><Relationship Id="rId21" Type="http://schemas.openxmlformats.org/officeDocument/2006/relationships/slideLayout" Target="../slideLayouts/slideLayout243.xml"/><Relationship Id="rId7" Type="http://schemas.openxmlformats.org/officeDocument/2006/relationships/slideLayout" Target="../slideLayouts/slideLayout229.xml"/><Relationship Id="rId12" Type="http://schemas.openxmlformats.org/officeDocument/2006/relationships/slideLayout" Target="../slideLayouts/slideLayout234.xml"/><Relationship Id="rId17" Type="http://schemas.openxmlformats.org/officeDocument/2006/relationships/slideLayout" Target="../slideLayouts/slideLayout239.xml"/><Relationship Id="rId25" Type="http://schemas.openxmlformats.org/officeDocument/2006/relationships/slideLayout" Target="../slideLayouts/slideLayout247.xml"/><Relationship Id="rId2" Type="http://schemas.openxmlformats.org/officeDocument/2006/relationships/slideLayout" Target="../slideLayouts/slideLayout224.xml"/><Relationship Id="rId16" Type="http://schemas.openxmlformats.org/officeDocument/2006/relationships/slideLayout" Target="../slideLayouts/slideLayout238.xml"/><Relationship Id="rId20" Type="http://schemas.openxmlformats.org/officeDocument/2006/relationships/slideLayout" Target="../slideLayouts/slideLayout242.xml"/><Relationship Id="rId29" Type="http://schemas.openxmlformats.org/officeDocument/2006/relationships/image" Target="../media/image17.png"/><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24" Type="http://schemas.openxmlformats.org/officeDocument/2006/relationships/slideLayout" Target="../slideLayouts/slideLayout246.xml"/><Relationship Id="rId5" Type="http://schemas.openxmlformats.org/officeDocument/2006/relationships/slideLayout" Target="../slideLayouts/slideLayout227.xml"/><Relationship Id="rId15" Type="http://schemas.openxmlformats.org/officeDocument/2006/relationships/slideLayout" Target="../slideLayouts/slideLayout237.xml"/><Relationship Id="rId23" Type="http://schemas.openxmlformats.org/officeDocument/2006/relationships/slideLayout" Target="../slideLayouts/slideLayout245.xml"/><Relationship Id="rId28" Type="http://schemas.openxmlformats.org/officeDocument/2006/relationships/theme" Target="../theme/theme8.xml"/><Relationship Id="rId10" Type="http://schemas.openxmlformats.org/officeDocument/2006/relationships/slideLayout" Target="../slideLayouts/slideLayout232.xml"/><Relationship Id="rId19" Type="http://schemas.openxmlformats.org/officeDocument/2006/relationships/slideLayout" Target="../slideLayouts/slideLayout241.xml"/><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openxmlformats.org/officeDocument/2006/relationships/slideLayout" Target="../slideLayouts/slideLayout236.xml"/><Relationship Id="rId22" Type="http://schemas.openxmlformats.org/officeDocument/2006/relationships/slideLayout" Target="../slideLayouts/slideLayout244.xml"/><Relationship Id="rId27" Type="http://schemas.openxmlformats.org/officeDocument/2006/relationships/slideLayout" Target="../slideLayouts/slideLayout2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5/14/2024</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489E44E-DDDD-40EE-ACCA-BFAA99ADB5E5}"/>
              </a:ext>
            </a:extLst>
          </p:cNvPr>
          <p:cNvGraphicFramePr>
            <a:graphicFrameLocks noChangeAspect="1"/>
          </p:cNvGraphicFramePr>
          <p:nvPr userDrawn="1">
            <p:custDataLst>
              <p:tags r:id="rId51"/>
            </p:custDataLst>
            <p:extLst>
              <p:ext uri="{D42A27DB-BD31-4B8C-83A1-F6EECF244321}">
                <p14:modId xmlns:p14="http://schemas.microsoft.com/office/powerpoint/2010/main" val="37361626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2" imgW="395" imgH="394" progId="TCLayout.ActiveDocument.1">
                  <p:embed/>
                </p:oleObj>
              </mc:Choice>
              <mc:Fallback>
                <p:oleObj name="think-cell Slide" r:id="rId52" imgW="395" imgH="394" progId="TCLayout.ActiveDocument.1">
                  <p:embed/>
                  <p:pic>
                    <p:nvPicPr>
                      <p:cNvPr id="4" name="Object 3" hidden="1">
                        <a:extLst>
                          <a:ext uri="{FF2B5EF4-FFF2-40B4-BE49-F238E27FC236}">
                            <a16:creationId xmlns:a16="http://schemas.microsoft.com/office/drawing/2014/main" id="{8489E44E-DDDD-40EE-ACCA-BFAA99ADB5E5}"/>
                          </a:ext>
                        </a:extLst>
                      </p:cNvPr>
                      <p:cNvPicPr/>
                      <p:nvPr/>
                    </p:nvPicPr>
                    <p:blipFill>
                      <a:blip r:embed="rId53"/>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176767879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 id="2147483792" r:id="rId23"/>
    <p:sldLayoutId id="2147483793" r:id="rId24"/>
    <p:sldLayoutId id="2147483794" r:id="rId25"/>
    <p:sldLayoutId id="2147483795" r:id="rId26"/>
    <p:sldLayoutId id="2147483796" r:id="rId27"/>
    <p:sldLayoutId id="2147483797" r:id="rId28"/>
    <p:sldLayoutId id="2147483798" r:id="rId29"/>
    <p:sldLayoutId id="2147483799" r:id="rId30"/>
    <p:sldLayoutId id="2147483800" r:id="rId31"/>
    <p:sldLayoutId id="2147483801" r:id="rId32"/>
    <p:sldLayoutId id="2147483802" r:id="rId33"/>
    <p:sldLayoutId id="2147483803" r:id="rId34"/>
    <p:sldLayoutId id="2147483804" r:id="rId35"/>
    <p:sldLayoutId id="2147483805" r:id="rId36"/>
    <p:sldLayoutId id="2147483806" r:id="rId37"/>
    <p:sldLayoutId id="2147483807" r:id="rId38"/>
    <p:sldLayoutId id="2147483808" r:id="rId39"/>
    <p:sldLayoutId id="2147483809" r:id="rId40"/>
    <p:sldLayoutId id="2147483810" r:id="rId41"/>
    <p:sldLayoutId id="2147483811" r:id="rId42"/>
    <p:sldLayoutId id="2147483812" r:id="rId43"/>
    <p:sldLayoutId id="2147483813" r:id="rId44"/>
    <p:sldLayoutId id="2147483814" r:id="rId45"/>
    <p:sldLayoutId id="2147483815" r:id="rId46"/>
    <p:sldLayoutId id="2147483816" r:id="rId47"/>
    <p:sldLayoutId id="2147483817" r:id="rId48"/>
    <p:sldLayoutId id="2147483818" r:id="rId49"/>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66E9693A-2850-41E7-8AC6-CBA3C4B46337}" type="datetime1">
              <a:rPr lang="en-US" smtClean="0"/>
              <a:t>5/14/2024</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3610064665"/>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39" r:id="rId20"/>
    <p:sldLayoutId id="2147483840" r:id="rId21"/>
    <p:sldLayoutId id="2147483841" r:id="rId22"/>
    <p:sldLayoutId id="2147483842" r:id="rId23"/>
    <p:sldLayoutId id="2147483843" r:id="rId24"/>
    <p:sldLayoutId id="2147483844" r:id="rId25"/>
    <p:sldLayoutId id="2147483845" r:id="rId26"/>
    <p:sldLayoutId id="2147483846" r:id="rId27"/>
    <p:sldLayoutId id="2147483847" r:id="rId28"/>
  </p:sldLayoutIdLst>
  <p:hf hdr="0" ft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5/14/2024</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185155184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 id="2147483868" r:id="rId20"/>
    <p:sldLayoutId id="2147483869" r:id="rId21"/>
    <p:sldLayoutId id="2147483870" r:id="rId22"/>
    <p:sldLayoutId id="2147483871" r:id="rId23"/>
    <p:sldLayoutId id="2147483872" r:id="rId24"/>
    <p:sldLayoutId id="2147483873" r:id="rId25"/>
    <p:sldLayoutId id="2147483874" r:id="rId26"/>
    <p:sldLayoutId id="2147483875" r:id="rId27"/>
    <p:sldLayoutId id="2147483876" r:id="rId28"/>
    <p:sldLayoutId id="2147483877" r:id="rId29"/>
    <p:sldLayoutId id="2147483878" r:id="rId30"/>
    <p:sldLayoutId id="2147483879" r:id="rId31"/>
    <p:sldLayoutId id="2147483880" r:id="rId32"/>
    <p:sldLayoutId id="2147483881" r:id="rId33"/>
    <p:sldLayoutId id="2147483882" r:id="rId34"/>
    <p:sldLayoutId id="2147483883" r:id="rId35"/>
    <p:sldLayoutId id="2147483884" r:id="rId36"/>
    <p:sldLayoutId id="2147483885" r:id="rId37"/>
    <p:sldLayoutId id="2147483886" r:id="rId38"/>
    <p:sldLayoutId id="2147483887" r:id="rId39"/>
    <p:sldLayoutId id="2147483888" r:id="rId40"/>
    <p:sldLayoutId id="2147483889" r:id="rId41"/>
    <p:sldLayoutId id="2147483890" r:id="rId42"/>
    <p:sldLayoutId id="2147483891" r:id="rId43"/>
    <p:sldLayoutId id="2147483892" r:id="rId44"/>
    <p:sldLayoutId id="2147483893" r:id="rId45"/>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37F05E13-9814-475D-BD05-794A290053DD}" type="datetime1">
              <a:rPr lang="en-US" smtClean="0"/>
              <a:t>5/14/2024</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3020723367"/>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 id="2147483914" r:id="rId20"/>
    <p:sldLayoutId id="2147483915" r:id="rId21"/>
    <p:sldLayoutId id="2147483916" r:id="rId22"/>
  </p:sldLayoutIdLst>
  <p:hf hdr="0" ft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3" y="243951"/>
            <a:ext cx="7802616"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66E9693A-2850-41E7-8AC6-CBA3C4B46337}" type="datetime1">
              <a:rPr lang="en-US" smtClean="0"/>
              <a:t>5/14/2024</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234217292"/>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 id="2147483936" r:id="rId18"/>
    <p:sldLayoutId id="2147483937" r:id="rId19"/>
    <p:sldLayoutId id="2147483938" r:id="rId20"/>
    <p:sldLayoutId id="2147483939" r:id="rId21"/>
    <p:sldLayoutId id="2147483940" r:id="rId22"/>
    <p:sldLayoutId id="2147483941" r:id="rId23"/>
    <p:sldLayoutId id="2147483942" r:id="rId24"/>
    <p:sldLayoutId id="2147483943" r:id="rId25"/>
    <p:sldLayoutId id="2147483944" r:id="rId26"/>
  </p:sldLayoutIdLst>
  <p:hf hdr="0" ftr="0" dt="0"/>
  <p:txStyles>
    <p:titleStyle>
      <a:lvl1pPr algn="l" defTabSz="914400" rtl="0" eaLnBrk="1" latinLnBrk="0" hangingPunct="1">
        <a:lnSpc>
          <a:spcPct val="90000"/>
        </a:lnSpc>
        <a:spcBef>
          <a:spcPct val="0"/>
        </a:spcBef>
        <a:buNone/>
        <a:defRPr sz="3600" b="1" kern="1200">
          <a:solidFill>
            <a:srgbClr val="3C6EBE"/>
          </a:solidFill>
          <a:latin typeface="Open Sans Semibold"/>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37F05E13-9814-475D-BD05-794A290053DD}" type="datetime1">
              <a:rPr lang="en-US" smtClean="0"/>
              <a:t>5/14/2024</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3635607929"/>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60" r:id="rId15"/>
    <p:sldLayoutId id="2147483961" r:id="rId16"/>
    <p:sldLayoutId id="2147483962" r:id="rId17"/>
    <p:sldLayoutId id="2147483963" r:id="rId18"/>
    <p:sldLayoutId id="2147483964" r:id="rId19"/>
    <p:sldLayoutId id="2147483965" r:id="rId20"/>
    <p:sldLayoutId id="2147483966" r:id="rId21"/>
    <p:sldLayoutId id="2147483967" r:id="rId22"/>
    <p:sldLayoutId id="2147483968" r:id="rId23"/>
  </p:sldLayoutIdLst>
  <p:hf hdr="0" ft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3" y="243951"/>
            <a:ext cx="7802616"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66E9693A-2850-41E7-8AC6-CBA3C4B46337}" type="datetime1">
              <a:rPr lang="en-US" smtClean="0"/>
              <a:t>5/14/2024</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2294739500"/>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 id="2147483988" r:id="rId19"/>
    <p:sldLayoutId id="2147483989" r:id="rId20"/>
    <p:sldLayoutId id="2147483990" r:id="rId21"/>
    <p:sldLayoutId id="2147483991" r:id="rId22"/>
    <p:sldLayoutId id="2147483992" r:id="rId23"/>
    <p:sldLayoutId id="2147483993" r:id="rId24"/>
    <p:sldLayoutId id="2147483994" r:id="rId25"/>
    <p:sldLayoutId id="2147483995" r:id="rId26"/>
    <p:sldLayoutId id="2147483996" r:id="rId27"/>
  </p:sldLayoutIdLst>
  <p:hf hdr="0" ftr="0" dt="0"/>
  <p:txStyles>
    <p:titleStyle>
      <a:lvl1pPr algn="l" defTabSz="914400" rtl="0" eaLnBrk="1" latinLnBrk="0" hangingPunct="1">
        <a:lnSpc>
          <a:spcPct val="90000"/>
        </a:lnSpc>
        <a:spcBef>
          <a:spcPct val="0"/>
        </a:spcBef>
        <a:buNone/>
        <a:defRPr sz="3600" b="1" kern="1200">
          <a:solidFill>
            <a:srgbClr val="3C6EBE"/>
          </a:solidFill>
          <a:latin typeface="Open Sans Semibold"/>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7.svg"/></Relationships>
</file>

<file path=ppt/slides/_rels/slide1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57.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52.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5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3.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52.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52.sv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52.sv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52.sv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media/image52.sv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image" Target="../media/image52.sv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52.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image" Target="../media/image52.svg"/></Relationships>
</file>

<file path=ppt/slides/_rels/slide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8.png"/><Relationship Id="rId17" Type="http://schemas.openxmlformats.org/officeDocument/2006/relationships/image" Target="../media/image43.svg"/><Relationship Id="rId2" Type="http://schemas.openxmlformats.org/officeDocument/2006/relationships/notesSlide" Target="../notesSlides/notesSlide3.xml"/><Relationship Id="rId16" Type="http://schemas.openxmlformats.org/officeDocument/2006/relationships/image" Target="../media/image42.png"/><Relationship Id="rId1" Type="http://schemas.openxmlformats.org/officeDocument/2006/relationships/slideLayout" Target="../slideLayouts/slideLayout249.xml"/><Relationship Id="rId6" Type="http://schemas.openxmlformats.org/officeDocument/2006/relationships/diagramColors" Target="../diagrams/colors1.xml"/><Relationship Id="rId11" Type="http://schemas.openxmlformats.org/officeDocument/2006/relationships/image" Target="../media/image37.svg"/><Relationship Id="rId5" Type="http://schemas.openxmlformats.org/officeDocument/2006/relationships/diagramQuickStyle" Target="../diagrams/quickStyle1.xml"/><Relationship Id="rId15" Type="http://schemas.openxmlformats.org/officeDocument/2006/relationships/image" Target="../media/image41.svg"/><Relationship Id="rId10" Type="http://schemas.openxmlformats.org/officeDocument/2006/relationships/image" Target="../media/image36.png"/><Relationship Id="rId4" Type="http://schemas.openxmlformats.org/officeDocument/2006/relationships/diagramLayout" Target="../diagrams/layout1.xml"/><Relationship Id="rId9" Type="http://schemas.openxmlformats.org/officeDocument/2006/relationships/image" Target="../media/image35.svg"/><Relationship Id="rId14" Type="http://schemas.openxmlformats.org/officeDocument/2006/relationships/image" Target="../media/image4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4.xml"/><Relationship Id="rId4" Type="http://schemas.openxmlformats.org/officeDocument/2006/relationships/image" Target="../media/image52.sv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hyperlink" Target="https://tea.texas.gov/reports-and-data/educator-data/educator-reports-and-data" TargetMode="External"/><Relationship Id="rId2" Type="http://schemas.openxmlformats.org/officeDocument/2006/relationships/notesSlide" Target="../notesSlides/notesSlide34.xml"/><Relationship Id="rId1" Type="http://schemas.openxmlformats.org/officeDocument/2006/relationships/slideLayout" Target="../slideLayouts/slideLayout97.xml"/><Relationship Id="rId6" Type="http://schemas.openxmlformats.org/officeDocument/2006/relationships/image" Target="../media/image59.png"/><Relationship Id="rId5" Type="http://schemas.openxmlformats.org/officeDocument/2006/relationships/hyperlink" Target="https://tea4avcastro.tea.state.tx.us/oess/edrs/regional-dashboards/" TargetMode="External"/><Relationship Id="rId4" Type="http://schemas.openxmlformats.org/officeDocument/2006/relationships/hyperlink" Target="https://tea4avcastro.tea.state.tx.us/ELQ/educatorprepdatadashboard/asepoverview.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www.sciencedirect.com/science/article/pii/S0047272715000304" TargetMode="External"/><Relationship Id="rId2" Type="http://schemas.openxmlformats.org/officeDocument/2006/relationships/notesSlide" Target="../notesSlides/notesSlide4.xml"/><Relationship Id="rId1" Type="http://schemas.openxmlformats.org/officeDocument/2006/relationships/slideLayout" Target="../slideLayouts/slideLayout82.xml"/><Relationship Id="rId5" Type="http://schemas.openxmlformats.org/officeDocument/2006/relationships/hyperlink" Target="https://www.researchgate.net/publication/339243789_Exploring_the_Impact_of_Student_Teaching_Apprenticeships_on_Student_Achievement_and_Mentor_Teachers" TargetMode="External"/><Relationship Id="rId4" Type="http://schemas.openxmlformats.org/officeDocument/2006/relationships/hyperlink" Target="https://scholar.harvard.edu/files/mkraft/files/kraft_blazar_hogan_2018_teacher_coaching.pd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222.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7CA18-B5E7-4D73-A8AF-3444E0331ADF}"/>
              </a:ext>
            </a:extLst>
          </p:cNvPr>
          <p:cNvSpPr>
            <a:spLocks noGrp="1"/>
          </p:cNvSpPr>
          <p:nvPr>
            <p:ph type="title"/>
          </p:nvPr>
        </p:nvSpPr>
        <p:spPr>
          <a:xfrm>
            <a:off x="712380" y="153230"/>
            <a:ext cx="11121657" cy="751350"/>
          </a:xfrm>
        </p:spPr>
        <p:txBody>
          <a:bodyPr anchor="ctr">
            <a:normAutofit/>
          </a:bodyPr>
          <a:lstStyle/>
          <a:p>
            <a:r>
              <a:rPr lang="en-US" dirty="0"/>
              <a:t>Ed Prep Updates: What’s All The Excitement About?</a:t>
            </a:r>
          </a:p>
        </p:txBody>
      </p:sp>
      <p:pic>
        <p:nvPicPr>
          <p:cNvPr id="2" name="Picture 1" descr="Decorative image of an aerial view of downtown Austin. ">
            <a:extLst>
              <a:ext uri="{FF2B5EF4-FFF2-40B4-BE49-F238E27FC236}">
                <a16:creationId xmlns:a16="http://schemas.microsoft.com/office/drawing/2014/main" id="{978A1803-8768-F23B-D493-F71132FD9CDD}"/>
              </a:ext>
            </a:extLst>
          </p:cNvPr>
          <p:cNvPicPr>
            <a:picLocks noChangeAspect="1"/>
          </p:cNvPicPr>
          <p:nvPr/>
        </p:nvPicPr>
        <p:blipFill rotWithShape="1">
          <a:blip r:embed="rId3"/>
          <a:srcRect t="3069" r="-2" b="7403"/>
          <a:stretch/>
        </p:blipFill>
        <p:spPr>
          <a:xfrm>
            <a:off x="291497" y="1219880"/>
            <a:ext cx="11609006" cy="4754880"/>
          </a:xfrm>
          <a:prstGeom prst="rect">
            <a:avLst/>
          </a:prstGeom>
          <a:noFill/>
        </p:spPr>
      </p:pic>
    </p:spTree>
    <p:extLst>
      <p:ext uri="{BB962C8B-B14F-4D97-AF65-F5344CB8AC3E}">
        <p14:creationId xmlns:p14="http://schemas.microsoft.com/office/powerpoint/2010/main" val="36791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882A98-DAC2-7014-4AC8-C3835F2CB1D9}"/>
              </a:ext>
            </a:extLst>
          </p:cNvPr>
          <p:cNvSpPr>
            <a:spLocks noGrp="1"/>
          </p:cNvSpPr>
          <p:nvPr>
            <p:ph type="title"/>
          </p:nvPr>
        </p:nvSpPr>
        <p:spPr/>
        <p:txBody>
          <a:bodyPr>
            <a:normAutofit fontScale="90000"/>
          </a:bodyPr>
          <a:lstStyle/>
          <a:p>
            <a:r>
              <a:rPr lang="en-US" dirty="0"/>
              <a:t>Agenda for Today</a:t>
            </a:r>
          </a:p>
        </p:txBody>
      </p:sp>
      <p:sp>
        <p:nvSpPr>
          <p:cNvPr id="2" name="Content Placeholder 1">
            <a:extLst>
              <a:ext uri="{FF2B5EF4-FFF2-40B4-BE49-F238E27FC236}">
                <a16:creationId xmlns:a16="http://schemas.microsoft.com/office/drawing/2014/main" id="{D13E871D-6C48-60EE-A5A5-5F8EA50C145B}"/>
              </a:ext>
            </a:extLst>
          </p:cNvPr>
          <p:cNvSpPr>
            <a:spLocks noGrp="1"/>
          </p:cNvSpPr>
          <p:nvPr>
            <p:ph idx="1"/>
          </p:nvPr>
        </p:nvSpPr>
        <p:spPr>
          <a:xfrm>
            <a:off x="2426313" y="1535756"/>
            <a:ext cx="4462819" cy="2173981"/>
          </a:xfrm>
          <a:ln w="38100">
            <a:solidFill>
              <a:srgbClr val="FF0000"/>
            </a:solidFill>
          </a:ln>
        </p:spPr>
        <p:txBody>
          <a:bodyPr/>
          <a:lstStyle/>
          <a:p>
            <a:pPr marL="0" indent="0" algn="ctr">
              <a:buNone/>
            </a:pPr>
            <a:endParaRPr lang="en-US" sz="3200"/>
          </a:p>
          <a:p>
            <a:pPr marL="0" indent="0" algn="ctr">
              <a:buNone/>
            </a:pPr>
            <a:r>
              <a:rPr lang="en-US" sz="3200"/>
              <a:t>Highlight Key Updates</a:t>
            </a:r>
          </a:p>
          <a:p>
            <a:endParaRPr lang="en-US"/>
          </a:p>
          <a:p>
            <a:endParaRPr lang="en-US" sz="2800"/>
          </a:p>
          <a:p>
            <a:endParaRPr lang="en-US"/>
          </a:p>
          <a:p>
            <a:pPr marL="0" indent="0">
              <a:buNone/>
            </a:pPr>
            <a:r>
              <a:rPr lang="en-US"/>
              <a:t>Go to tea.texas.gov</a:t>
            </a:r>
          </a:p>
          <a:p>
            <a:endParaRPr lang="en-US"/>
          </a:p>
          <a:p>
            <a:pPr marL="0" indent="0" algn="r">
              <a:buNone/>
            </a:pPr>
            <a:r>
              <a:rPr lang="en-US"/>
              <a:t>OR</a:t>
            </a:r>
          </a:p>
        </p:txBody>
      </p:sp>
      <p:sp>
        <p:nvSpPr>
          <p:cNvPr id="3" name="Content Placeholder 2">
            <a:extLst>
              <a:ext uri="{FF2B5EF4-FFF2-40B4-BE49-F238E27FC236}">
                <a16:creationId xmlns:a16="http://schemas.microsoft.com/office/drawing/2014/main" id="{35B0CAAC-0338-AD55-13E5-673188E0B4DA}"/>
              </a:ext>
            </a:extLst>
          </p:cNvPr>
          <p:cNvSpPr>
            <a:spLocks noGrp="1"/>
          </p:cNvSpPr>
          <p:nvPr>
            <p:ph idx="13"/>
          </p:nvPr>
        </p:nvSpPr>
        <p:spPr>
          <a:xfrm>
            <a:off x="7161299" y="1553934"/>
            <a:ext cx="4462819" cy="2173981"/>
          </a:xfrm>
          <a:ln w="38100">
            <a:solidFill>
              <a:srgbClr val="FF0000"/>
            </a:solidFill>
          </a:ln>
        </p:spPr>
        <p:txBody>
          <a:bodyPr/>
          <a:lstStyle/>
          <a:p>
            <a:pPr marL="0" indent="0" algn="ctr">
              <a:buNone/>
            </a:pPr>
            <a:endParaRPr lang="en-US" sz="3200"/>
          </a:p>
          <a:p>
            <a:pPr marL="0" indent="0" algn="ctr">
              <a:buNone/>
            </a:pPr>
            <a:r>
              <a:rPr lang="en-US" sz="3200"/>
              <a:t>Ask Some Questions</a:t>
            </a:r>
          </a:p>
          <a:p>
            <a:endParaRPr lang="en-US"/>
          </a:p>
        </p:txBody>
      </p:sp>
      <p:pic>
        <p:nvPicPr>
          <p:cNvPr id="5" name="Graphic 4">
            <a:extLst>
              <a:ext uri="{FF2B5EF4-FFF2-40B4-BE49-F238E27FC236}">
                <a16:creationId xmlns:a16="http://schemas.microsoft.com/office/drawing/2014/main" id="{E87CB318-4B07-B813-4A24-1ABDCE21145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00522" y="2746270"/>
            <a:ext cx="914400" cy="914400"/>
          </a:xfrm>
          <a:prstGeom prst="rect">
            <a:avLst/>
          </a:prstGeom>
        </p:spPr>
      </p:pic>
      <p:pic>
        <p:nvPicPr>
          <p:cNvPr id="6" name="Graphic 5">
            <a:extLst>
              <a:ext uri="{FF2B5EF4-FFF2-40B4-BE49-F238E27FC236}">
                <a16:creationId xmlns:a16="http://schemas.microsoft.com/office/drawing/2014/main" id="{46A88B3C-BBC2-74AE-93AF-6E00BBAB54B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35508" y="2713113"/>
            <a:ext cx="914400" cy="914400"/>
          </a:xfrm>
          <a:prstGeom prst="rect">
            <a:avLst/>
          </a:prstGeom>
        </p:spPr>
      </p:pic>
      <p:sp>
        <p:nvSpPr>
          <p:cNvPr id="7" name="Rectangle 6">
            <a:extLst>
              <a:ext uri="{FF2B5EF4-FFF2-40B4-BE49-F238E27FC236}">
                <a16:creationId xmlns:a16="http://schemas.microsoft.com/office/drawing/2014/main" id="{8C13C003-C745-1842-43BA-2684D0FE52B6}"/>
              </a:ext>
            </a:extLst>
          </p:cNvPr>
          <p:cNvSpPr/>
          <p:nvPr/>
        </p:nvSpPr>
        <p:spPr>
          <a:xfrm>
            <a:off x="2504480" y="4786692"/>
            <a:ext cx="9174051" cy="400110"/>
          </a:xfrm>
          <a:prstGeom prst="rect">
            <a:avLst/>
          </a:prstGeom>
          <a:noFill/>
        </p:spPr>
        <p:txBody>
          <a:bodyPr wrap="none" lIns="91440" tIns="45720" rIns="91440" bIns="45720">
            <a:spAutoFit/>
          </a:bodyPr>
          <a:lstStyle/>
          <a:p>
            <a:pPr algn="ctr"/>
            <a:r>
              <a:rPr lang="en-US" sz="2000" b="0" cap="none" spc="0">
                <a:ln w="0"/>
                <a:solidFill>
                  <a:schemeClr val="tx1"/>
                </a:solidFill>
                <a:effectLst>
                  <a:outerShdw blurRad="38100" dist="19050" dir="2700000" algn="tl" rotWithShape="0">
                    <a:schemeClr val="dk1">
                      <a:alpha val="40000"/>
                    </a:schemeClr>
                  </a:outerShdw>
                </a:effectLst>
              </a:rPr>
              <a:t>About TEA &gt; Laws &amp; Rules &gt; SBEC Rules (TAC) &gt; Adopted Rules-Subject to SBOE Review</a:t>
            </a:r>
          </a:p>
        </p:txBody>
      </p:sp>
      <p:sp>
        <p:nvSpPr>
          <p:cNvPr id="8" name="Rectangle 7">
            <a:extLst>
              <a:ext uri="{FF2B5EF4-FFF2-40B4-BE49-F238E27FC236}">
                <a16:creationId xmlns:a16="http://schemas.microsoft.com/office/drawing/2014/main" id="{49615334-F2BD-56CF-3417-5936FA9794E7}"/>
              </a:ext>
            </a:extLst>
          </p:cNvPr>
          <p:cNvSpPr/>
          <p:nvPr/>
        </p:nvSpPr>
        <p:spPr>
          <a:xfrm>
            <a:off x="2504480" y="5685552"/>
            <a:ext cx="9340634" cy="400110"/>
          </a:xfrm>
          <a:prstGeom prst="rect">
            <a:avLst/>
          </a:prstGeom>
          <a:noFill/>
        </p:spPr>
        <p:txBody>
          <a:bodyPr wrap="none" lIns="91440" tIns="45720" rIns="91440" bIns="45720">
            <a:spAutoFit/>
          </a:bodyPr>
          <a:lstStyle/>
          <a:p>
            <a:pPr algn="ctr"/>
            <a:r>
              <a:rPr lang="en-US" sz="2000" b="0" cap="none" spc="0">
                <a:ln w="0"/>
                <a:solidFill>
                  <a:schemeClr val="tx1"/>
                </a:solidFill>
                <a:effectLst>
                  <a:outerShdw blurRad="38100" dist="19050" dir="2700000" algn="tl" rotWithShape="0">
                    <a:schemeClr val="dk1">
                      <a:alpha val="40000"/>
                    </a:schemeClr>
                  </a:outerShdw>
                </a:effectLst>
              </a:rPr>
              <a:t>About TEA &gt; State Board for Educator Certification &gt; SBEC Meetings &gt; February 16, 2024</a:t>
            </a:r>
          </a:p>
        </p:txBody>
      </p:sp>
    </p:spTree>
    <p:extLst>
      <p:ext uri="{BB962C8B-B14F-4D97-AF65-F5344CB8AC3E}">
        <p14:creationId xmlns:p14="http://schemas.microsoft.com/office/powerpoint/2010/main" val="1951752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576D6-5F75-B73D-CB4B-E8692A9BCE18}"/>
              </a:ext>
            </a:extLst>
          </p:cNvPr>
          <p:cNvSpPr>
            <a:spLocks noGrp="1"/>
          </p:cNvSpPr>
          <p:nvPr>
            <p:ph type="title"/>
          </p:nvPr>
        </p:nvSpPr>
        <p:spPr/>
        <p:txBody>
          <a:bodyPr/>
          <a:lstStyle/>
          <a:p>
            <a:r>
              <a:rPr lang="en-US"/>
              <a:t>Key Terms to Know for Today</a:t>
            </a:r>
          </a:p>
        </p:txBody>
      </p:sp>
      <p:sp>
        <p:nvSpPr>
          <p:cNvPr id="3" name="Content Placeholder 2">
            <a:extLst>
              <a:ext uri="{FF2B5EF4-FFF2-40B4-BE49-F238E27FC236}">
                <a16:creationId xmlns:a16="http://schemas.microsoft.com/office/drawing/2014/main" id="{FC4A5610-F948-B981-4E25-A549BF247D40}"/>
              </a:ext>
            </a:extLst>
          </p:cNvPr>
          <p:cNvSpPr>
            <a:spLocks noGrp="1"/>
          </p:cNvSpPr>
          <p:nvPr>
            <p:ph idx="1"/>
          </p:nvPr>
        </p:nvSpPr>
        <p:spPr>
          <a:xfrm>
            <a:off x="449950" y="1089264"/>
            <a:ext cx="11121657" cy="4769682"/>
          </a:xfrm>
        </p:spPr>
        <p:txBody>
          <a:bodyPr/>
          <a:lstStyle/>
          <a:p>
            <a:r>
              <a:rPr lang="en-US" sz="2400"/>
              <a:t>Route = Undergraduate, Post Bac, Alternative, Residency</a:t>
            </a:r>
          </a:p>
          <a:p>
            <a:r>
              <a:rPr lang="en-US" sz="2400"/>
              <a:t>Class = Teacher, Principal, Superintendent, Educational Diagnostician, School Counselor, School Librarian, Reading Specialist</a:t>
            </a:r>
          </a:p>
          <a:p>
            <a:r>
              <a:rPr lang="en-US" sz="2400"/>
              <a:t>Non-teacher Class = All classes except Teacher</a:t>
            </a:r>
          </a:p>
          <a:p>
            <a:r>
              <a:rPr lang="en-US" sz="2400"/>
              <a:t>Clinical Experience = Clinical teaching, Residency, Internship, Practicum</a:t>
            </a:r>
          </a:p>
          <a:p>
            <a:r>
              <a:rPr lang="en-US" sz="2400"/>
              <a:t>FBE = early field-based experiences (pre-service requirements for Teacher candidates)</a:t>
            </a:r>
          </a:p>
          <a:p>
            <a:r>
              <a:rPr lang="en-US" sz="2400"/>
              <a:t>dba = Doing business as… (name used by an EPP other than the approved name)</a:t>
            </a:r>
          </a:p>
          <a:p>
            <a:r>
              <a:rPr lang="en-US" sz="2400"/>
              <a:t>Late Hire = Intern hired by a district and admitted into an EPP within the 45-day window before the first day of instruction or after school starts.</a:t>
            </a:r>
          </a:p>
          <a:p>
            <a:r>
              <a:rPr lang="en-US" sz="2400"/>
              <a:t>LEA = Local education agency (districts and their campuses)</a:t>
            </a:r>
          </a:p>
          <a:p>
            <a:endParaRPr lang="en-US"/>
          </a:p>
        </p:txBody>
      </p:sp>
    </p:spTree>
    <p:extLst>
      <p:ext uri="{BB962C8B-B14F-4D97-AF65-F5344CB8AC3E}">
        <p14:creationId xmlns:p14="http://schemas.microsoft.com/office/powerpoint/2010/main" val="2803881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8187D-7498-43E2-BC0D-22006D29D768}"/>
              </a:ext>
            </a:extLst>
          </p:cNvPr>
          <p:cNvSpPr>
            <a:spLocks noGrp="1"/>
          </p:cNvSpPr>
          <p:nvPr>
            <p:ph type="title"/>
          </p:nvPr>
        </p:nvSpPr>
        <p:spPr>
          <a:xfrm>
            <a:off x="2201841" y="167275"/>
            <a:ext cx="9630770" cy="751350"/>
          </a:xfrm>
        </p:spPr>
        <p:txBody>
          <a:bodyPr anchor="ctr">
            <a:normAutofit/>
          </a:bodyPr>
          <a:lstStyle/>
          <a:p>
            <a:r>
              <a:rPr lang="en-US"/>
              <a:t>Ask the Questions</a:t>
            </a:r>
          </a:p>
        </p:txBody>
      </p:sp>
      <p:pic>
        <p:nvPicPr>
          <p:cNvPr id="5" name="Picture 4" descr="The graphic is a Frequently Asked Questions (FAQ) icon that reminds the viewers to post questions about the contents of the presentation.">
            <a:extLst>
              <a:ext uri="{FF2B5EF4-FFF2-40B4-BE49-F238E27FC236}">
                <a16:creationId xmlns:a16="http://schemas.microsoft.com/office/drawing/2014/main" id="{156015B5-8CAD-2571-8ED7-E7C7A38E4954}"/>
              </a:ext>
            </a:extLst>
          </p:cNvPr>
          <p:cNvPicPr>
            <a:picLocks noChangeAspect="1"/>
          </p:cNvPicPr>
          <p:nvPr/>
        </p:nvPicPr>
        <p:blipFill>
          <a:blip r:embed="rId3"/>
          <a:stretch>
            <a:fillRect/>
          </a:stretch>
        </p:blipFill>
        <p:spPr>
          <a:xfrm>
            <a:off x="4675786" y="1800451"/>
            <a:ext cx="4351338" cy="4351338"/>
          </a:xfrm>
          <a:prstGeom prst="rect">
            <a:avLst/>
          </a:prstGeom>
          <a:noFill/>
        </p:spPr>
      </p:pic>
    </p:spTree>
    <p:extLst>
      <p:ext uri="{BB962C8B-B14F-4D97-AF65-F5344CB8AC3E}">
        <p14:creationId xmlns:p14="http://schemas.microsoft.com/office/powerpoint/2010/main" val="1927548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0F26EC-7B1F-43B8-BD4E-5978CCF3D9D9}"/>
              </a:ext>
            </a:extLst>
          </p:cNvPr>
          <p:cNvSpPr>
            <a:spLocks noGrp="1"/>
          </p:cNvSpPr>
          <p:nvPr>
            <p:ph type="title"/>
          </p:nvPr>
        </p:nvSpPr>
        <p:spPr/>
        <p:txBody>
          <a:bodyPr/>
          <a:lstStyle/>
          <a:p>
            <a:r>
              <a:rPr lang="en-US" dirty="0"/>
              <a:t>      Goals      Outcomes</a:t>
            </a:r>
          </a:p>
        </p:txBody>
      </p:sp>
      <p:sp>
        <p:nvSpPr>
          <p:cNvPr id="5" name="Content Placeholder 4">
            <a:extLst>
              <a:ext uri="{FF2B5EF4-FFF2-40B4-BE49-F238E27FC236}">
                <a16:creationId xmlns:a16="http://schemas.microsoft.com/office/drawing/2014/main" id="{FF33F922-7D62-4EA4-AFCF-726021F60139}"/>
              </a:ext>
            </a:extLst>
          </p:cNvPr>
          <p:cNvSpPr>
            <a:spLocks noGrp="1"/>
          </p:cNvSpPr>
          <p:nvPr>
            <p:ph idx="1"/>
          </p:nvPr>
        </p:nvSpPr>
        <p:spPr/>
        <p:txBody>
          <a:bodyPr/>
          <a:lstStyle/>
          <a:p>
            <a:r>
              <a:rPr lang="en-US"/>
              <a:t>Improved Navigation</a:t>
            </a:r>
          </a:p>
          <a:p>
            <a:r>
              <a:rPr lang="en-US"/>
              <a:t>User Friendly</a:t>
            </a:r>
          </a:p>
          <a:p>
            <a:r>
              <a:rPr lang="en-US"/>
              <a:t>Added Definition</a:t>
            </a:r>
          </a:p>
          <a:p>
            <a:r>
              <a:rPr lang="en-US"/>
              <a:t>Clarified Vague Wording</a:t>
            </a:r>
          </a:p>
          <a:p>
            <a:r>
              <a:rPr lang="en-US"/>
              <a:t>Elevated Quality</a:t>
            </a:r>
          </a:p>
          <a:p>
            <a:r>
              <a:rPr lang="en-US"/>
              <a:t>Added Flexibility</a:t>
            </a:r>
          </a:p>
          <a:p>
            <a:r>
              <a:rPr lang="en-US"/>
              <a:t>Clarify Requirements for Non-teacher certificate classes</a:t>
            </a:r>
          </a:p>
        </p:txBody>
      </p:sp>
      <p:sp>
        <p:nvSpPr>
          <p:cNvPr id="2" name="Text Placeholder 1">
            <a:extLst>
              <a:ext uri="{FF2B5EF4-FFF2-40B4-BE49-F238E27FC236}">
                <a16:creationId xmlns:a16="http://schemas.microsoft.com/office/drawing/2014/main" id="{E4BC2613-0C14-2CE4-D45D-49091EDD6DB2}"/>
              </a:ext>
            </a:extLst>
          </p:cNvPr>
          <p:cNvSpPr>
            <a:spLocks noGrp="1"/>
          </p:cNvSpPr>
          <p:nvPr>
            <p:ph type="body" sz="quarter" idx="13"/>
          </p:nvPr>
        </p:nvSpPr>
        <p:spPr>
          <a:xfrm>
            <a:off x="6427788" y="1285875"/>
            <a:ext cx="5383212" cy="4351338"/>
          </a:xfrm>
        </p:spPr>
        <p:txBody>
          <a:bodyPr/>
          <a:lstStyle/>
          <a:p>
            <a:pPr marL="0" indent="0" algn="ctr">
              <a:buNone/>
            </a:pPr>
            <a:endParaRPr lang="en-US" sz="3200"/>
          </a:p>
          <a:p>
            <a:pPr marL="0" indent="0" algn="ctr">
              <a:buNone/>
            </a:pPr>
            <a:endParaRPr lang="en-US" sz="3200"/>
          </a:p>
          <a:p>
            <a:pPr marL="0" indent="0" algn="ctr">
              <a:buNone/>
            </a:pPr>
            <a:r>
              <a:rPr lang="en-US" sz="3200"/>
              <a:t>Stroll Through the Reorg</a:t>
            </a:r>
          </a:p>
        </p:txBody>
      </p:sp>
      <p:pic>
        <p:nvPicPr>
          <p:cNvPr id="3" name="Graphic 2">
            <a:extLst>
              <a:ext uri="{FF2B5EF4-FFF2-40B4-BE49-F238E27FC236}">
                <a16:creationId xmlns:a16="http://schemas.microsoft.com/office/drawing/2014/main" id="{F4ADF1CF-5D25-DC3A-324F-D3793677E09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07827" y="3003893"/>
            <a:ext cx="914400" cy="914400"/>
          </a:xfrm>
          <a:prstGeom prst="rect">
            <a:avLst/>
          </a:prstGeom>
        </p:spPr>
      </p:pic>
      <p:pic>
        <p:nvPicPr>
          <p:cNvPr id="7" name="Graphic 6">
            <a:extLst>
              <a:ext uri="{FF2B5EF4-FFF2-40B4-BE49-F238E27FC236}">
                <a16:creationId xmlns:a16="http://schemas.microsoft.com/office/drawing/2014/main" id="{B5E8E454-AFE7-790E-EC9C-009D60CA313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2385" y="28350"/>
            <a:ext cx="914400" cy="914400"/>
          </a:xfrm>
          <a:prstGeom prst="rect">
            <a:avLst/>
          </a:prstGeom>
        </p:spPr>
      </p:pic>
      <p:sp>
        <p:nvSpPr>
          <p:cNvPr id="8" name="Arrow: Right 7">
            <a:extLst>
              <a:ext uri="{FF2B5EF4-FFF2-40B4-BE49-F238E27FC236}">
                <a16:creationId xmlns:a16="http://schemas.microsoft.com/office/drawing/2014/main" id="{F96D9EDB-277C-5304-1BBB-6967731D7437}"/>
              </a:ext>
              <a:ext uri="{C183D7F6-B498-43B3-948B-1728B52AA6E4}">
                <adec:decorative xmlns:adec="http://schemas.microsoft.com/office/drawing/2017/decorative" val="1"/>
              </a:ext>
            </a:extLst>
          </p:cNvPr>
          <p:cNvSpPr/>
          <p:nvPr/>
        </p:nvSpPr>
        <p:spPr>
          <a:xfrm>
            <a:off x="2564678" y="434312"/>
            <a:ext cx="489892" cy="1891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8624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t>Navigation &amp; Readability = Subchapters</a:t>
            </a:r>
          </a:p>
        </p:txBody>
      </p:sp>
      <p:graphicFrame>
        <p:nvGraphicFramePr>
          <p:cNvPr id="6" name="Content Placeholder 5" descr="The graphic lists the new Chapter 228 Subchapters A-G including General Guidance, Approval of EPPs, Administration &amp; Governance of EPPs, Required Educator Coursework &amp; Training, Educator Candidate Clinical Experiences, Support for Candidates During Required Clinical Experiences, and Complaints 7 Investigations.">
            <a:extLst>
              <a:ext uri="{FF2B5EF4-FFF2-40B4-BE49-F238E27FC236}">
                <a16:creationId xmlns:a16="http://schemas.microsoft.com/office/drawing/2014/main" id="{C5E202B8-A3BC-0702-A782-4CD9F22398EE}"/>
              </a:ext>
            </a:extLst>
          </p:cNvPr>
          <p:cNvGraphicFramePr>
            <a:graphicFrameLocks noGrp="1"/>
          </p:cNvGraphicFramePr>
          <p:nvPr>
            <p:ph idx="1"/>
            <p:extLst>
              <p:ext uri="{D42A27DB-BD31-4B8C-83A1-F6EECF244321}">
                <p14:modId xmlns:p14="http://schemas.microsoft.com/office/powerpoint/2010/main" val="240149387"/>
              </p:ext>
            </p:extLst>
          </p:nvPr>
        </p:nvGraphicFramePr>
        <p:xfrm>
          <a:off x="2347913" y="1495425"/>
          <a:ext cx="89884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Graphic 1">
            <a:extLst>
              <a:ext uri="{FF2B5EF4-FFF2-40B4-BE49-F238E27FC236}">
                <a16:creationId xmlns:a16="http://schemas.microsoft.com/office/drawing/2014/main" id="{EC37DEC5-3575-5ABE-0C75-055102E9505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4957" y="2819931"/>
            <a:ext cx="914400" cy="914400"/>
          </a:xfrm>
          <a:prstGeom prst="rect">
            <a:avLst/>
          </a:prstGeom>
        </p:spPr>
      </p:pic>
      <p:sp>
        <p:nvSpPr>
          <p:cNvPr id="7" name="Rectangle 6">
            <a:extLst>
              <a:ext uri="{FF2B5EF4-FFF2-40B4-BE49-F238E27FC236}">
                <a16:creationId xmlns:a16="http://schemas.microsoft.com/office/drawing/2014/main" id="{5D327AE1-ADBB-6B74-4883-34CAC6842112}"/>
              </a:ext>
            </a:extLst>
          </p:cNvPr>
          <p:cNvSpPr/>
          <p:nvPr/>
        </p:nvSpPr>
        <p:spPr>
          <a:xfrm>
            <a:off x="2434145" y="1544498"/>
            <a:ext cx="452367" cy="646331"/>
          </a:xfrm>
          <a:prstGeom prst="rect">
            <a:avLst/>
          </a:prstGeom>
          <a:noFill/>
        </p:spPr>
        <p:txBody>
          <a:bodyPr wrap="none" lIns="91440" tIns="45720" rIns="91440" bIns="45720">
            <a:spAutoFit/>
          </a:bodyPr>
          <a:lstStyle/>
          <a:p>
            <a:pPr algn="ctr"/>
            <a:r>
              <a:rPr lang="en-US" sz="3600" b="0" cap="none" spc="0">
                <a:ln w="0"/>
                <a:solidFill>
                  <a:srgbClr val="F16038"/>
                </a:solidFill>
                <a:effectLst>
                  <a:outerShdw blurRad="38100" dist="19050" dir="2700000" algn="tl" rotWithShape="0">
                    <a:schemeClr val="dk1">
                      <a:alpha val="40000"/>
                    </a:schemeClr>
                  </a:outerShdw>
                </a:effectLst>
              </a:rPr>
              <a:t>A</a:t>
            </a:r>
          </a:p>
        </p:txBody>
      </p:sp>
      <p:sp>
        <p:nvSpPr>
          <p:cNvPr id="8" name="Rectangle 7">
            <a:extLst>
              <a:ext uri="{FF2B5EF4-FFF2-40B4-BE49-F238E27FC236}">
                <a16:creationId xmlns:a16="http://schemas.microsoft.com/office/drawing/2014/main" id="{6A0F8194-41F3-221E-9E45-8FE76F4458D1}"/>
              </a:ext>
            </a:extLst>
          </p:cNvPr>
          <p:cNvSpPr/>
          <p:nvPr/>
        </p:nvSpPr>
        <p:spPr>
          <a:xfrm>
            <a:off x="2780775" y="2128603"/>
            <a:ext cx="452367" cy="646331"/>
          </a:xfrm>
          <a:prstGeom prst="rect">
            <a:avLst/>
          </a:prstGeom>
          <a:noFill/>
        </p:spPr>
        <p:txBody>
          <a:bodyPr wrap="none" lIns="91440" tIns="45720" rIns="91440" bIns="45720">
            <a:spAutoFit/>
          </a:bodyPr>
          <a:lstStyle/>
          <a:p>
            <a:pPr algn="ctr"/>
            <a:r>
              <a:rPr lang="en-US" sz="3600" b="0" cap="none" spc="0">
                <a:ln w="0"/>
                <a:solidFill>
                  <a:srgbClr val="F16038"/>
                </a:solidFill>
                <a:effectLst>
                  <a:outerShdw blurRad="38100" dist="19050" dir="2700000" algn="tl" rotWithShape="0">
                    <a:schemeClr val="dk1">
                      <a:alpha val="40000"/>
                    </a:schemeClr>
                  </a:outerShdw>
                </a:effectLst>
              </a:rPr>
              <a:t>B</a:t>
            </a:r>
          </a:p>
        </p:txBody>
      </p:sp>
      <p:sp>
        <p:nvSpPr>
          <p:cNvPr id="9" name="Rectangle 8">
            <a:extLst>
              <a:ext uri="{FF2B5EF4-FFF2-40B4-BE49-F238E27FC236}">
                <a16:creationId xmlns:a16="http://schemas.microsoft.com/office/drawing/2014/main" id="{6C3122D2-94B3-7A04-A1A4-C706EFEBDF76}"/>
              </a:ext>
            </a:extLst>
          </p:cNvPr>
          <p:cNvSpPr/>
          <p:nvPr/>
        </p:nvSpPr>
        <p:spPr>
          <a:xfrm>
            <a:off x="2948958" y="2729535"/>
            <a:ext cx="431528" cy="646331"/>
          </a:xfrm>
          <a:prstGeom prst="rect">
            <a:avLst/>
          </a:prstGeom>
          <a:noFill/>
        </p:spPr>
        <p:txBody>
          <a:bodyPr wrap="none" lIns="91440" tIns="45720" rIns="91440" bIns="45720">
            <a:spAutoFit/>
          </a:bodyPr>
          <a:lstStyle/>
          <a:p>
            <a:pPr algn="ctr"/>
            <a:r>
              <a:rPr lang="en-US" sz="3600" b="0" cap="none" spc="0">
                <a:ln w="0"/>
                <a:solidFill>
                  <a:srgbClr val="F16038"/>
                </a:solidFill>
                <a:effectLst>
                  <a:outerShdw blurRad="38100" dist="19050" dir="2700000" algn="tl" rotWithShape="0">
                    <a:schemeClr val="dk1">
                      <a:alpha val="40000"/>
                    </a:schemeClr>
                  </a:outerShdw>
                </a:effectLst>
              </a:rPr>
              <a:t>C</a:t>
            </a:r>
          </a:p>
        </p:txBody>
      </p:sp>
      <p:sp>
        <p:nvSpPr>
          <p:cNvPr id="10" name="Rectangle 9">
            <a:extLst>
              <a:ext uri="{FF2B5EF4-FFF2-40B4-BE49-F238E27FC236}">
                <a16:creationId xmlns:a16="http://schemas.microsoft.com/office/drawing/2014/main" id="{F74B292E-757C-E71E-8B6B-57EFD1762235}"/>
              </a:ext>
            </a:extLst>
          </p:cNvPr>
          <p:cNvSpPr/>
          <p:nvPr/>
        </p:nvSpPr>
        <p:spPr>
          <a:xfrm>
            <a:off x="3030897" y="3334449"/>
            <a:ext cx="468398" cy="646331"/>
          </a:xfrm>
          <a:prstGeom prst="rect">
            <a:avLst/>
          </a:prstGeom>
          <a:noFill/>
        </p:spPr>
        <p:txBody>
          <a:bodyPr wrap="none" lIns="91440" tIns="45720" rIns="91440" bIns="45720">
            <a:spAutoFit/>
          </a:bodyPr>
          <a:lstStyle/>
          <a:p>
            <a:pPr algn="ctr"/>
            <a:r>
              <a:rPr lang="en-US" sz="3600" b="0" cap="none" spc="0">
                <a:ln w="0"/>
                <a:solidFill>
                  <a:srgbClr val="F16038"/>
                </a:solidFill>
                <a:effectLst>
                  <a:outerShdw blurRad="38100" dist="19050" dir="2700000" algn="tl" rotWithShape="0">
                    <a:schemeClr val="dk1">
                      <a:alpha val="40000"/>
                    </a:schemeClr>
                  </a:outerShdw>
                </a:effectLst>
              </a:rPr>
              <a:t>D</a:t>
            </a:r>
          </a:p>
        </p:txBody>
      </p:sp>
      <p:sp>
        <p:nvSpPr>
          <p:cNvPr id="13" name="Rectangle 12">
            <a:extLst>
              <a:ext uri="{FF2B5EF4-FFF2-40B4-BE49-F238E27FC236}">
                <a16:creationId xmlns:a16="http://schemas.microsoft.com/office/drawing/2014/main" id="{84E5687A-7FFE-6518-4834-C40C7034F58E}"/>
              </a:ext>
            </a:extLst>
          </p:cNvPr>
          <p:cNvSpPr/>
          <p:nvPr/>
        </p:nvSpPr>
        <p:spPr>
          <a:xfrm>
            <a:off x="3017378" y="3950514"/>
            <a:ext cx="363108" cy="646331"/>
          </a:xfrm>
          <a:prstGeom prst="rect">
            <a:avLst/>
          </a:prstGeom>
          <a:noFill/>
        </p:spPr>
        <p:txBody>
          <a:bodyPr wrap="square" lIns="91440" tIns="45720" rIns="91440" bIns="45720">
            <a:spAutoFit/>
          </a:bodyPr>
          <a:lstStyle/>
          <a:p>
            <a:pPr algn="ctr"/>
            <a:r>
              <a:rPr lang="en-US" sz="3600" b="0" cap="none" spc="0">
                <a:ln w="0"/>
                <a:solidFill>
                  <a:srgbClr val="F16038"/>
                </a:solidFill>
                <a:effectLst>
                  <a:outerShdw blurRad="38100" dist="19050" dir="2700000" algn="tl" rotWithShape="0">
                    <a:schemeClr val="dk1">
                      <a:alpha val="40000"/>
                    </a:schemeClr>
                  </a:outerShdw>
                </a:effectLst>
              </a:rPr>
              <a:t>E</a:t>
            </a:r>
          </a:p>
        </p:txBody>
      </p:sp>
      <p:sp>
        <p:nvSpPr>
          <p:cNvPr id="12" name="Rectangle 11">
            <a:extLst>
              <a:ext uri="{FF2B5EF4-FFF2-40B4-BE49-F238E27FC236}">
                <a16:creationId xmlns:a16="http://schemas.microsoft.com/office/drawing/2014/main" id="{D2E5FF76-8502-7B5B-2483-B288D123C909}"/>
              </a:ext>
            </a:extLst>
          </p:cNvPr>
          <p:cNvSpPr/>
          <p:nvPr/>
        </p:nvSpPr>
        <p:spPr>
          <a:xfrm>
            <a:off x="2812033" y="4535964"/>
            <a:ext cx="410690" cy="646331"/>
          </a:xfrm>
          <a:prstGeom prst="rect">
            <a:avLst/>
          </a:prstGeom>
          <a:noFill/>
        </p:spPr>
        <p:txBody>
          <a:bodyPr wrap="none" lIns="91440" tIns="45720" rIns="91440" bIns="45720">
            <a:spAutoFit/>
          </a:bodyPr>
          <a:lstStyle/>
          <a:p>
            <a:pPr algn="ctr"/>
            <a:r>
              <a:rPr lang="en-US" sz="3600" b="0" cap="none" spc="0">
                <a:ln w="0"/>
                <a:solidFill>
                  <a:srgbClr val="F16038"/>
                </a:solidFill>
                <a:effectLst>
                  <a:outerShdw blurRad="38100" dist="19050" dir="2700000" algn="tl" rotWithShape="0">
                    <a:schemeClr val="dk1">
                      <a:alpha val="40000"/>
                    </a:schemeClr>
                  </a:outerShdw>
                </a:effectLst>
              </a:rPr>
              <a:t>F</a:t>
            </a:r>
          </a:p>
        </p:txBody>
      </p:sp>
      <p:sp>
        <p:nvSpPr>
          <p:cNvPr id="11" name="Rectangle 10">
            <a:extLst>
              <a:ext uri="{FF2B5EF4-FFF2-40B4-BE49-F238E27FC236}">
                <a16:creationId xmlns:a16="http://schemas.microsoft.com/office/drawing/2014/main" id="{B03F7327-C5AF-633B-9E82-5BBA52118776}"/>
              </a:ext>
            </a:extLst>
          </p:cNvPr>
          <p:cNvSpPr/>
          <p:nvPr/>
        </p:nvSpPr>
        <p:spPr>
          <a:xfrm>
            <a:off x="2398293" y="5106375"/>
            <a:ext cx="476412" cy="646331"/>
          </a:xfrm>
          <a:prstGeom prst="rect">
            <a:avLst/>
          </a:prstGeom>
          <a:noFill/>
        </p:spPr>
        <p:txBody>
          <a:bodyPr wrap="none" lIns="91440" tIns="45720" rIns="91440" bIns="45720">
            <a:spAutoFit/>
          </a:bodyPr>
          <a:lstStyle/>
          <a:p>
            <a:pPr algn="ctr"/>
            <a:r>
              <a:rPr lang="en-US" sz="3600">
                <a:ln w="0"/>
                <a:solidFill>
                  <a:srgbClr val="F16038"/>
                </a:solidFill>
                <a:effectLst>
                  <a:outerShdw blurRad="38100" dist="19050" dir="2700000" algn="tl" rotWithShape="0">
                    <a:schemeClr val="dk1">
                      <a:alpha val="40000"/>
                    </a:schemeClr>
                  </a:outerShdw>
                </a:effectLst>
              </a:rPr>
              <a:t>G</a:t>
            </a:r>
            <a:endParaRPr lang="en-US" sz="3600" b="0" cap="none" spc="0">
              <a:ln w="0"/>
              <a:solidFill>
                <a:srgbClr val="F16038"/>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75579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9428-1AEA-E161-95A5-823E799688A4}"/>
              </a:ext>
            </a:extLst>
          </p:cNvPr>
          <p:cNvSpPr>
            <a:spLocks noGrp="1"/>
          </p:cNvSpPr>
          <p:nvPr>
            <p:ph type="title"/>
          </p:nvPr>
        </p:nvSpPr>
        <p:spPr/>
        <p:txBody>
          <a:bodyPr/>
          <a:lstStyle/>
          <a:p>
            <a:r>
              <a:rPr lang="en-US"/>
              <a:t>Where 228 Updates Intersect with LEAs</a:t>
            </a:r>
          </a:p>
        </p:txBody>
      </p:sp>
      <p:sp>
        <p:nvSpPr>
          <p:cNvPr id="3" name="Text Placeholder 2">
            <a:extLst>
              <a:ext uri="{FF2B5EF4-FFF2-40B4-BE49-F238E27FC236}">
                <a16:creationId xmlns:a16="http://schemas.microsoft.com/office/drawing/2014/main" id="{9707C247-62B5-67BD-AE63-F05272CDF2E1}"/>
              </a:ext>
            </a:extLst>
          </p:cNvPr>
          <p:cNvSpPr>
            <a:spLocks noGrp="1"/>
          </p:cNvSpPr>
          <p:nvPr>
            <p:ph type="body" sz="quarter" idx="14"/>
          </p:nvPr>
        </p:nvSpPr>
        <p:spPr/>
        <p:txBody>
          <a:bodyPr/>
          <a:lstStyle/>
          <a:p>
            <a:pPr marL="0" indent="0" algn="ctr">
              <a:buNone/>
            </a:pPr>
            <a:endParaRPr lang="en-US"/>
          </a:p>
          <a:p>
            <a:pPr marL="0" indent="0" algn="ctr">
              <a:buNone/>
            </a:pPr>
            <a:r>
              <a:rPr lang="en-US" sz="2800"/>
              <a:t>Addition of Residency Route</a:t>
            </a:r>
          </a:p>
        </p:txBody>
      </p:sp>
      <p:sp>
        <p:nvSpPr>
          <p:cNvPr id="4" name="Text Placeholder 3">
            <a:extLst>
              <a:ext uri="{FF2B5EF4-FFF2-40B4-BE49-F238E27FC236}">
                <a16:creationId xmlns:a16="http://schemas.microsoft.com/office/drawing/2014/main" id="{CCD67339-2E0D-FEBB-4AB9-BEB2C02B25CA}"/>
              </a:ext>
            </a:extLst>
          </p:cNvPr>
          <p:cNvSpPr>
            <a:spLocks noGrp="1"/>
          </p:cNvSpPr>
          <p:nvPr>
            <p:ph type="body" sz="quarter" idx="15"/>
          </p:nvPr>
        </p:nvSpPr>
        <p:spPr/>
        <p:txBody>
          <a:bodyPr/>
          <a:lstStyle/>
          <a:p>
            <a:pPr marL="0" indent="0" algn="ctr">
              <a:buNone/>
            </a:pPr>
            <a:endParaRPr lang="en-US"/>
          </a:p>
          <a:p>
            <a:pPr marL="0" indent="0" algn="ctr">
              <a:buNone/>
            </a:pPr>
            <a:r>
              <a:rPr lang="en-US" sz="2800"/>
              <a:t>Supports for Candidates in Clinical Experiences</a:t>
            </a:r>
          </a:p>
        </p:txBody>
      </p:sp>
      <p:sp>
        <p:nvSpPr>
          <p:cNvPr id="5" name="Text Placeholder 4">
            <a:extLst>
              <a:ext uri="{FF2B5EF4-FFF2-40B4-BE49-F238E27FC236}">
                <a16:creationId xmlns:a16="http://schemas.microsoft.com/office/drawing/2014/main" id="{3DBD5833-1989-4FE4-2E6F-D1A016F8CB6D}"/>
              </a:ext>
            </a:extLst>
          </p:cNvPr>
          <p:cNvSpPr>
            <a:spLocks noGrp="1"/>
          </p:cNvSpPr>
          <p:nvPr>
            <p:ph type="body" sz="quarter" idx="16"/>
          </p:nvPr>
        </p:nvSpPr>
        <p:spPr/>
        <p:txBody>
          <a:bodyPr/>
          <a:lstStyle/>
          <a:p>
            <a:pPr marL="0" indent="0" algn="ctr">
              <a:buNone/>
            </a:pPr>
            <a:endParaRPr lang="en-US"/>
          </a:p>
          <a:p>
            <a:pPr marL="0" indent="0" algn="ctr">
              <a:buNone/>
            </a:pPr>
            <a:r>
              <a:rPr lang="en-US" sz="2800"/>
              <a:t>Added Depth to Pre-Service Training through FBE</a:t>
            </a:r>
          </a:p>
        </p:txBody>
      </p:sp>
      <p:sp>
        <p:nvSpPr>
          <p:cNvPr id="6" name="Text Placeholder 5">
            <a:extLst>
              <a:ext uri="{FF2B5EF4-FFF2-40B4-BE49-F238E27FC236}">
                <a16:creationId xmlns:a16="http://schemas.microsoft.com/office/drawing/2014/main" id="{1D560F4B-53A2-04E7-ED08-8D2560E45574}"/>
              </a:ext>
            </a:extLst>
          </p:cNvPr>
          <p:cNvSpPr>
            <a:spLocks noGrp="1"/>
          </p:cNvSpPr>
          <p:nvPr>
            <p:ph type="body" sz="quarter" idx="17"/>
          </p:nvPr>
        </p:nvSpPr>
        <p:spPr/>
        <p:txBody>
          <a:bodyPr/>
          <a:lstStyle/>
          <a:p>
            <a:pPr marL="0" indent="0" algn="ctr">
              <a:buNone/>
            </a:pPr>
            <a:endParaRPr lang="en-US"/>
          </a:p>
          <a:p>
            <a:pPr marL="0" indent="0" algn="ctr">
              <a:buNone/>
            </a:pPr>
            <a:r>
              <a:rPr lang="en-US" sz="2800"/>
              <a:t>Requirements &amp; Supports for Late Hire Interns</a:t>
            </a:r>
          </a:p>
        </p:txBody>
      </p:sp>
    </p:spTree>
    <p:extLst>
      <p:ext uri="{BB962C8B-B14F-4D97-AF65-F5344CB8AC3E}">
        <p14:creationId xmlns:p14="http://schemas.microsoft.com/office/powerpoint/2010/main" val="3277670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55963D-CC53-8257-3346-1D647336B9BF}"/>
              </a:ext>
            </a:extLst>
          </p:cNvPr>
          <p:cNvSpPr>
            <a:spLocks noGrp="1"/>
          </p:cNvSpPr>
          <p:nvPr>
            <p:ph type="title" idx="4294967295"/>
          </p:nvPr>
        </p:nvSpPr>
        <p:spPr>
          <a:xfrm>
            <a:off x="637953" y="-751350"/>
            <a:ext cx="11164188" cy="751350"/>
          </a:xfrm>
        </p:spPr>
        <p:txBody>
          <a:bodyPr vert="horz" lIns="91440" tIns="45720" rIns="91440" bIns="45720" rtlCol="0" anchor="b">
            <a:normAutofit/>
          </a:bodyPr>
          <a:lstStyle/>
          <a:p>
            <a:r>
              <a:rPr lang="en-US" dirty="0"/>
              <a:t>Addition of Residency Route</a:t>
            </a:r>
          </a:p>
        </p:txBody>
      </p:sp>
      <p:sp>
        <p:nvSpPr>
          <p:cNvPr id="3" name="Rectangle 2" descr="Transition slide identifies the presentation will discuss the addition of the residency route">
            <a:extLst>
              <a:ext uri="{FF2B5EF4-FFF2-40B4-BE49-F238E27FC236}">
                <a16:creationId xmlns:a16="http://schemas.microsoft.com/office/drawing/2014/main" id="{170CE8D6-CAA7-324C-A8CC-FFAEFD394615}"/>
              </a:ext>
            </a:extLst>
          </p:cNvPr>
          <p:cNvSpPr/>
          <p:nvPr/>
        </p:nvSpPr>
        <p:spPr>
          <a:xfrm>
            <a:off x="1712686" y="2475187"/>
            <a:ext cx="8602133" cy="1474075"/>
          </a:xfrm>
          <a:prstGeom prst="rect">
            <a:avLst/>
          </a:prstGeom>
          <a:solidFill>
            <a:srgbClr val="5A62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E9A0FF4-B91E-9E56-434C-AF9C4256F748}"/>
              </a:ext>
            </a:extLst>
          </p:cNvPr>
          <p:cNvSpPr/>
          <p:nvPr/>
        </p:nvSpPr>
        <p:spPr>
          <a:xfrm>
            <a:off x="1972440" y="2750559"/>
            <a:ext cx="8121006" cy="923330"/>
          </a:xfrm>
          <a:prstGeom prst="rect">
            <a:avLst/>
          </a:prstGeom>
          <a:solidFill>
            <a:schemeClr val="bg1"/>
          </a:solidFill>
          <a:ln w="38100">
            <a:solidFill>
              <a:srgbClr val="257AC0"/>
            </a:solidFill>
          </a:ln>
        </p:spPr>
        <p:txBody>
          <a:bodyPr wrap="none" lIns="91440" tIns="45720" rIns="91440" bIns="45720">
            <a:spAutoFit/>
          </a:bodyPr>
          <a:lstStyle/>
          <a:p>
            <a:pPr algn="ctr"/>
            <a:r>
              <a:rPr lang="en-US" sz="5400">
                <a:ln w="0"/>
                <a:solidFill>
                  <a:schemeClr val="accent1"/>
                </a:solidFill>
                <a:effectLst>
                  <a:outerShdw blurRad="38100" dist="25400" dir="5400000" algn="ctr" rotWithShape="0">
                    <a:srgbClr val="6E747A">
                      <a:alpha val="43000"/>
                    </a:srgbClr>
                  </a:outerShdw>
                </a:effectLst>
              </a:rPr>
              <a:t>Addition of Residency Route</a:t>
            </a:r>
          </a:p>
        </p:txBody>
      </p:sp>
    </p:spTree>
    <p:extLst>
      <p:ext uri="{BB962C8B-B14F-4D97-AF65-F5344CB8AC3E}">
        <p14:creationId xmlns:p14="http://schemas.microsoft.com/office/powerpoint/2010/main" val="3741992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p:txBody>
          <a:bodyPr/>
          <a:lstStyle/>
          <a:p>
            <a:r>
              <a:rPr lang="en-US" dirty="0"/>
              <a:t>Residency – Key Updates (Support)</a:t>
            </a:r>
          </a:p>
        </p:txBody>
      </p:sp>
      <p:sp>
        <p:nvSpPr>
          <p:cNvPr id="3" name="Content Placeholder 2">
            <a:extLst>
              <a:ext uri="{FF2B5EF4-FFF2-40B4-BE49-F238E27FC236}">
                <a16:creationId xmlns:a16="http://schemas.microsoft.com/office/drawing/2014/main" id="{3AFFBE17-DB32-5233-C4C0-26A93A06DE57}"/>
              </a:ext>
            </a:extLst>
          </p:cNvPr>
          <p:cNvSpPr>
            <a:spLocks noGrp="1"/>
          </p:cNvSpPr>
          <p:nvPr>
            <p:ph idx="1"/>
          </p:nvPr>
        </p:nvSpPr>
        <p:spPr>
          <a:xfrm>
            <a:off x="2143276" y="1103085"/>
            <a:ext cx="9729409" cy="4659085"/>
          </a:xfrm>
        </p:spPr>
        <p:txBody>
          <a:bodyPr/>
          <a:lstStyle/>
          <a:p>
            <a:pPr marL="0" indent="0">
              <a:buNone/>
            </a:pPr>
            <a:r>
              <a:rPr lang="en-US"/>
              <a:t>Residency: A full year clinical teaching experience in the classroom of a host teacher. Completion results in an Enhanced Standard certificate.</a:t>
            </a:r>
          </a:p>
          <a:p>
            <a:r>
              <a:rPr lang="en-US"/>
              <a:t>EPPs must apply and be approved by the SBEC. </a:t>
            </a:r>
          </a:p>
          <a:p>
            <a:r>
              <a:rPr lang="en-US"/>
              <a:t>Collaborative Agreement – EPP &amp; LEA</a:t>
            </a:r>
          </a:p>
          <a:p>
            <a:r>
              <a:rPr lang="en-US"/>
              <a:t>Candidate assignment is full school year (first day-last day) on LEA campus with a minimum 750 hours / 21 hours per week</a:t>
            </a:r>
          </a:p>
          <a:p>
            <a:r>
              <a:rPr lang="en-US"/>
              <a:t>Residents must demonstrate mastery at 4 performance gates</a:t>
            </a:r>
          </a:p>
          <a:p>
            <a:r>
              <a:rPr lang="en-US"/>
              <a:t>Campus Host Teachers &amp; EPP Field Supervisors provide support</a:t>
            </a:r>
          </a:p>
          <a:p>
            <a:r>
              <a:rPr lang="en-US"/>
              <a:t>Quarterly governance meetings with EPP and LEA leadership</a:t>
            </a:r>
          </a:p>
          <a:p>
            <a:endParaRPr lang="en-US"/>
          </a:p>
        </p:txBody>
      </p:sp>
      <p:pic>
        <p:nvPicPr>
          <p:cNvPr id="2" name="Graphic 1">
            <a:extLst>
              <a:ext uri="{FF2B5EF4-FFF2-40B4-BE49-F238E27FC236}">
                <a16:creationId xmlns:a16="http://schemas.microsoft.com/office/drawing/2014/main" id="{CF2D0521-8949-10DC-C670-5D87E286CC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833" y="2971800"/>
            <a:ext cx="914400" cy="914400"/>
          </a:xfrm>
          <a:prstGeom prst="rect">
            <a:avLst/>
          </a:prstGeom>
        </p:spPr>
      </p:pic>
      <p:sp>
        <p:nvSpPr>
          <p:cNvPr id="4" name="Rectangle 3">
            <a:extLst>
              <a:ext uri="{FF2B5EF4-FFF2-40B4-BE49-F238E27FC236}">
                <a16:creationId xmlns:a16="http://schemas.microsoft.com/office/drawing/2014/main" id="{C49AEF55-7788-1477-CB52-2453B3AA4B66}"/>
              </a:ext>
            </a:extLst>
          </p:cNvPr>
          <p:cNvSpPr/>
          <p:nvPr/>
        </p:nvSpPr>
        <p:spPr>
          <a:xfrm>
            <a:off x="2655264" y="5909733"/>
            <a:ext cx="8527847" cy="584775"/>
          </a:xfrm>
          <a:prstGeom prst="rect">
            <a:avLst/>
          </a:prstGeom>
          <a:solidFill>
            <a:schemeClr val="accent2"/>
          </a:solidFill>
          <a:ln w="28575">
            <a:solidFill>
              <a:schemeClr val="tx1"/>
            </a:solidFill>
          </a:ln>
        </p:spPr>
        <p:txBody>
          <a:bodyPr wrap="none" lIns="91440" tIns="45720" rIns="91440" bIns="45720">
            <a:spAutoFit/>
          </a:bodyPr>
          <a:lstStyle/>
          <a:p>
            <a:pPr algn="ctr"/>
            <a:r>
              <a:rPr lang="en-US" sz="3200" b="1" cap="none" spc="0">
                <a:ln w="0"/>
                <a:solidFill>
                  <a:schemeClr val="bg1"/>
                </a:solidFill>
                <a:effectLst>
                  <a:outerShdw blurRad="38100" dist="19050" dir="2700000" algn="tl" rotWithShape="0">
                    <a:schemeClr val="dk1">
                      <a:alpha val="40000"/>
                    </a:schemeClr>
                  </a:outerShdw>
                </a:effectLst>
              </a:rPr>
              <a:t>Residency is optional and is not required of EPPs.</a:t>
            </a:r>
          </a:p>
        </p:txBody>
      </p:sp>
    </p:spTree>
    <p:extLst>
      <p:ext uri="{BB962C8B-B14F-4D97-AF65-F5344CB8AC3E}">
        <p14:creationId xmlns:p14="http://schemas.microsoft.com/office/powerpoint/2010/main" val="1352639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72473E-A2E2-4BC9-BF5A-BC18B5B7E3B6}"/>
              </a:ext>
            </a:extLst>
          </p:cNvPr>
          <p:cNvSpPr>
            <a:spLocks noGrp="1"/>
          </p:cNvSpPr>
          <p:nvPr>
            <p:ph type="title" idx="4294967295"/>
          </p:nvPr>
        </p:nvSpPr>
        <p:spPr>
          <a:xfrm>
            <a:off x="637953" y="-751350"/>
            <a:ext cx="11164188" cy="751350"/>
          </a:xfrm>
        </p:spPr>
        <p:txBody>
          <a:bodyPr vert="horz" lIns="91440" tIns="45720" rIns="91440" bIns="45720" rtlCol="0" anchor="b">
            <a:normAutofit/>
          </a:bodyPr>
          <a:lstStyle/>
          <a:p>
            <a:r>
              <a:rPr lang="en-US" dirty="0"/>
              <a:t>Added Depth to FBE</a:t>
            </a:r>
          </a:p>
        </p:txBody>
      </p:sp>
      <p:sp>
        <p:nvSpPr>
          <p:cNvPr id="3" name="Rectangle 2" descr="Transition slide identifies the presentation will talk about the added depth to Field based experiences (FBE) requirements.">
            <a:extLst>
              <a:ext uri="{FF2B5EF4-FFF2-40B4-BE49-F238E27FC236}">
                <a16:creationId xmlns:a16="http://schemas.microsoft.com/office/drawing/2014/main" id="{170CE8D6-CAA7-324C-A8CC-FFAEFD394615}"/>
              </a:ext>
            </a:extLst>
          </p:cNvPr>
          <p:cNvSpPr/>
          <p:nvPr/>
        </p:nvSpPr>
        <p:spPr>
          <a:xfrm>
            <a:off x="2815772" y="2475187"/>
            <a:ext cx="6366934" cy="1474075"/>
          </a:xfrm>
          <a:prstGeom prst="rect">
            <a:avLst/>
          </a:prstGeom>
          <a:solidFill>
            <a:srgbClr val="5A62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E9A0FF4-B91E-9E56-434C-AF9C4256F748}"/>
              </a:ext>
            </a:extLst>
          </p:cNvPr>
          <p:cNvSpPr/>
          <p:nvPr/>
        </p:nvSpPr>
        <p:spPr>
          <a:xfrm>
            <a:off x="3110569" y="2750559"/>
            <a:ext cx="5844742" cy="923330"/>
          </a:xfrm>
          <a:prstGeom prst="rect">
            <a:avLst/>
          </a:prstGeom>
          <a:solidFill>
            <a:schemeClr val="bg1"/>
          </a:solidFill>
          <a:ln w="38100">
            <a:solidFill>
              <a:srgbClr val="008482"/>
            </a:solidFill>
          </a:ln>
        </p:spPr>
        <p:txBody>
          <a:bodyPr wrap="none" lIns="91440" tIns="45720" rIns="91440" bIns="45720">
            <a:spAutoFit/>
          </a:bodyPr>
          <a:lstStyle/>
          <a:p>
            <a:pPr algn="ctr"/>
            <a:r>
              <a:rPr lang="en-US" sz="5400">
                <a:ln w="0"/>
                <a:solidFill>
                  <a:schemeClr val="accent1"/>
                </a:solidFill>
                <a:effectLst>
                  <a:outerShdw blurRad="38100" dist="25400" dir="5400000" algn="ctr" rotWithShape="0">
                    <a:srgbClr val="6E747A">
                      <a:alpha val="43000"/>
                    </a:srgbClr>
                  </a:outerShdw>
                </a:effectLst>
              </a:rPr>
              <a:t>Added Depth to FBE</a:t>
            </a:r>
          </a:p>
        </p:txBody>
      </p:sp>
    </p:spTree>
    <p:extLst>
      <p:ext uri="{BB962C8B-B14F-4D97-AF65-F5344CB8AC3E}">
        <p14:creationId xmlns:p14="http://schemas.microsoft.com/office/powerpoint/2010/main" val="3414449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p:txBody>
          <a:bodyPr/>
          <a:lstStyle/>
          <a:p>
            <a:r>
              <a:rPr lang="en-US" dirty="0"/>
              <a:t>Definition-FBE</a:t>
            </a:r>
          </a:p>
        </p:txBody>
      </p:sp>
      <p:pic>
        <p:nvPicPr>
          <p:cNvPr id="2" name="Graphic 1" descr="Heart lock with solid fill">
            <a:extLst>
              <a:ext uri="{FF2B5EF4-FFF2-40B4-BE49-F238E27FC236}">
                <a16:creationId xmlns:a16="http://schemas.microsoft.com/office/drawing/2014/main" id="{CF2D0521-8949-10DC-C670-5D87E286CC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833" y="2971800"/>
            <a:ext cx="914400" cy="914400"/>
          </a:xfrm>
          <a:prstGeom prst="rect">
            <a:avLst/>
          </a:prstGeom>
        </p:spPr>
      </p:pic>
      <p:sp>
        <p:nvSpPr>
          <p:cNvPr id="4" name="Rectangle 3">
            <a:extLst>
              <a:ext uri="{FF2B5EF4-FFF2-40B4-BE49-F238E27FC236}">
                <a16:creationId xmlns:a16="http://schemas.microsoft.com/office/drawing/2014/main" id="{D11C7787-BF0B-EA41-E7E0-2F707C498521}"/>
              </a:ext>
            </a:extLst>
          </p:cNvPr>
          <p:cNvSpPr/>
          <p:nvPr/>
        </p:nvSpPr>
        <p:spPr>
          <a:xfrm>
            <a:off x="2350759" y="2230328"/>
            <a:ext cx="9262408" cy="3108543"/>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marL="0" indent="0">
              <a:buNone/>
            </a:pPr>
            <a:r>
              <a:rPr lang="en-US" sz="2800">
                <a:solidFill>
                  <a:schemeClr val="bg1"/>
                </a:solidFill>
              </a:rPr>
              <a:t>Field-based experiences (FBE) - Introductory experiences for a classroom teacher certification candidate, incorporated with preparation coursework that involve, at the minimum, reflective observation of and interaction with Early Childhood-Grade 12 students, teachers, and faculty/staff members engaging in educational activities in an authentic school setting.</a:t>
            </a:r>
          </a:p>
        </p:txBody>
      </p:sp>
    </p:spTree>
    <p:extLst>
      <p:ext uri="{BB962C8B-B14F-4D97-AF65-F5344CB8AC3E}">
        <p14:creationId xmlns:p14="http://schemas.microsoft.com/office/powerpoint/2010/main" val="134902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1672BF-67DB-BAFC-BEC1-FEA18BD8DD45}"/>
              </a:ext>
            </a:extLst>
          </p:cNvPr>
          <p:cNvSpPr>
            <a:spLocks noGrp="1"/>
          </p:cNvSpPr>
          <p:nvPr>
            <p:ph type="title"/>
          </p:nvPr>
        </p:nvSpPr>
        <p:spPr>
          <a:xfrm>
            <a:off x="523886" y="413914"/>
            <a:ext cx="11330204" cy="751350"/>
          </a:xfrm>
        </p:spPr>
        <p:txBody>
          <a:bodyPr>
            <a:normAutofit fontScale="90000"/>
          </a:bodyPr>
          <a:lstStyle/>
          <a:p>
            <a:r>
              <a:rPr lang="en-US"/>
              <a:t>The SBEC regulates Educator Preparation Programs (EPPs) in Texas that are diverse in size, location, approach, and population.</a:t>
            </a:r>
          </a:p>
        </p:txBody>
      </p:sp>
      <p:cxnSp>
        <p:nvCxnSpPr>
          <p:cNvPr id="8" name="Google Shape;587;p3">
            <a:extLst>
              <a:ext uri="{FF2B5EF4-FFF2-40B4-BE49-F238E27FC236}">
                <a16:creationId xmlns:a16="http://schemas.microsoft.com/office/drawing/2014/main" id="{01EE4F94-9157-2656-23E4-16D2ED4AC64F}"/>
              </a:ext>
              <a:ext uri="{C183D7F6-B498-43B3-948B-1728B52AA6E4}">
                <adec:decorative xmlns:adec="http://schemas.microsoft.com/office/drawing/2017/decorative" val="1"/>
              </a:ext>
            </a:extLst>
          </p:cNvPr>
          <p:cNvCxnSpPr/>
          <p:nvPr/>
        </p:nvCxnSpPr>
        <p:spPr>
          <a:xfrm rot="10800000">
            <a:off x="6118067" y="1665477"/>
            <a:ext cx="0" cy="3792900"/>
          </a:xfrm>
          <a:prstGeom prst="straightConnector1">
            <a:avLst/>
          </a:prstGeom>
          <a:noFill/>
          <a:ln w="63500" cap="flat" cmpd="sng">
            <a:solidFill>
              <a:srgbClr val="1A2A8D"/>
            </a:solidFill>
            <a:prstDash val="solid"/>
            <a:miter lim="400000"/>
            <a:headEnd type="none" w="sm" len="sm"/>
            <a:tailEnd type="none" w="sm" len="sm"/>
          </a:ln>
        </p:spPr>
      </p:cxnSp>
      <p:sp>
        <p:nvSpPr>
          <p:cNvPr id="10" name="Google Shape;590;p3">
            <a:extLst>
              <a:ext uri="{FF2B5EF4-FFF2-40B4-BE49-F238E27FC236}">
                <a16:creationId xmlns:a16="http://schemas.microsoft.com/office/drawing/2014/main" id="{E9427D34-7F97-665F-A114-FE2CE4A7547E}"/>
              </a:ext>
            </a:extLst>
          </p:cNvPr>
          <p:cNvSpPr txBox="1"/>
          <p:nvPr/>
        </p:nvSpPr>
        <p:spPr>
          <a:xfrm>
            <a:off x="1782955" y="1673621"/>
            <a:ext cx="2414400" cy="975000"/>
          </a:xfrm>
          <a:prstGeom prst="rect">
            <a:avLst/>
          </a:prstGeom>
          <a:noFill/>
          <a:ln>
            <a:noFill/>
          </a:ln>
        </p:spPr>
        <p:txBody>
          <a:bodyPr spcFirstLastPara="1" wrap="square" lIns="25400" tIns="25400" rIns="25400" bIns="25400" anchor="ctr" anchorCtr="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6667" b="1" i="0" u="none" strike="noStrike" kern="1200" cap="none" spc="0" normalizeH="0" baseline="0" noProof="0">
                <a:ln>
                  <a:noFill/>
                </a:ln>
                <a:solidFill>
                  <a:srgbClr val="ED7D31"/>
                </a:solidFill>
                <a:effectLst/>
                <a:uLnTx/>
                <a:uFillTx/>
                <a:latin typeface="Open Sans"/>
                <a:ea typeface="Open Sans"/>
                <a:cs typeface="Open Sans"/>
                <a:sym typeface="Open Sans"/>
              </a:rPr>
              <a:t>120+</a:t>
            </a:r>
            <a:endParaRPr kumimoji="0" sz="1800" b="0" i="0" u="none" strike="noStrike" kern="1200" cap="none" spc="0" normalizeH="0" baseline="0" noProof="0">
              <a:ln>
                <a:noFill/>
              </a:ln>
              <a:solidFill>
                <a:srgbClr val="ED7D31"/>
              </a:solidFill>
              <a:effectLst/>
              <a:uLnTx/>
              <a:uFillTx/>
              <a:latin typeface="Open Sans"/>
              <a:ea typeface="Open Sans"/>
              <a:cs typeface="Open Sans"/>
              <a:sym typeface="Open Sans"/>
            </a:endParaRPr>
          </a:p>
        </p:txBody>
      </p:sp>
      <p:sp>
        <p:nvSpPr>
          <p:cNvPr id="11" name="Google Shape;591;p3">
            <a:extLst>
              <a:ext uri="{FF2B5EF4-FFF2-40B4-BE49-F238E27FC236}">
                <a16:creationId xmlns:a16="http://schemas.microsoft.com/office/drawing/2014/main" id="{785268B2-1BAF-C769-9A32-B06EAE9C293F}"/>
              </a:ext>
            </a:extLst>
          </p:cNvPr>
          <p:cNvSpPr txBox="1"/>
          <p:nvPr/>
        </p:nvSpPr>
        <p:spPr>
          <a:xfrm>
            <a:off x="642971" y="2528172"/>
            <a:ext cx="4809900" cy="420600"/>
          </a:xfrm>
          <a:prstGeom prst="rect">
            <a:avLst/>
          </a:prstGeom>
          <a:noFill/>
          <a:ln>
            <a:noFill/>
          </a:ln>
        </p:spPr>
        <p:txBody>
          <a:bodyPr spcFirstLastPara="1" wrap="square" lIns="25400" tIns="25400" rIns="25400" bIns="25400" anchor="ctr" anchorCtr="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a:ea typeface="Calibri"/>
                <a:cs typeface="Calibri"/>
                <a:sym typeface="Calibri"/>
              </a:rPr>
              <a:t>Preparation Institutions</a:t>
            </a:r>
            <a:endParaRPr kumimoji="0" sz="24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592;p3">
            <a:extLst>
              <a:ext uri="{FF2B5EF4-FFF2-40B4-BE49-F238E27FC236}">
                <a16:creationId xmlns:a16="http://schemas.microsoft.com/office/drawing/2014/main" id="{04973C21-4D2D-CB51-909C-536C102D0FC2}"/>
              </a:ext>
            </a:extLst>
          </p:cNvPr>
          <p:cNvSpPr txBox="1"/>
          <p:nvPr/>
        </p:nvSpPr>
        <p:spPr>
          <a:xfrm>
            <a:off x="1899653" y="3689004"/>
            <a:ext cx="2181000" cy="975000"/>
          </a:xfrm>
          <a:prstGeom prst="rect">
            <a:avLst/>
          </a:prstGeom>
          <a:noFill/>
          <a:ln>
            <a:noFill/>
          </a:ln>
        </p:spPr>
        <p:txBody>
          <a:bodyPr spcFirstLastPara="1" wrap="square" lIns="25400" tIns="25400" rIns="25400" bIns="25400" anchor="ctr" anchorCtr="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6667" b="1" i="0" u="none" strike="noStrike" kern="1200" cap="none" spc="0" normalizeH="0" baseline="0" noProof="0">
                <a:ln>
                  <a:noFill/>
                </a:ln>
                <a:solidFill>
                  <a:srgbClr val="ED7D31"/>
                </a:solidFill>
                <a:effectLst/>
                <a:uLnTx/>
                <a:uFillTx/>
                <a:latin typeface="Open Sans"/>
                <a:ea typeface="Open Sans"/>
                <a:cs typeface="Open Sans"/>
                <a:sym typeface="Open Sans"/>
              </a:rPr>
              <a:t>250+</a:t>
            </a:r>
            <a:endParaRPr kumimoji="0" sz="667" b="0" i="0" u="none" strike="noStrike" kern="1200" cap="none" spc="0" normalizeH="0" baseline="0" noProof="0">
              <a:ln>
                <a:noFill/>
              </a:ln>
              <a:solidFill>
                <a:srgbClr val="ED7D31"/>
              </a:solidFill>
              <a:effectLst/>
              <a:uLnTx/>
              <a:uFillTx/>
              <a:latin typeface="Open Sans"/>
              <a:ea typeface="Open Sans"/>
              <a:cs typeface="Open Sans"/>
              <a:sym typeface="Open Sans"/>
            </a:endParaRPr>
          </a:p>
        </p:txBody>
      </p:sp>
      <p:sp>
        <p:nvSpPr>
          <p:cNvPr id="13" name="Google Shape;593;p3">
            <a:extLst>
              <a:ext uri="{FF2B5EF4-FFF2-40B4-BE49-F238E27FC236}">
                <a16:creationId xmlns:a16="http://schemas.microsoft.com/office/drawing/2014/main" id="{ECA1C7F8-B889-90AD-A393-630EDC87392A}"/>
              </a:ext>
            </a:extLst>
          </p:cNvPr>
          <p:cNvSpPr txBox="1"/>
          <p:nvPr/>
        </p:nvSpPr>
        <p:spPr>
          <a:xfrm>
            <a:off x="7367219" y="1632845"/>
            <a:ext cx="3966900" cy="975000"/>
          </a:xfrm>
          <a:prstGeom prst="rect">
            <a:avLst/>
          </a:prstGeom>
          <a:noFill/>
          <a:ln>
            <a:noFill/>
          </a:ln>
        </p:spPr>
        <p:txBody>
          <a:bodyPr spcFirstLastPara="1" wrap="square" lIns="25400" tIns="25400" rIns="25400" bIns="25400" anchor="ctr" anchorCtr="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6667" b="1" i="0" u="none" strike="noStrike" kern="1200" cap="none" spc="0" normalizeH="0" baseline="0" noProof="0">
                <a:ln>
                  <a:noFill/>
                </a:ln>
                <a:solidFill>
                  <a:srgbClr val="ED7D31"/>
                </a:solidFill>
                <a:effectLst/>
                <a:uLnTx/>
                <a:uFillTx/>
                <a:latin typeface="Open Sans"/>
                <a:ea typeface="Open Sans"/>
                <a:cs typeface="Open Sans"/>
                <a:sym typeface="Open Sans"/>
              </a:rPr>
              <a:t>20,000+</a:t>
            </a:r>
            <a:endParaRPr kumimoji="0" sz="1800" b="0" i="0" u="none" strike="noStrike" kern="1200" cap="none" spc="0" normalizeH="0" baseline="0" noProof="0">
              <a:ln>
                <a:noFill/>
              </a:ln>
              <a:solidFill>
                <a:srgbClr val="ED7D31"/>
              </a:solidFill>
              <a:effectLst/>
              <a:uLnTx/>
              <a:uFillTx/>
              <a:latin typeface="Open Sans"/>
              <a:ea typeface="Open Sans"/>
              <a:cs typeface="Open Sans"/>
              <a:sym typeface="Open Sans"/>
            </a:endParaRPr>
          </a:p>
        </p:txBody>
      </p:sp>
      <p:sp>
        <p:nvSpPr>
          <p:cNvPr id="14" name="Google Shape;594;p3">
            <a:extLst>
              <a:ext uri="{FF2B5EF4-FFF2-40B4-BE49-F238E27FC236}">
                <a16:creationId xmlns:a16="http://schemas.microsoft.com/office/drawing/2014/main" id="{1AA009AB-87E9-DA9F-8ABC-96506A6077D5}"/>
              </a:ext>
            </a:extLst>
          </p:cNvPr>
          <p:cNvSpPr txBox="1"/>
          <p:nvPr/>
        </p:nvSpPr>
        <p:spPr>
          <a:xfrm>
            <a:off x="1553448" y="4600795"/>
            <a:ext cx="2650800" cy="420600"/>
          </a:xfrm>
          <a:prstGeom prst="rect">
            <a:avLst/>
          </a:prstGeom>
          <a:noFill/>
          <a:ln>
            <a:noFill/>
          </a:ln>
        </p:spPr>
        <p:txBody>
          <a:bodyPr spcFirstLastPara="1" wrap="square" lIns="25400" tIns="25400" rIns="25400" bIns="25400" anchor="ctr" anchorCtr="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a:ea typeface="Calibri"/>
                <a:cs typeface="Calibri"/>
                <a:sym typeface="Calibri"/>
              </a:rPr>
              <a:t>Preparation Routes</a:t>
            </a:r>
            <a:endParaRPr kumimoji="0" sz="24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15" name="Google Shape;595;p3">
            <a:extLst>
              <a:ext uri="{FF2B5EF4-FFF2-40B4-BE49-F238E27FC236}">
                <a16:creationId xmlns:a16="http://schemas.microsoft.com/office/drawing/2014/main" id="{F6434918-E24C-6133-C58F-61127B683280}"/>
              </a:ext>
            </a:extLst>
          </p:cNvPr>
          <p:cNvSpPr txBox="1"/>
          <p:nvPr/>
        </p:nvSpPr>
        <p:spPr>
          <a:xfrm>
            <a:off x="7815531" y="2528172"/>
            <a:ext cx="2850000" cy="790200"/>
          </a:xfrm>
          <a:prstGeom prst="rect">
            <a:avLst/>
          </a:prstGeom>
          <a:noFill/>
          <a:ln>
            <a:noFill/>
          </a:ln>
        </p:spPr>
        <p:txBody>
          <a:bodyPr spcFirstLastPara="1" wrap="square" lIns="25400" tIns="25400" rIns="25400" bIns="2540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Calibri"/>
                <a:cs typeface="Calibri"/>
                <a:sym typeface="Calibri"/>
              </a:rPr>
              <a:t>Teachers Prepared</a:t>
            </a:r>
            <a:endParaRPr kumimoji="0" sz="2400" b="0" i="0" u="none" strike="noStrike" kern="1200" cap="none" spc="0" normalizeH="0" baseline="0" noProof="0">
              <a:ln>
                <a:noFill/>
              </a:ln>
              <a:solidFill>
                <a:prstClr val="black"/>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Calibri"/>
                <a:cs typeface="Calibri"/>
                <a:sym typeface="Calibri"/>
              </a:rPr>
              <a:t> Each Year</a:t>
            </a:r>
            <a:endParaRPr kumimoji="0" sz="2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 name="Google Shape;596;p3">
            <a:extLst>
              <a:ext uri="{FF2B5EF4-FFF2-40B4-BE49-F238E27FC236}">
                <a16:creationId xmlns:a16="http://schemas.microsoft.com/office/drawing/2014/main" id="{EF0DCCC9-5ACF-F9CF-1CF5-394FCF13E87D}"/>
              </a:ext>
            </a:extLst>
          </p:cNvPr>
          <p:cNvSpPr txBox="1"/>
          <p:nvPr/>
        </p:nvSpPr>
        <p:spPr>
          <a:xfrm>
            <a:off x="6829974" y="3688979"/>
            <a:ext cx="4424700" cy="975000"/>
          </a:xfrm>
          <a:prstGeom prst="rect">
            <a:avLst/>
          </a:prstGeom>
          <a:noFill/>
          <a:ln>
            <a:noFill/>
          </a:ln>
        </p:spPr>
        <p:txBody>
          <a:bodyPr spcFirstLastPara="1" wrap="square" lIns="25400" tIns="25400" rIns="25400" bIns="25400" anchor="ctr" anchorCtr="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6667" b="1" i="0" u="none" strike="noStrike" kern="1200" cap="none" spc="0" normalizeH="0" baseline="0" noProof="0">
                <a:ln>
                  <a:noFill/>
                </a:ln>
                <a:solidFill>
                  <a:srgbClr val="ED7D31"/>
                </a:solidFill>
                <a:effectLst/>
                <a:uLnTx/>
                <a:uFillTx/>
                <a:latin typeface="Open Sans"/>
                <a:ea typeface="Open Sans"/>
                <a:cs typeface="Open Sans"/>
                <a:sym typeface="Open Sans"/>
              </a:rPr>
              <a:t>~550,000</a:t>
            </a:r>
            <a:endParaRPr kumimoji="0" sz="1800" b="0" i="0" u="none" strike="noStrike" kern="1200" cap="none" spc="0" normalizeH="0" baseline="0" noProof="0">
              <a:ln>
                <a:noFill/>
              </a:ln>
              <a:solidFill>
                <a:srgbClr val="ED7D31"/>
              </a:solidFill>
              <a:effectLst/>
              <a:uLnTx/>
              <a:uFillTx/>
              <a:latin typeface="Open Sans"/>
              <a:ea typeface="Open Sans"/>
              <a:cs typeface="Open Sans"/>
              <a:sym typeface="Open Sans"/>
            </a:endParaRPr>
          </a:p>
        </p:txBody>
      </p:sp>
      <p:sp>
        <p:nvSpPr>
          <p:cNvPr id="17" name="Google Shape;597;p3">
            <a:extLst>
              <a:ext uri="{FF2B5EF4-FFF2-40B4-BE49-F238E27FC236}">
                <a16:creationId xmlns:a16="http://schemas.microsoft.com/office/drawing/2014/main" id="{1CB3440D-62C8-9BB8-ADAC-5D318A8D784D}"/>
              </a:ext>
            </a:extLst>
          </p:cNvPr>
          <p:cNvSpPr txBox="1"/>
          <p:nvPr/>
        </p:nvSpPr>
        <p:spPr>
          <a:xfrm>
            <a:off x="7815531" y="4663973"/>
            <a:ext cx="2850000" cy="790200"/>
          </a:xfrm>
          <a:prstGeom prst="rect">
            <a:avLst/>
          </a:prstGeom>
          <a:noFill/>
          <a:ln>
            <a:noFill/>
          </a:ln>
        </p:spPr>
        <p:txBody>
          <a:bodyPr spcFirstLastPara="1" wrap="square" lIns="25400" tIns="25400" rIns="25400" bIns="2540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Calibri"/>
                <a:cs typeface="Calibri"/>
                <a:sym typeface="Calibri"/>
              </a:rPr>
              <a:t>Students Served by</a:t>
            </a:r>
            <a:br>
              <a:rPr kumimoji="0" lang="en-US" sz="2400" b="0" i="0" u="none" strike="noStrike" kern="1200" cap="none" spc="0" normalizeH="0" baseline="0" noProof="0">
                <a:ln>
                  <a:noFill/>
                </a:ln>
                <a:solidFill>
                  <a:prstClr val="black"/>
                </a:solidFill>
                <a:effectLst/>
                <a:uLnTx/>
                <a:uFillTx/>
                <a:latin typeface="Calibri"/>
                <a:ea typeface="Calibri"/>
                <a:cs typeface="Calibri"/>
                <a:sym typeface="Calibri"/>
              </a:rPr>
            </a:br>
            <a:r>
              <a:rPr kumimoji="0" lang="en-US" sz="2400" b="0" i="0" u="none" strike="noStrike" kern="1200" cap="none" spc="0" normalizeH="0" baseline="0" noProof="0">
                <a:ln>
                  <a:noFill/>
                </a:ln>
                <a:solidFill>
                  <a:prstClr val="black"/>
                </a:solidFill>
                <a:effectLst/>
                <a:uLnTx/>
                <a:uFillTx/>
                <a:latin typeface="Calibri"/>
                <a:ea typeface="Calibri"/>
                <a:cs typeface="Calibri"/>
                <a:sym typeface="Calibri"/>
              </a:rPr>
              <a:t>First-year Teachers</a:t>
            </a:r>
            <a:endParaRPr kumimoji="0" sz="2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2239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p:txBody>
          <a:bodyPr/>
          <a:lstStyle/>
          <a:p>
            <a:r>
              <a:rPr lang="en-US" dirty="0"/>
              <a:t>FBE – Structure of Requirements</a:t>
            </a:r>
          </a:p>
        </p:txBody>
      </p:sp>
      <p:sp>
        <p:nvSpPr>
          <p:cNvPr id="3" name="Content Placeholder 2">
            <a:extLst>
              <a:ext uri="{FF2B5EF4-FFF2-40B4-BE49-F238E27FC236}">
                <a16:creationId xmlns:a16="http://schemas.microsoft.com/office/drawing/2014/main" id="{3AFFBE17-DB32-5233-C4C0-26A93A06DE57}"/>
              </a:ext>
            </a:extLst>
          </p:cNvPr>
          <p:cNvSpPr>
            <a:spLocks noGrp="1"/>
          </p:cNvSpPr>
          <p:nvPr>
            <p:ph idx="1"/>
          </p:nvPr>
        </p:nvSpPr>
        <p:spPr>
          <a:xfrm>
            <a:off x="2347415" y="1146629"/>
            <a:ext cx="8988726" cy="5268684"/>
          </a:xfrm>
        </p:spPr>
        <p:txBody>
          <a:bodyPr/>
          <a:lstStyle/>
          <a:p>
            <a:r>
              <a:rPr lang="en-US" sz="2400"/>
              <a:t>FBE completed pre-service (before clinical experience) (</a:t>
            </a:r>
            <a:r>
              <a:rPr lang="en-US" sz="2400" b="1"/>
              <a:t>Existing</a:t>
            </a:r>
            <a:r>
              <a:rPr lang="en-US" sz="2400"/>
              <a:t>)</a:t>
            </a:r>
          </a:p>
          <a:p>
            <a:r>
              <a:rPr lang="en-US" sz="2400"/>
              <a:t>Increases FBE requirement from 30 clock-hours to 50 clock-hours that are integrated into coursework. (</a:t>
            </a:r>
            <a:r>
              <a:rPr lang="en-US" sz="2400" b="1"/>
              <a:t>Updated – Support/Flexibility</a:t>
            </a:r>
            <a:r>
              <a:rPr lang="en-US" sz="2400"/>
              <a:t>)</a:t>
            </a:r>
          </a:p>
          <a:p>
            <a:pPr lvl="1"/>
            <a:r>
              <a:rPr lang="en-US"/>
              <a:t>15 &gt; 25 hours – active engagement in LEA classrooms</a:t>
            </a:r>
          </a:p>
          <a:p>
            <a:pPr lvl="1"/>
            <a:r>
              <a:rPr lang="en-US"/>
              <a:t>15 &gt; 25 hours – additional (active engagement or observation in LEA classrooms, technology-based, substitute teaching, educational aide assignment, service as teacher of record)</a:t>
            </a:r>
          </a:p>
          <a:p>
            <a:r>
              <a:rPr lang="en-US" sz="2400"/>
              <a:t>FBE must be completed during the school year and school day (</a:t>
            </a:r>
            <a:r>
              <a:rPr lang="en-US" sz="2400" b="1"/>
              <a:t>Existing</a:t>
            </a:r>
            <a:r>
              <a:rPr lang="en-US" sz="2400"/>
              <a:t>)</a:t>
            </a:r>
          </a:p>
          <a:p>
            <a:r>
              <a:rPr lang="en-US" sz="2400"/>
              <a:t>Add flexibility that allows FBE to be completed in summer school classrooms (</a:t>
            </a:r>
            <a:r>
              <a:rPr lang="en-US" sz="2400" b="1"/>
              <a:t>New - Flexibility</a:t>
            </a:r>
            <a:r>
              <a:rPr lang="en-US" sz="2400"/>
              <a:t>)</a:t>
            </a:r>
          </a:p>
          <a:p>
            <a:r>
              <a:rPr lang="en-US" sz="2400"/>
              <a:t>Experiences guided by EPP (</a:t>
            </a:r>
            <a:r>
              <a:rPr lang="en-US" sz="2400" b="1"/>
              <a:t>Existing</a:t>
            </a:r>
            <a:r>
              <a:rPr lang="en-US" sz="2400"/>
              <a:t>)</a:t>
            </a:r>
          </a:p>
          <a:p>
            <a:r>
              <a:rPr lang="en-US" sz="2400"/>
              <a:t>Candidates reflect on experiences. (</a:t>
            </a:r>
            <a:r>
              <a:rPr lang="en-US" sz="2400" b="1"/>
              <a:t>Existing</a:t>
            </a:r>
            <a:r>
              <a:rPr lang="en-US" sz="2400"/>
              <a:t>)</a:t>
            </a:r>
          </a:p>
        </p:txBody>
      </p:sp>
      <p:pic>
        <p:nvPicPr>
          <p:cNvPr id="2" name="Graphic 1">
            <a:extLst>
              <a:ext uri="{FF2B5EF4-FFF2-40B4-BE49-F238E27FC236}">
                <a16:creationId xmlns:a16="http://schemas.microsoft.com/office/drawing/2014/main" id="{CF2D0521-8949-10DC-C670-5D87E286CC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833" y="2971800"/>
            <a:ext cx="914400" cy="914400"/>
          </a:xfrm>
          <a:prstGeom prst="rect">
            <a:avLst/>
          </a:prstGeom>
        </p:spPr>
      </p:pic>
    </p:spTree>
    <p:extLst>
      <p:ext uri="{BB962C8B-B14F-4D97-AF65-F5344CB8AC3E}">
        <p14:creationId xmlns:p14="http://schemas.microsoft.com/office/powerpoint/2010/main" val="3645628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22C973-959C-DE74-5042-0FC45B0CC682}"/>
              </a:ext>
            </a:extLst>
          </p:cNvPr>
          <p:cNvSpPr>
            <a:spLocks noGrp="1"/>
          </p:cNvSpPr>
          <p:nvPr>
            <p:ph type="title" idx="4294967295"/>
          </p:nvPr>
        </p:nvSpPr>
        <p:spPr>
          <a:xfrm>
            <a:off x="637953" y="-751350"/>
            <a:ext cx="11164188" cy="751350"/>
          </a:xfrm>
        </p:spPr>
        <p:txBody>
          <a:bodyPr vert="horz" lIns="91440" tIns="45720" rIns="91440" bIns="45720" rtlCol="0" anchor="b">
            <a:normAutofit/>
          </a:bodyPr>
          <a:lstStyle/>
          <a:p>
            <a:r>
              <a:rPr lang="en-US" dirty="0"/>
              <a:t>Supports for Candidates in Clinical Experiences</a:t>
            </a:r>
          </a:p>
        </p:txBody>
      </p:sp>
      <p:sp>
        <p:nvSpPr>
          <p:cNvPr id="3" name="Rectangle 2" descr="Transition slide signals to the viewer that the presentation will discuss the updates to supports for candidates in clinical experiences.">
            <a:extLst>
              <a:ext uri="{FF2B5EF4-FFF2-40B4-BE49-F238E27FC236}">
                <a16:creationId xmlns:a16="http://schemas.microsoft.com/office/drawing/2014/main" id="{170CE8D6-CAA7-324C-A8CC-FFAEFD394615}"/>
              </a:ext>
            </a:extLst>
          </p:cNvPr>
          <p:cNvSpPr/>
          <p:nvPr/>
        </p:nvSpPr>
        <p:spPr>
          <a:xfrm>
            <a:off x="1569962" y="2201334"/>
            <a:ext cx="9052076" cy="2341638"/>
          </a:xfrm>
          <a:prstGeom prst="rect">
            <a:avLst/>
          </a:prstGeom>
          <a:solidFill>
            <a:srgbClr val="5A62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E9A0FF4-B91E-9E56-434C-AF9C4256F748}"/>
              </a:ext>
            </a:extLst>
          </p:cNvPr>
          <p:cNvSpPr/>
          <p:nvPr/>
        </p:nvSpPr>
        <p:spPr>
          <a:xfrm>
            <a:off x="1814185" y="2494990"/>
            <a:ext cx="8563630" cy="1754326"/>
          </a:xfrm>
          <a:prstGeom prst="rect">
            <a:avLst/>
          </a:prstGeom>
          <a:solidFill>
            <a:schemeClr val="bg1"/>
          </a:solidFill>
          <a:ln w="38100">
            <a:solidFill>
              <a:srgbClr val="40834E"/>
            </a:solidFill>
          </a:ln>
        </p:spPr>
        <p:txBody>
          <a:bodyPr wrap="square" lIns="91440" tIns="45720" rIns="91440" bIns="45720">
            <a:spAutoFit/>
          </a:bodyPr>
          <a:lstStyle/>
          <a:p>
            <a:pPr algn="ctr"/>
            <a:r>
              <a:rPr lang="en-US" sz="5400">
                <a:ln w="0"/>
                <a:solidFill>
                  <a:schemeClr val="accent1"/>
                </a:solidFill>
                <a:effectLst>
                  <a:outerShdw blurRad="38100" dist="25400" dir="5400000" algn="ctr" rotWithShape="0">
                    <a:srgbClr val="6E747A">
                      <a:alpha val="43000"/>
                    </a:srgbClr>
                  </a:outerShdw>
                </a:effectLst>
              </a:rPr>
              <a:t>Supports for Candidates in Clinical Experiences</a:t>
            </a:r>
          </a:p>
        </p:txBody>
      </p:sp>
    </p:spTree>
    <p:extLst>
      <p:ext uri="{BB962C8B-B14F-4D97-AF65-F5344CB8AC3E}">
        <p14:creationId xmlns:p14="http://schemas.microsoft.com/office/powerpoint/2010/main" val="326877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p:txBody>
          <a:bodyPr/>
          <a:lstStyle/>
          <a:p>
            <a:r>
              <a:rPr lang="en-US" dirty="0"/>
              <a:t>Definition - Clinical Experience</a:t>
            </a:r>
          </a:p>
        </p:txBody>
      </p:sp>
      <p:pic>
        <p:nvPicPr>
          <p:cNvPr id="2" name="Graphic 1" descr="Heart lock with solid fill">
            <a:extLst>
              <a:ext uri="{FF2B5EF4-FFF2-40B4-BE49-F238E27FC236}">
                <a16:creationId xmlns:a16="http://schemas.microsoft.com/office/drawing/2014/main" id="{CF2D0521-8949-10DC-C670-5D87E286CC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833" y="2971800"/>
            <a:ext cx="914400" cy="914400"/>
          </a:xfrm>
          <a:prstGeom prst="rect">
            <a:avLst/>
          </a:prstGeom>
        </p:spPr>
      </p:pic>
      <p:sp>
        <p:nvSpPr>
          <p:cNvPr id="4" name="Rectangle 3">
            <a:extLst>
              <a:ext uri="{FF2B5EF4-FFF2-40B4-BE49-F238E27FC236}">
                <a16:creationId xmlns:a16="http://schemas.microsoft.com/office/drawing/2014/main" id="{D11C7787-BF0B-EA41-E7E0-2F707C498521}"/>
              </a:ext>
            </a:extLst>
          </p:cNvPr>
          <p:cNvSpPr/>
          <p:nvPr/>
        </p:nvSpPr>
        <p:spPr>
          <a:xfrm>
            <a:off x="2350759" y="2230328"/>
            <a:ext cx="9262408" cy="3108543"/>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marL="0" indent="0">
              <a:buNone/>
            </a:pPr>
            <a:r>
              <a:rPr lang="en-US" sz="2800">
                <a:solidFill>
                  <a:schemeClr val="bg1"/>
                </a:solidFill>
              </a:rPr>
              <a:t>A supervised educator assignment through an EPP at a public school accredited by the TEA or other school approved by the TEA for this purpose where candidates demonstrate proficiency in the standards for the certificate sought and that may lead to completion of a standard certificate. Clinical experience includes clinical teaching, internship, practicum, and residency. </a:t>
            </a:r>
          </a:p>
        </p:txBody>
      </p:sp>
    </p:spTree>
    <p:extLst>
      <p:ext uri="{BB962C8B-B14F-4D97-AF65-F5344CB8AC3E}">
        <p14:creationId xmlns:p14="http://schemas.microsoft.com/office/powerpoint/2010/main" val="3378415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p:txBody>
          <a:bodyPr/>
          <a:lstStyle/>
          <a:p>
            <a:r>
              <a:rPr lang="en-US" dirty="0"/>
              <a:t>Clinical Experiences – Key </a:t>
            </a:r>
            <a:r>
              <a:rPr lang="en-US" u="sng" dirty="0"/>
              <a:t>Existing</a:t>
            </a:r>
            <a:r>
              <a:rPr lang="en-US" dirty="0"/>
              <a:t> Requirements</a:t>
            </a:r>
          </a:p>
        </p:txBody>
      </p:sp>
      <p:sp>
        <p:nvSpPr>
          <p:cNvPr id="3" name="Content Placeholder 2">
            <a:extLst>
              <a:ext uri="{FF2B5EF4-FFF2-40B4-BE49-F238E27FC236}">
                <a16:creationId xmlns:a16="http://schemas.microsoft.com/office/drawing/2014/main" id="{3AFFBE17-DB32-5233-C4C0-26A93A06DE57}"/>
              </a:ext>
            </a:extLst>
          </p:cNvPr>
          <p:cNvSpPr>
            <a:spLocks noGrp="1"/>
          </p:cNvSpPr>
          <p:nvPr>
            <p:ph idx="1"/>
          </p:nvPr>
        </p:nvSpPr>
        <p:spPr>
          <a:xfrm>
            <a:off x="2347415" y="1301448"/>
            <a:ext cx="8988726" cy="5297714"/>
          </a:xfrm>
        </p:spPr>
        <p:txBody>
          <a:bodyPr/>
          <a:lstStyle/>
          <a:p>
            <a:pPr marL="0" indent="0">
              <a:buNone/>
            </a:pPr>
            <a:r>
              <a:rPr lang="en-US" sz="2000"/>
              <a:t>Successful clinical experience is required. </a:t>
            </a:r>
          </a:p>
          <a:p>
            <a:r>
              <a:rPr lang="en-US" sz="2000"/>
              <a:t>Pre-service requirements for teacher candidates complete prior to clinical teaching or internship. (</a:t>
            </a:r>
            <a:r>
              <a:rPr lang="en-US" sz="2000" b="1"/>
              <a:t>Existing</a:t>
            </a:r>
            <a:r>
              <a:rPr lang="en-US" sz="2000"/>
              <a:t>)</a:t>
            </a:r>
          </a:p>
          <a:p>
            <a:r>
              <a:rPr lang="en-US" sz="2000"/>
              <a:t>Candidates must demonstrate proficiency in the certificate standards. (</a:t>
            </a:r>
            <a:r>
              <a:rPr lang="en-US" sz="2000" b="1"/>
              <a:t>Existing</a:t>
            </a:r>
            <a:r>
              <a:rPr lang="en-US" sz="2000"/>
              <a:t>)</a:t>
            </a:r>
          </a:p>
          <a:p>
            <a:r>
              <a:rPr lang="en-US" sz="2000"/>
              <a:t>Campus support &amp; EPP field supervisors must meet qualification requirements &amp; responsibilities. (</a:t>
            </a:r>
            <a:r>
              <a:rPr lang="en-US" sz="2000" b="1"/>
              <a:t>Existing</a:t>
            </a:r>
            <a:r>
              <a:rPr lang="en-US" sz="2000"/>
              <a:t>)</a:t>
            </a:r>
          </a:p>
          <a:p>
            <a:r>
              <a:rPr lang="en-US" sz="2000"/>
              <a:t>Campus support &amp; EPP field supervisor must sign off that the clinical experience was successful (and provide a written reason for unsuccessful, as applicable) (</a:t>
            </a:r>
            <a:r>
              <a:rPr lang="en-US" sz="2000" b="1"/>
              <a:t>Existing</a:t>
            </a:r>
            <a:r>
              <a:rPr lang="en-US" sz="2000"/>
              <a:t>)</a:t>
            </a:r>
          </a:p>
          <a:p>
            <a:r>
              <a:rPr lang="en-US" sz="2000"/>
              <a:t>Candidates must hold an active Intern or Probationary certificate to complete an internship. (</a:t>
            </a:r>
            <a:r>
              <a:rPr lang="en-US" sz="2000" b="1"/>
              <a:t>Existing</a:t>
            </a:r>
            <a:r>
              <a:rPr lang="en-US" sz="2000"/>
              <a:t>)</a:t>
            </a:r>
          </a:p>
          <a:p>
            <a:r>
              <a:rPr lang="en-US" sz="2000"/>
              <a:t>An Intern/Probationary certificate must be deactivated when the candidate is no longer in the assignment (EPP must notify the LEA and candidate of the deactivation rules prior to the start of the internship). (</a:t>
            </a:r>
            <a:r>
              <a:rPr lang="en-US" sz="2000" b="1"/>
              <a:t>Existing</a:t>
            </a:r>
            <a:r>
              <a:rPr lang="en-US" sz="2000"/>
              <a:t>)</a:t>
            </a:r>
          </a:p>
          <a:p>
            <a:r>
              <a:rPr lang="en-US" sz="2000"/>
              <a:t>EPPs must maintain documentation as evidence these requirements have been met. (</a:t>
            </a:r>
            <a:r>
              <a:rPr lang="en-US" sz="2000" b="1"/>
              <a:t>Existing</a:t>
            </a:r>
            <a:r>
              <a:rPr lang="en-US" sz="2000"/>
              <a:t>)</a:t>
            </a:r>
          </a:p>
          <a:p>
            <a:endParaRPr lang="en-US" sz="2400"/>
          </a:p>
          <a:p>
            <a:endParaRPr lang="en-US" sz="2400"/>
          </a:p>
          <a:p>
            <a:endParaRPr lang="en-US" sz="2400"/>
          </a:p>
        </p:txBody>
      </p:sp>
      <p:pic>
        <p:nvPicPr>
          <p:cNvPr id="2" name="Graphic 1">
            <a:extLst>
              <a:ext uri="{FF2B5EF4-FFF2-40B4-BE49-F238E27FC236}">
                <a16:creationId xmlns:a16="http://schemas.microsoft.com/office/drawing/2014/main" id="{CF2D0521-8949-10DC-C670-5D87E286CC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833" y="2971800"/>
            <a:ext cx="914400" cy="914400"/>
          </a:xfrm>
          <a:prstGeom prst="rect">
            <a:avLst/>
          </a:prstGeom>
        </p:spPr>
      </p:pic>
    </p:spTree>
    <p:extLst>
      <p:ext uri="{BB962C8B-B14F-4D97-AF65-F5344CB8AC3E}">
        <p14:creationId xmlns:p14="http://schemas.microsoft.com/office/powerpoint/2010/main" val="3879791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p:txBody>
          <a:bodyPr/>
          <a:lstStyle/>
          <a:p>
            <a:r>
              <a:rPr lang="en-US" dirty="0"/>
              <a:t>Clinical Experiences – Key </a:t>
            </a:r>
            <a:r>
              <a:rPr lang="en-US" u="sng" dirty="0"/>
              <a:t>Updates</a:t>
            </a:r>
          </a:p>
        </p:txBody>
      </p:sp>
      <p:sp>
        <p:nvSpPr>
          <p:cNvPr id="3" name="Content Placeholder 2">
            <a:extLst>
              <a:ext uri="{FF2B5EF4-FFF2-40B4-BE49-F238E27FC236}">
                <a16:creationId xmlns:a16="http://schemas.microsoft.com/office/drawing/2014/main" id="{3AFFBE17-DB32-5233-C4C0-26A93A06DE57}"/>
              </a:ext>
            </a:extLst>
          </p:cNvPr>
          <p:cNvSpPr>
            <a:spLocks noGrp="1"/>
          </p:cNvSpPr>
          <p:nvPr>
            <p:ph idx="1"/>
          </p:nvPr>
        </p:nvSpPr>
        <p:spPr>
          <a:xfrm>
            <a:off x="2347415" y="1291771"/>
            <a:ext cx="8988726" cy="5307391"/>
          </a:xfrm>
        </p:spPr>
        <p:txBody>
          <a:bodyPr/>
          <a:lstStyle/>
          <a:p>
            <a:r>
              <a:rPr lang="en-US" sz="2400"/>
              <a:t>Adds the Residency &amp; Defines requirements (</a:t>
            </a:r>
            <a:r>
              <a:rPr lang="en-US" sz="2400" b="1"/>
              <a:t>New - Support</a:t>
            </a:r>
            <a:r>
              <a:rPr lang="en-US" sz="2400"/>
              <a:t>)</a:t>
            </a:r>
          </a:p>
          <a:p>
            <a:r>
              <a:rPr lang="en-US" sz="2400"/>
              <a:t>Changes the duration of clinical teaching from 70 days to the equivalent of 490 hours (</a:t>
            </a:r>
            <a:r>
              <a:rPr lang="en-US" sz="2400" b="1"/>
              <a:t>New - Flexibility</a:t>
            </a:r>
            <a:r>
              <a:rPr lang="en-US" sz="2400"/>
              <a:t>)</a:t>
            </a:r>
          </a:p>
          <a:p>
            <a:r>
              <a:rPr lang="en-US" sz="2400"/>
              <a:t>Elevates quality of the clinical teaching experience by adding co-teaching and clarifying the candidate engages in increased instructional responsibility over the course of the assignment. (</a:t>
            </a:r>
            <a:r>
              <a:rPr lang="en-US" sz="2400" b="1"/>
              <a:t>New/Clarified - Support</a:t>
            </a:r>
            <a:r>
              <a:rPr lang="en-US" sz="2400"/>
              <a:t>)</a:t>
            </a:r>
          </a:p>
          <a:p>
            <a:r>
              <a:rPr lang="en-US" sz="2400"/>
              <a:t>Allows EPPs to extend clinical teaching for candidates who were unsuccessful in the first clinical teaching experience (</a:t>
            </a:r>
            <a:r>
              <a:rPr lang="en-US" sz="2400" b="1"/>
              <a:t>New/Clarified - Support</a:t>
            </a:r>
            <a:r>
              <a:rPr lang="en-US" sz="2400"/>
              <a:t>)</a:t>
            </a:r>
          </a:p>
          <a:p>
            <a:r>
              <a:rPr lang="en-US" sz="2400"/>
              <a:t>Requires the EPP to verify the Intern or Probationary certificate is active prior to the start of the internship. (</a:t>
            </a:r>
            <a:r>
              <a:rPr lang="en-US" sz="2400" b="1"/>
              <a:t>New - Accountability</a:t>
            </a:r>
            <a:r>
              <a:rPr lang="en-US" sz="2400"/>
              <a:t>)</a:t>
            </a:r>
          </a:p>
          <a:p>
            <a:pPr marL="0" indent="0">
              <a:buNone/>
            </a:pPr>
            <a:endParaRPr lang="en-US" sz="2400"/>
          </a:p>
          <a:p>
            <a:endParaRPr lang="en-US" sz="2400"/>
          </a:p>
          <a:p>
            <a:endParaRPr lang="en-US" sz="2400"/>
          </a:p>
          <a:p>
            <a:endParaRPr lang="en-US" sz="2400"/>
          </a:p>
        </p:txBody>
      </p:sp>
      <p:pic>
        <p:nvPicPr>
          <p:cNvPr id="2" name="Graphic 1">
            <a:extLst>
              <a:ext uri="{FF2B5EF4-FFF2-40B4-BE49-F238E27FC236}">
                <a16:creationId xmlns:a16="http://schemas.microsoft.com/office/drawing/2014/main" id="{CF2D0521-8949-10DC-C670-5D87E286CC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833" y="2971800"/>
            <a:ext cx="914400" cy="914400"/>
          </a:xfrm>
          <a:prstGeom prst="rect">
            <a:avLst/>
          </a:prstGeom>
        </p:spPr>
      </p:pic>
    </p:spTree>
    <p:extLst>
      <p:ext uri="{BB962C8B-B14F-4D97-AF65-F5344CB8AC3E}">
        <p14:creationId xmlns:p14="http://schemas.microsoft.com/office/powerpoint/2010/main" val="2810955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p:txBody>
          <a:bodyPr>
            <a:normAutofit fontScale="90000"/>
          </a:bodyPr>
          <a:lstStyle/>
          <a:p>
            <a:r>
              <a:rPr lang="en-US" dirty="0"/>
              <a:t>Candidate Support Team – Key </a:t>
            </a:r>
            <a:r>
              <a:rPr lang="en-US" u="sng" dirty="0"/>
              <a:t>Existing</a:t>
            </a:r>
            <a:r>
              <a:rPr lang="en-US" dirty="0"/>
              <a:t> Requirements</a:t>
            </a:r>
          </a:p>
        </p:txBody>
      </p:sp>
      <p:sp>
        <p:nvSpPr>
          <p:cNvPr id="3" name="Content Placeholder 2">
            <a:extLst>
              <a:ext uri="{FF2B5EF4-FFF2-40B4-BE49-F238E27FC236}">
                <a16:creationId xmlns:a16="http://schemas.microsoft.com/office/drawing/2014/main" id="{3AFFBE17-DB32-5233-C4C0-26A93A06DE57}"/>
              </a:ext>
            </a:extLst>
          </p:cNvPr>
          <p:cNvSpPr>
            <a:spLocks noGrp="1"/>
          </p:cNvSpPr>
          <p:nvPr>
            <p:ph idx="1"/>
          </p:nvPr>
        </p:nvSpPr>
        <p:spPr>
          <a:xfrm>
            <a:off x="2081464" y="1166744"/>
            <a:ext cx="9970168" cy="5379601"/>
          </a:xfrm>
        </p:spPr>
        <p:txBody>
          <a:bodyPr/>
          <a:lstStyle/>
          <a:p>
            <a:pPr marL="0" indent="0">
              <a:buNone/>
            </a:pPr>
            <a:r>
              <a:rPr lang="en-US" sz="2000"/>
              <a:t>Candidates are assigned campus/district support and EPP field supervisor support. (</a:t>
            </a:r>
            <a:r>
              <a:rPr lang="en-US" sz="2000" b="1"/>
              <a:t>Existing</a:t>
            </a:r>
            <a:r>
              <a:rPr lang="en-US" sz="2000"/>
              <a:t>)</a:t>
            </a:r>
          </a:p>
          <a:p>
            <a:r>
              <a:rPr lang="en-US" sz="2000"/>
              <a:t>Campus support &amp; EPP field supervisors must meet qualification &amp; training requirements &amp; responsibilities. (</a:t>
            </a:r>
            <a:r>
              <a:rPr lang="en-US" sz="2000" b="1"/>
              <a:t>Existing</a:t>
            </a:r>
            <a:r>
              <a:rPr lang="en-US" sz="2000"/>
              <a:t>)</a:t>
            </a:r>
          </a:p>
          <a:p>
            <a:r>
              <a:rPr lang="en-US" sz="2000"/>
              <a:t>Qualifications (</a:t>
            </a:r>
            <a:r>
              <a:rPr lang="en-US" sz="2000" b="1"/>
              <a:t>Existing</a:t>
            </a:r>
            <a:r>
              <a:rPr lang="en-US" sz="2000"/>
              <a:t>): </a:t>
            </a:r>
          </a:p>
          <a:p>
            <a:pPr lvl="1"/>
            <a:r>
              <a:rPr lang="en-US" sz="2000"/>
              <a:t>Currently certified same as candidate; </a:t>
            </a:r>
          </a:p>
          <a:p>
            <a:pPr lvl="1"/>
            <a:r>
              <a:rPr lang="en-US" sz="2000"/>
              <a:t>3+ years experience; </a:t>
            </a:r>
          </a:p>
          <a:p>
            <a:pPr lvl="1"/>
            <a:r>
              <a:rPr lang="en-US" sz="2000"/>
              <a:t>accomplished educator as shown by student learning</a:t>
            </a:r>
          </a:p>
          <a:p>
            <a:r>
              <a:rPr lang="en-US" sz="2000"/>
              <a:t>Training: EPP must provide training to campus support (</a:t>
            </a:r>
            <a:r>
              <a:rPr lang="en-US" sz="2000" b="1"/>
              <a:t>Existing</a:t>
            </a:r>
            <a:r>
              <a:rPr lang="en-US" sz="2000"/>
              <a:t>)</a:t>
            </a:r>
          </a:p>
          <a:p>
            <a:pPr lvl="1"/>
            <a:r>
              <a:rPr lang="en-US" sz="2000"/>
              <a:t>Includes training in coaching and mentoring</a:t>
            </a:r>
          </a:p>
          <a:p>
            <a:pPr lvl="1"/>
            <a:r>
              <a:rPr lang="en-US" sz="2000"/>
              <a:t>Occurs within 3 weeks of assignment (</a:t>
            </a:r>
            <a:r>
              <a:rPr lang="en-US" sz="2000" b="1"/>
              <a:t>Existing</a:t>
            </a:r>
            <a:r>
              <a:rPr lang="en-US" sz="2000"/>
              <a:t>)</a:t>
            </a:r>
          </a:p>
          <a:p>
            <a:r>
              <a:rPr lang="en-US" sz="2000"/>
              <a:t>Training: EPP field supervisors must complete training (</a:t>
            </a:r>
            <a:r>
              <a:rPr lang="en-US" sz="2000" b="1"/>
              <a:t>Existing</a:t>
            </a:r>
            <a:r>
              <a:rPr lang="en-US" sz="2000"/>
              <a:t>)</a:t>
            </a:r>
          </a:p>
          <a:p>
            <a:r>
              <a:rPr lang="en-US" sz="2000"/>
              <a:t>Campus support &amp; EPP field supervisor must sign off that the clinical experience was successful (and provide a written reason for unsuccessful, as applicable) (</a:t>
            </a:r>
            <a:r>
              <a:rPr lang="en-US" sz="2000" b="1"/>
              <a:t>Existing</a:t>
            </a:r>
            <a:r>
              <a:rPr lang="en-US" sz="2000"/>
              <a:t>)</a:t>
            </a:r>
          </a:p>
          <a:p>
            <a:r>
              <a:rPr lang="en-US" sz="2000"/>
              <a:t>EPPs must retain documentation as evidence of candidate support. (</a:t>
            </a:r>
            <a:r>
              <a:rPr lang="en-US" sz="2000" b="1"/>
              <a:t>Existing</a:t>
            </a:r>
            <a:r>
              <a:rPr lang="en-US" sz="2000"/>
              <a:t>)</a:t>
            </a:r>
          </a:p>
          <a:p>
            <a:endParaRPr lang="en-US" sz="2400"/>
          </a:p>
          <a:p>
            <a:endParaRPr lang="en-US" sz="2400"/>
          </a:p>
          <a:p>
            <a:endParaRPr lang="en-US" sz="2400"/>
          </a:p>
        </p:txBody>
      </p:sp>
      <p:pic>
        <p:nvPicPr>
          <p:cNvPr id="2" name="Graphic 1">
            <a:extLst>
              <a:ext uri="{FF2B5EF4-FFF2-40B4-BE49-F238E27FC236}">
                <a16:creationId xmlns:a16="http://schemas.microsoft.com/office/drawing/2014/main" id="{CF2D0521-8949-10DC-C670-5D87E286CC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833" y="2971800"/>
            <a:ext cx="914400" cy="914400"/>
          </a:xfrm>
          <a:prstGeom prst="rect">
            <a:avLst/>
          </a:prstGeom>
        </p:spPr>
      </p:pic>
    </p:spTree>
    <p:extLst>
      <p:ext uri="{BB962C8B-B14F-4D97-AF65-F5344CB8AC3E}">
        <p14:creationId xmlns:p14="http://schemas.microsoft.com/office/powerpoint/2010/main" val="1573403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p:txBody>
          <a:bodyPr/>
          <a:lstStyle/>
          <a:p>
            <a:r>
              <a:rPr lang="en-US" dirty="0"/>
              <a:t>Campus Support Team – Key Updates </a:t>
            </a:r>
          </a:p>
        </p:txBody>
      </p:sp>
      <p:sp>
        <p:nvSpPr>
          <p:cNvPr id="3" name="Content Placeholder 2">
            <a:extLst>
              <a:ext uri="{FF2B5EF4-FFF2-40B4-BE49-F238E27FC236}">
                <a16:creationId xmlns:a16="http://schemas.microsoft.com/office/drawing/2014/main" id="{3AFFBE17-DB32-5233-C4C0-26A93A06DE57}"/>
              </a:ext>
            </a:extLst>
          </p:cNvPr>
          <p:cNvSpPr>
            <a:spLocks noGrp="1"/>
          </p:cNvSpPr>
          <p:nvPr>
            <p:ph idx="1"/>
          </p:nvPr>
        </p:nvSpPr>
        <p:spPr>
          <a:xfrm>
            <a:off x="2347415" y="1291771"/>
            <a:ext cx="8988726" cy="5307391"/>
          </a:xfrm>
        </p:spPr>
        <p:txBody>
          <a:bodyPr/>
          <a:lstStyle/>
          <a:p>
            <a:r>
              <a:rPr lang="en-US" sz="2400"/>
              <a:t>Adds Host Teacher qualifications &amp; responsibilities for the Residency route </a:t>
            </a:r>
            <a:r>
              <a:rPr lang="en-US" sz="2400" b="1"/>
              <a:t>(New – Support)</a:t>
            </a:r>
          </a:p>
          <a:p>
            <a:r>
              <a:rPr lang="en-US" sz="2400"/>
              <a:t>Adds flexibility for training provided to campus personnel supporting candidates:</a:t>
            </a:r>
          </a:p>
          <a:p>
            <a:pPr lvl="1"/>
            <a:r>
              <a:rPr lang="en-US" sz="2000"/>
              <a:t>during the 12 weeks before or three weeks after being assigned to the clinical teacher, intern, resident, or practicum candidate (</a:t>
            </a:r>
            <a:r>
              <a:rPr lang="en-US" sz="2000" b="1"/>
              <a:t>Updated - Accountability</a:t>
            </a:r>
            <a:r>
              <a:rPr lang="en-US" sz="2000"/>
              <a:t>)</a:t>
            </a:r>
          </a:p>
          <a:p>
            <a:r>
              <a:rPr lang="en-US" sz="2400"/>
              <a:t>EPP field supervisor must renew training every 3 years (</a:t>
            </a:r>
            <a:r>
              <a:rPr lang="en-US" sz="2400" b="1"/>
              <a:t>New – Accountability</a:t>
            </a:r>
            <a:r>
              <a:rPr lang="en-US" sz="2400"/>
              <a:t>) </a:t>
            </a:r>
          </a:p>
        </p:txBody>
      </p:sp>
      <p:pic>
        <p:nvPicPr>
          <p:cNvPr id="2" name="Graphic 1">
            <a:extLst>
              <a:ext uri="{FF2B5EF4-FFF2-40B4-BE49-F238E27FC236}">
                <a16:creationId xmlns:a16="http://schemas.microsoft.com/office/drawing/2014/main" id="{CF2D0521-8949-10DC-C670-5D87E286CC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833" y="2971800"/>
            <a:ext cx="914400" cy="914400"/>
          </a:xfrm>
          <a:prstGeom prst="rect">
            <a:avLst/>
          </a:prstGeom>
        </p:spPr>
      </p:pic>
    </p:spTree>
    <p:extLst>
      <p:ext uri="{BB962C8B-B14F-4D97-AF65-F5344CB8AC3E}">
        <p14:creationId xmlns:p14="http://schemas.microsoft.com/office/powerpoint/2010/main" val="3166634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p:txBody>
          <a:bodyPr>
            <a:normAutofit/>
          </a:bodyPr>
          <a:lstStyle/>
          <a:p>
            <a:r>
              <a:rPr lang="en-US" dirty="0"/>
              <a:t>Candidate Supports – Key Updates </a:t>
            </a:r>
          </a:p>
        </p:txBody>
      </p:sp>
      <p:sp>
        <p:nvSpPr>
          <p:cNvPr id="3" name="Content Placeholder 2">
            <a:extLst>
              <a:ext uri="{FF2B5EF4-FFF2-40B4-BE49-F238E27FC236}">
                <a16:creationId xmlns:a16="http://schemas.microsoft.com/office/drawing/2014/main" id="{3AFFBE17-DB32-5233-C4C0-26A93A06DE57}"/>
              </a:ext>
            </a:extLst>
          </p:cNvPr>
          <p:cNvSpPr>
            <a:spLocks noGrp="1"/>
          </p:cNvSpPr>
          <p:nvPr>
            <p:ph idx="1"/>
          </p:nvPr>
        </p:nvSpPr>
        <p:spPr>
          <a:xfrm>
            <a:off x="2347415" y="1001487"/>
            <a:ext cx="8988726" cy="5597676"/>
          </a:xfrm>
        </p:spPr>
        <p:txBody>
          <a:bodyPr/>
          <a:lstStyle/>
          <a:p>
            <a:pPr marL="0" indent="0">
              <a:buNone/>
            </a:pPr>
            <a:r>
              <a:rPr lang="en-US" sz="2000"/>
              <a:t>Informal Observations conducted by EPP field supervisor:</a:t>
            </a:r>
          </a:p>
          <a:p>
            <a:r>
              <a:rPr lang="en-US" sz="1800"/>
              <a:t>Informed by candidate needs </a:t>
            </a:r>
            <a:r>
              <a:rPr lang="en-US" sz="1800" b="1"/>
              <a:t>(Existing)</a:t>
            </a:r>
          </a:p>
          <a:p>
            <a:r>
              <a:rPr lang="en-US" sz="1800"/>
              <a:t>At least 3 times per semester, including coaching </a:t>
            </a:r>
            <a:r>
              <a:rPr lang="en-US" sz="1800" b="1"/>
              <a:t>(Clarified – Support/Accountability)</a:t>
            </a:r>
          </a:p>
          <a:p>
            <a:r>
              <a:rPr lang="en-US" sz="1800"/>
              <a:t>First informal observation must be in person, remainder can be virtual/asynchronous </a:t>
            </a:r>
            <a:r>
              <a:rPr lang="en-US" sz="1800" b="1"/>
              <a:t>(New – Flexibility)</a:t>
            </a:r>
          </a:p>
          <a:p>
            <a:pPr marL="0" indent="0">
              <a:buNone/>
            </a:pPr>
            <a:r>
              <a:rPr lang="en-US" sz="2000"/>
              <a:t>Formal Observations conducted by EPP field supervisor:</a:t>
            </a:r>
          </a:p>
          <a:p>
            <a:r>
              <a:rPr lang="en-US" sz="1800"/>
              <a:t>45-minute minimum formal observation with POP cycle </a:t>
            </a:r>
            <a:r>
              <a:rPr lang="en-US" sz="1800" b="1"/>
              <a:t>(Existing)</a:t>
            </a:r>
          </a:p>
          <a:p>
            <a:r>
              <a:rPr lang="en-US" sz="1800"/>
              <a:t>Clarifies EPP field supervisor communication with campus personnel </a:t>
            </a:r>
            <a:r>
              <a:rPr lang="en-US" sz="1800" b="1"/>
              <a:t>(Clarifies – Support)</a:t>
            </a:r>
          </a:p>
          <a:p>
            <a:r>
              <a:rPr lang="en-US" sz="1800"/>
              <a:t>Increases minimum observations for clinical teachers from 3 to 4 (2 in first half of assignment, 2 in second half) </a:t>
            </a:r>
            <a:r>
              <a:rPr lang="en-US" sz="1800" b="1"/>
              <a:t>(Updated – Support)</a:t>
            </a:r>
          </a:p>
          <a:p>
            <a:r>
              <a:rPr lang="en-US" sz="1800"/>
              <a:t>Increases the number of observations for candidates on Probationary certificates to equal the 5 required for candidates on Intern certificates </a:t>
            </a:r>
            <a:r>
              <a:rPr lang="en-US" sz="1800" b="1"/>
              <a:t>(Updated – Support)</a:t>
            </a:r>
          </a:p>
          <a:p>
            <a:r>
              <a:rPr lang="en-US" sz="1800"/>
              <a:t>Moves the first intern observation to 4 weeks instead of 6 weeks</a:t>
            </a:r>
          </a:p>
          <a:p>
            <a:r>
              <a:rPr lang="en-US" sz="1800"/>
              <a:t>Up to 2 formal observations can be conducted virtually/asynchronously </a:t>
            </a:r>
            <a:r>
              <a:rPr lang="en-US" sz="1800" b="1"/>
              <a:t>(Updated – Flexibility)</a:t>
            </a:r>
          </a:p>
          <a:p>
            <a:r>
              <a:rPr lang="en-US" sz="1800"/>
              <a:t>Adds observation requirements for Residency candidates </a:t>
            </a:r>
            <a:r>
              <a:rPr lang="en-US" sz="1800" b="1"/>
              <a:t>(New – Support)</a:t>
            </a:r>
          </a:p>
        </p:txBody>
      </p:sp>
      <p:pic>
        <p:nvPicPr>
          <p:cNvPr id="2" name="Graphic 1">
            <a:extLst>
              <a:ext uri="{FF2B5EF4-FFF2-40B4-BE49-F238E27FC236}">
                <a16:creationId xmlns:a16="http://schemas.microsoft.com/office/drawing/2014/main" id="{CF2D0521-8949-10DC-C670-5D87E286CC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833" y="2971800"/>
            <a:ext cx="914400" cy="914400"/>
          </a:xfrm>
          <a:prstGeom prst="rect">
            <a:avLst/>
          </a:prstGeom>
        </p:spPr>
      </p:pic>
    </p:spTree>
    <p:extLst>
      <p:ext uri="{BB962C8B-B14F-4D97-AF65-F5344CB8AC3E}">
        <p14:creationId xmlns:p14="http://schemas.microsoft.com/office/powerpoint/2010/main" val="1325106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D50CC4-265E-9136-2EE9-1F7E4514AF77}"/>
              </a:ext>
            </a:extLst>
          </p:cNvPr>
          <p:cNvSpPr>
            <a:spLocks noGrp="1"/>
          </p:cNvSpPr>
          <p:nvPr>
            <p:ph type="title" idx="4294967295"/>
          </p:nvPr>
        </p:nvSpPr>
        <p:spPr>
          <a:xfrm>
            <a:off x="637953" y="-751350"/>
            <a:ext cx="11164188" cy="751350"/>
          </a:xfrm>
        </p:spPr>
        <p:txBody>
          <a:bodyPr vert="horz" lIns="91440" tIns="45720" rIns="91440" bIns="45720" rtlCol="0" anchor="b">
            <a:normAutofit/>
          </a:bodyPr>
          <a:lstStyle/>
          <a:p>
            <a:r>
              <a:rPr lang="en-US" dirty="0"/>
              <a:t>Requirements and Supports for Late Hire Interns</a:t>
            </a:r>
          </a:p>
        </p:txBody>
      </p:sp>
      <p:sp>
        <p:nvSpPr>
          <p:cNvPr id="3" name="Rectangle 2" descr="Transition slide signals to viewers that the presentation will discuss updates to requirements and supports for late hire interns.">
            <a:extLst>
              <a:ext uri="{FF2B5EF4-FFF2-40B4-BE49-F238E27FC236}">
                <a16:creationId xmlns:a16="http://schemas.microsoft.com/office/drawing/2014/main" id="{170CE8D6-CAA7-324C-A8CC-FFAEFD394615}"/>
              </a:ext>
            </a:extLst>
          </p:cNvPr>
          <p:cNvSpPr/>
          <p:nvPr/>
        </p:nvSpPr>
        <p:spPr>
          <a:xfrm>
            <a:off x="1790095" y="2075793"/>
            <a:ext cx="8611810" cy="2329042"/>
          </a:xfrm>
          <a:prstGeom prst="rect">
            <a:avLst/>
          </a:prstGeom>
          <a:solidFill>
            <a:srgbClr val="5A62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E9A0FF4-B91E-9E56-434C-AF9C4256F748}"/>
              </a:ext>
            </a:extLst>
          </p:cNvPr>
          <p:cNvSpPr/>
          <p:nvPr/>
        </p:nvSpPr>
        <p:spPr>
          <a:xfrm>
            <a:off x="2135774" y="2363151"/>
            <a:ext cx="8007538" cy="1754326"/>
          </a:xfrm>
          <a:prstGeom prst="rect">
            <a:avLst/>
          </a:prstGeom>
          <a:solidFill>
            <a:schemeClr val="bg1"/>
          </a:solidFill>
          <a:ln w="38100">
            <a:solidFill>
              <a:srgbClr val="ECAF33"/>
            </a:solidFill>
          </a:ln>
        </p:spPr>
        <p:txBody>
          <a:bodyPr wrap="square" lIns="91440" tIns="45720" rIns="91440" bIns="45720">
            <a:spAutoFit/>
          </a:bodyPr>
          <a:lstStyle/>
          <a:p>
            <a:pPr algn="ctr"/>
            <a:r>
              <a:rPr lang="en-US" sz="5400">
                <a:ln w="0"/>
                <a:solidFill>
                  <a:schemeClr val="accent1"/>
                </a:solidFill>
                <a:effectLst>
                  <a:outerShdw blurRad="38100" dist="25400" dir="5400000" algn="ctr" rotWithShape="0">
                    <a:srgbClr val="6E747A">
                      <a:alpha val="43000"/>
                    </a:srgbClr>
                  </a:outerShdw>
                </a:effectLst>
              </a:rPr>
              <a:t>Requirements &amp; Supports for Late Hire Interns</a:t>
            </a:r>
          </a:p>
        </p:txBody>
      </p:sp>
    </p:spTree>
    <p:extLst>
      <p:ext uri="{BB962C8B-B14F-4D97-AF65-F5344CB8AC3E}">
        <p14:creationId xmlns:p14="http://schemas.microsoft.com/office/powerpoint/2010/main" val="247005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a:xfrm>
            <a:off x="2201841" y="176606"/>
            <a:ext cx="9630770" cy="751350"/>
          </a:xfrm>
        </p:spPr>
        <p:txBody>
          <a:bodyPr/>
          <a:lstStyle/>
          <a:p>
            <a:r>
              <a:rPr lang="en-US" dirty="0"/>
              <a:t>Late Hire Supports - Key Updates</a:t>
            </a:r>
          </a:p>
        </p:txBody>
      </p:sp>
      <p:sp>
        <p:nvSpPr>
          <p:cNvPr id="3" name="Content Placeholder 2">
            <a:extLst>
              <a:ext uri="{FF2B5EF4-FFF2-40B4-BE49-F238E27FC236}">
                <a16:creationId xmlns:a16="http://schemas.microsoft.com/office/drawing/2014/main" id="{3AFFBE17-DB32-5233-C4C0-26A93A06DE57}"/>
              </a:ext>
            </a:extLst>
          </p:cNvPr>
          <p:cNvSpPr>
            <a:spLocks noGrp="1"/>
          </p:cNvSpPr>
          <p:nvPr>
            <p:ph idx="1"/>
          </p:nvPr>
        </p:nvSpPr>
        <p:spPr>
          <a:xfrm>
            <a:off x="2347415" y="1001487"/>
            <a:ext cx="8988726" cy="5597676"/>
          </a:xfrm>
        </p:spPr>
        <p:txBody>
          <a:bodyPr/>
          <a:lstStyle/>
          <a:p>
            <a:r>
              <a:rPr lang="en-US" sz="2400"/>
              <a:t>Establishes early and more support from EPP field supervisors for Late Hire candidates through informal observations: (</a:t>
            </a:r>
            <a:r>
              <a:rPr lang="en-US" sz="2400" b="1"/>
              <a:t>Updated – Support</a:t>
            </a:r>
            <a:r>
              <a:rPr lang="en-US" sz="2400"/>
              <a:t>)</a:t>
            </a:r>
          </a:p>
          <a:p>
            <a:pPr lvl="1"/>
            <a:r>
              <a:rPr lang="en-US" sz="2000"/>
              <a:t>3 informal observations/semester</a:t>
            </a:r>
          </a:p>
          <a:p>
            <a:pPr lvl="1"/>
            <a:r>
              <a:rPr lang="en-US" sz="2000"/>
              <a:t>First 2 completed within the first 8 weeks of assignment</a:t>
            </a:r>
          </a:p>
          <a:p>
            <a:pPr lvl="1"/>
            <a:r>
              <a:rPr lang="en-US" sz="2000"/>
              <a:t>First 2 must be in person</a:t>
            </a:r>
          </a:p>
          <a:p>
            <a:r>
              <a:rPr lang="en-US" sz="2400"/>
              <a:t>More support from EPP field supervisors for all candidates impacts late hire candidates: (</a:t>
            </a:r>
            <a:r>
              <a:rPr lang="en-US" sz="2400" b="1"/>
              <a:t>Updated – Support</a:t>
            </a:r>
            <a:r>
              <a:rPr lang="en-US" sz="2400"/>
              <a:t>)</a:t>
            </a:r>
          </a:p>
          <a:p>
            <a:pPr lvl="1"/>
            <a:r>
              <a:rPr lang="en-US" sz="2000"/>
              <a:t>Added definition to expectations for EPP field supervisor collaboration with the campus personnel supporting candidates in clinical experiences.</a:t>
            </a:r>
          </a:p>
          <a:p>
            <a:pPr lvl="1"/>
            <a:r>
              <a:rPr lang="en-US" sz="2000"/>
              <a:t>Moves the first intern observation to first 4 weeks instead of 6 weeks</a:t>
            </a:r>
          </a:p>
          <a:p>
            <a:r>
              <a:rPr lang="en-US" sz="2400"/>
              <a:t>Late Hire candidates must complete pre-service requirements within 90 days of assignment start date (</a:t>
            </a:r>
            <a:r>
              <a:rPr lang="en-US" sz="2400" b="1"/>
              <a:t>Existing</a:t>
            </a:r>
            <a:r>
              <a:rPr lang="en-US" sz="2400"/>
              <a:t>):</a:t>
            </a:r>
          </a:p>
          <a:p>
            <a:pPr lvl="1"/>
            <a:r>
              <a:rPr lang="en-US" sz="2000"/>
              <a:t>Clarifies requirement for EPP to deactivate a certificate for a Late Hire who does not meet this requirement (</a:t>
            </a:r>
            <a:r>
              <a:rPr lang="en-US" sz="2000" b="1"/>
              <a:t>Clarified – Accountability</a:t>
            </a:r>
            <a:r>
              <a:rPr lang="en-US" sz="2000"/>
              <a:t>)</a:t>
            </a:r>
          </a:p>
        </p:txBody>
      </p:sp>
      <p:pic>
        <p:nvPicPr>
          <p:cNvPr id="2" name="Graphic 1">
            <a:extLst>
              <a:ext uri="{FF2B5EF4-FFF2-40B4-BE49-F238E27FC236}">
                <a16:creationId xmlns:a16="http://schemas.microsoft.com/office/drawing/2014/main" id="{CF2D0521-8949-10DC-C670-5D87E286CC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833" y="2971800"/>
            <a:ext cx="914400" cy="914400"/>
          </a:xfrm>
          <a:prstGeom prst="rect">
            <a:avLst/>
          </a:prstGeom>
        </p:spPr>
      </p:pic>
    </p:spTree>
    <p:extLst>
      <p:ext uri="{BB962C8B-B14F-4D97-AF65-F5344CB8AC3E}">
        <p14:creationId xmlns:p14="http://schemas.microsoft.com/office/powerpoint/2010/main" val="325147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9DDF4-6EBB-45FE-9158-990D2561472A}"/>
              </a:ext>
            </a:extLst>
          </p:cNvPr>
          <p:cNvSpPr>
            <a:spLocks noGrp="1"/>
          </p:cNvSpPr>
          <p:nvPr>
            <p:ph type="title"/>
          </p:nvPr>
        </p:nvSpPr>
        <p:spPr>
          <a:xfrm>
            <a:off x="1915001" y="347294"/>
            <a:ext cx="9880759" cy="652290"/>
          </a:xfrm>
        </p:spPr>
        <p:txBody>
          <a:bodyPr>
            <a:noAutofit/>
          </a:bodyPr>
          <a:lstStyle/>
          <a:p>
            <a:r>
              <a:rPr lang="en-US" sz="2800" dirty="0">
                <a:latin typeface="+mn-lt"/>
              </a:rPr>
              <a:t>The SBEC has been focused on improving teacher preparation through aligned </a:t>
            </a:r>
            <a:r>
              <a:rPr lang="en-US" sz="2800" dirty="0">
                <a:solidFill>
                  <a:srgbClr val="ED7D31"/>
                </a:solidFill>
                <a:latin typeface="+mn-lt"/>
              </a:rPr>
              <a:t>accountability policies</a:t>
            </a:r>
            <a:r>
              <a:rPr lang="en-US" sz="2800" dirty="0">
                <a:latin typeface="+mn-lt"/>
              </a:rPr>
              <a:t> and </a:t>
            </a:r>
            <a:r>
              <a:rPr lang="en-US" sz="2800" dirty="0">
                <a:solidFill>
                  <a:srgbClr val="00B050"/>
                </a:solidFill>
                <a:latin typeface="+mn-lt"/>
              </a:rPr>
              <a:t>supports</a:t>
            </a:r>
          </a:p>
        </p:txBody>
      </p:sp>
      <p:sp>
        <p:nvSpPr>
          <p:cNvPr id="18" name="Rectangle 17">
            <a:extLst>
              <a:ext uri="{FF2B5EF4-FFF2-40B4-BE49-F238E27FC236}">
                <a16:creationId xmlns:a16="http://schemas.microsoft.com/office/drawing/2014/main" id="{718DAF1A-15E8-3448-9D55-7B5839968889}"/>
              </a:ext>
            </a:extLst>
          </p:cNvPr>
          <p:cNvSpPr/>
          <p:nvPr/>
        </p:nvSpPr>
        <p:spPr>
          <a:xfrm>
            <a:off x="575606" y="1603035"/>
            <a:ext cx="2947385" cy="7431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472C4"/>
                </a:solidFill>
                <a:effectLst/>
                <a:uLnTx/>
                <a:uFillTx/>
                <a:latin typeface="Calibri Light" panose="020F0302020204030204"/>
                <a:ea typeface="+mn-ea"/>
                <a:cs typeface="+mn-cs"/>
              </a:rPr>
              <a:t>Student Outcomes</a:t>
            </a:r>
          </a:p>
        </p:txBody>
      </p:sp>
      <p:sp>
        <p:nvSpPr>
          <p:cNvPr id="16" name="Rectangle 15">
            <a:extLst>
              <a:ext uri="{FF2B5EF4-FFF2-40B4-BE49-F238E27FC236}">
                <a16:creationId xmlns:a16="http://schemas.microsoft.com/office/drawing/2014/main" id="{E9EFA7ED-26D4-D11A-7AB8-CF299F7170A1}"/>
              </a:ext>
            </a:extLst>
          </p:cNvPr>
          <p:cNvSpPr/>
          <p:nvPr/>
        </p:nvSpPr>
        <p:spPr>
          <a:xfrm>
            <a:off x="575607" y="5395225"/>
            <a:ext cx="2947385" cy="7431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472C4"/>
                </a:solidFill>
                <a:effectLst/>
                <a:uLnTx/>
                <a:uFillTx/>
                <a:latin typeface="Calibri Light" panose="020F0302020204030204"/>
                <a:ea typeface="+mn-ea"/>
                <a:cs typeface="+mn-cs"/>
              </a:rPr>
              <a:t>Teacher Quality</a:t>
            </a:r>
          </a:p>
        </p:txBody>
      </p:sp>
      <p:sp>
        <p:nvSpPr>
          <p:cNvPr id="10" name="Slide Number Placeholder 2">
            <a:extLst>
              <a:ext uri="{FF2B5EF4-FFF2-40B4-BE49-F238E27FC236}">
                <a16:creationId xmlns:a16="http://schemas.microsoft.com/office/drawing/2014/main" id="{72520171-C700-FB3A-0D12-6333808321A3}"/>
              </a:ext>
            </a:extLst>
          </p:cNvPr>
          <p:cNvSpPr txBox="1">
            <a:spLocks/>
          </p:cNvSpPr>
          <p:nvPr/>
        </p:nvSpPr>
        <p:spPr>
          <a:xfrm>
            <a:off x="8610600" y="6481431"/>
            <a:ext cx="2743200" cy="1923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Diagram 3" descr="The graphic depicts 4 sections of SBEC focus on improving teacher preparation including Rigorous, Authentic Certification exams, Accountability System for Educator Preparation (ASEP)Educator Preparation Program (EPP) Accountability, Effective Preparation Framework, and Recognize and Expand Strong practices. ">
            <a:extLst>
              <a:ext uri="{FF2B5EF4-FFF2-40B4-BE49-F238E27FC236}">
                <a16:creationId xmlns:a16="http://schemas.microsoft.com/office/drawing/2014/main" id="{C836A6E2-D5A1-F52B-BFE1-4CB2EE65BF3B}"/>
              </a:ext>
            </a:extLst>
          </p:cNvPr>
          <p:cNvGraphicFramePr/>
          <p:nvPr>
            <p:extLst>
              <p:ext uri="{D42A27DB-BD31-4B8C-83A1-F6EECF244321}">
                <p14:modId xmlns:p14="http://schemas.microsoft.com/office/powerpoint/2010/main" val="461163914"/>
              </p:ext>
            </p:extLst>
          </p:nvPr>
        </p:nvGraphicFramePr>
        <p:xfrm>
          <a:off x="3647736" y="1136342"/>
          <a:ext cx="8328242" cy="5537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Graphic 14">
            <a:extLst>
              <a:ext uri="{FF2B5EF4-FFF2-40B4-BE49-F238E27FC236}">
                <a16:creationId xmlns:a16="http://schemas.microsoft.com/office/drawing/2014/main" id="{231BC9C5-2B87-40DF-7876-94CC1A79780A}"/>
              </a:ext>
              <a:ext uri="{C183D7F6-B498-43B3-948B-1728B52AA6E4}">
                <adec:decorative xmlns:adec="http://schemas.microsoft.com/office/drawing/2017/decorative" val="1"/>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20236"/>
          <a:stretch/>
        </p:blipFill>
        <p:spPr>
          <a:xfrm>
            <a:off x="524038" y="2341307"/>
            <a:ext cx="3050519" cy="3053918"/>
          </a:xfrm>
          <a:prstGeom prst="rect">
            <a:avLst/>
          </a:prstGeom>
        </p:spPr>
      </p:pic>
      <p:pic>
        <p:nvPicPr>
          <p:cNvPr id="20" name="Graphic 19">
            <a:extLst>
              <a:ext uri="{FF2B5EF4-FFF2-40B4-BE49-F238E27FC236}">
                <a16:creationId xmlns:a16="http://schemas.microsoft.com/office/drawing/2014/main" id="{955986BC-F902-D0CB-33D6-6F676D0BF3D4}"/>
              </a:ext>
              <a:ext uri="{C183D7F6-B498-43B3-948B-1728B52AA6E4}">
                <adec:decorative xmlns:adec="http://schemas.microsoft.com/office/drawing/2017/decorative" val="1"/>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b="20038"/>
          <a:stretch/>
        </p:blipFill>
        <p:spPr>
          <a:xfrm>
            <a:off x="4351595" y="2799996"/>
            <a:ext cx="823352" cy="822960"/>
          </a:xfrm>
          <a:prstGeom prst="rect">
            <a:avLst/>
          </a:prstGeom>
        </p:spPr>
      </p:pic>
      <p:pic>
        <p:nvPicPr>
          <p:cNvPr id="22" name="Graphic 21">
            <a:extLst>
              <a:ext uri="{FF2B5EF4-FFF2-40B4-BE49-F238E27FC236}">
                <a16:creationId xmlns:a16="http://schemas.microsoft.com/office/drawing/2014/main" id="{6EA6697F-17E9-8D5F-9B80-2E8440C27F03}"/>
              </a:ext>
              <a:ext uri="{C183D7F6-B498-43B3-948B-1728B52AA6E4}">
                <adec:decorative xmlns:adec="http://schemas.microsoft.com/office/drawing/2017/decorative" val="1"/>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b="20000"/>
          <a:stretch/>
        </p:blipFill>
        <p:spPr>
          <a:xfrm>
            <a:off x="3875541" y="1588762"/>
            <a:ext cx="822960" cy="822960"/>
          </a:xfrm>
          <a:prstGeom prst="rect">
            <a:avLst/>
          </a:prstGeom>
        </p:spPr>
      </p:pic>
      <p:pic>
        <p:nvPicPr>
          <p:cNvPr id="24" name="Graphic 23">
            <a:extLst>
              <a:ext uri="{FF2B5EF4-FFF2-40B4-BE49-F238E27FC236}">
                <a16:creationId xmlns:a16="http://schemas.microsoft.com/office/drawing/2014/main" id="{2F048383-CB0A-6EB9-A54C-2CE291CD406E}"/>
              </a:ext>
              <a:ext uri="{C183D7F6-B498-43B3-948B-1728B52AA6E4}">
                <adec:decorative xmlns:adec="http://schemas.microsoft.com/office/drawing/2017/decorative" val="1"/>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b="21951"/>
          <a:stretch/>
        </p:blipFill>
        <p:spPr>
          <a:xfrm>
            <a:off x="3858397" y="5419286"/>
            <a:ext cx="840104" cy="822960"/>
          </a:xfrm>
          <a:prstGeom prst="rect">
            <a:avLst/>
          </a:prstGeom>
        </p:spPr>
      </p:pic>
      <p:pic>
        <p:nvPicPr>
          <p:cNvPr id="26" name="Graphic 25">
            <a:extLst>
              <a:ext uri="{FF2B5EF4-FFF2-40B4-BE49-F238E27FC236}">
                <a16:creationId xmlns:a16="http://schemas.microsoft.com/office/drawing/2014/main" id="{F7A0DF4B-904E-C0D6-355F-58DA2163CAA2}"/>
              </a:ext>
              <a:ext uri="{C183D7F6-B498-43B3-948B-1728B52AA6E4}">
                <adec:decorative xmlns:adec="http://schemas.microsoft.com/office/drawing/2017/decorative" val="1"/>
              </a:ext>
            </a:extLst>
          </p:cNvPr>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b="23200"/>
          <a:stretch/>
        </p:blipFill>
        <p:spPr>
          <a:xfrm>
            <a:off x="4334646" y="4164802"/>
            <a:ext cx="857249" cy="822960"/>
          </a:xfrm>
          <a:prstGeom prst="rect">
            <a:avLst/>
          </a:prstGeom>
        </p:spPr>
      </p:pic>
    </p:spTree>
    <p:extLst>
      <p:ext uri="{BB962C8B-B14F-4D97-AF65-F5344CB8AC3E}">
        <p14:creationId xmlns:p14="http://schemas.microsoft.com/office/powerpoint/2010/main" val="350642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C414E8-A1F6-D5FE-F7CE-79F1482751C0}"/>
              </a:ext>
            </a:extLst>
          </p:cNvPr>
          <p:cNvSpPr>
            <a:spLocks noGrp="1"/>
          </p:cNvSpPr>
          <p:nvPr>
            <p:ph type="title" idx="4294967295"/>
          </p:nvPr>
        </p:nvSpPr>
        <p:spPr>
          <a:xfrm>
            <a:off x="637953" y="-751350"/>
            <a:ext cx="11164188" cy="751350"/>
          </a:xfrm>
        </p:spPr>
        <p:txBody>
          <a:bodyPr vert="horz" lIns="91440" tIns="45720" rIns="91440" bIns="45720" rtlCol="0" anchor="b">
            <a:normAutofit/>
          </a:bodyPr>
          <a:lstStyle/>
          <a:p>
            <a:r>
              <a:rPr lang="en-US" dirty="0"/>
              <a:t>Additional Areas of Interest</a:t>
            </a:r>
          </a:p>
        </p:txBody>
      </p:sp>
      <p:sp>
        <p:nvSpPr>
          <p:cNvPr id="3" name="Rectangle 2" descr="Transition slide that signals to viewers the presentation will discuss additional areas of interest to districs.">
            <a:extLst>
              <a:ext uri="{FF2B5EF4-FFF2-40B4-BE49-F238E27FC236}">
                <a16:creationId xmlns:a16="http://schemas.microsoft.com/office/drawing/2014/main" id="{170CE8D6-CAA7-324C-A8CC-FFAEFD394615}"/>
              </a:ext>
            </a:extLst>
          </p:cNvPr>
          <p:cNvSpPr/>
          <p:nvPr/>
        </p:nvSpPr>
        <p:spPr>
          <a:xfrm>
            <a:off x="1828800" y="2475187"/>
            <a:ext cx="8369906" cy="1474075"/>
          </a:xfrm>
          <a:prstGeom prst="rect">
            <a:avLst/>
          </a:prstGeom>
          <a:solidFill>
            <a:srgbClr val="5A62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E9A0FF4-B91E-9E56-434C-AF9C4256F748}"/>
              </a:ext>
            </a:extLst>
          </p:cNvPr>
          <p:cNvSpPr/>
          <p:nvPr/>
        </p:nvSpPr>
        <p:spPr>
          <a:xfrm>
            <a:off x="2089268" y="2750559"/>
            <a:ext cx="7887352" cy="923330"/>
          </a:xfrm>
          <a:prstGeom prst="rect">
            <a:avLst/>
          </a:prstGeom>
          <a:solidFill>
            <a:schemeClr val="bg1"/>
          </a:solidFill>
          <a:ln w="38100">
            <a:solidFill>
              <a:srgbClr val="F37F5F"/>
            </a:solidFill>
          </a:ln>
        </p:spPr>
        <p:txBody>
          <a:bodyPr wrap="none" lIns="91440" tIns="45720" rIns="91440" bIns="45720">
            <a:spAutoFit/>
          </a:bodyPr>
          <a:lstStyle/>
          <a:p>
            <a:pPr algn="ctr"/>
            <a:r>
              <a:rPr lang="en-US" sz="5400">
                <a:ln w="0"/>
                <a:solidFill>
                  <a:schemeClr val="accent1"/>
                </a:solidFill>
                <a:effectLst>
                  <a:outerShdw blurRad="38100" dist="25400" dir="5400000" algn="ctr" rotWithShape="0">
                    <a:srgbClr val="6E747A">
                      <a:alpha val="43000"/>
                    </a:srgbClr>
                  </a:outerShdw>
                </a:effectLst>
              </a:rPr>
              <a:t>Additional Areas of Interest</a:t>
            </a:r>
          </a:p>
        </p:txBody>
      </p:sp>
    </p:spTree>
    <p:extLst>
      <p:ext uri="{BB962C8B-B14F-4D97-AF65-F5344CB8AC3E}">
        <p14:creationId xmlns:p14="http://schemas.microsoft.com/office/powerpoint/2010/main" val="3769877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p:txBody>
          <a:bodyPr/>
          <a:lstStyle/>
          <a:p>
            <a:r>
              <a:rPr lang="en-US" dirty="0"/>
              <a:t>Additional Key Updates</a:t>
            </a:r>
          </a:p>
        </p:txBody>
      </p:sp>
      <p:sp>
        <p:nvSpPr>
          <p:cNvPr id="3" name="Content Placeholder 2">
            <a:extLst>
              <a:ext uri="{FF2B5EF4-FFF2-40B4-BE49-F238E27FC236}">
                <a16:creationId xmlns:a16="http://schemas.microsoft.com/office/drawing/2014/main" id="{3AFFBE17-DB32-5233-C4C0-26A93A06DE57}"/>
              </a:ext>
            </a:extLst>
          </p:cNvPr>
          <p:cNvSpPr>
            <a:spLocks noGrp="1"/>
          </p:cNvSpPr>
          <p:nvPr>
            <p:ph idx="1"/>
          </p:nvPr>
        </p:nvSpPr>
        <p:spPr>
          <a:xfrm>
            <a:off x="2375351" y="1070118"/>
            <a:ext cx="8988726" cy="5554154"/>
          </a:xfrm>
        </p:spPr>
        <p:txBody>
          <a:bodyPr/>
          <a:lstStyle/>
          <a:p>
            <a:r>
              <a:rPr lang="en-US" sz="2400"/>
              <a:t>Better Definitions for: </a:t>
            </a:r>
          </a:p>
          <a:p>
            <a:pPr lvl="1"/>
            <a:r>
              <a:rPr lang="en-US"/>
              <a:t>School Day</a:t>
            </a:r>
          </a:p>
          <a:p>
            <a:pPr lvl="1"/>
            <a:r>
              <a:rPr lang="en-US"/>
              <a:t>School Year </a:t>
            </a:r>
          </a:p>
          <a:p>
            <a:pPr lvl="1"/>
            <a:r>
              <a:rPr lang="en-US"/>
              <a:t>Assignment Start Date</a:t>
            </a:r>
          </a:p>
          <a:p>
            <a:pPr lvl="2"/>
            <a:r>
              <a:rPr lang="en-US"/>
              <a:t>First day of instruction with students: internship, clinical teaching, or residency</a:t>
            </a:r>
          </a:p>
          <a:p>
            <a:pPr lvl="2"/>
            <a:r>
              <a:rPr lang="en-US"/>
              <a:t>First day of the window in which the candidate is authorized by the EPP to begin the practicum experience: nonteacher practicum </a:t>
            </a:r>
          </a:p>
          <a:p>
            <a:r>
              <a:rPr lang="en-US" sz="2400"/>
              <a:t>Adds instruction in implementing open education instructional materials to pre-service coursework requirements for Teacher Candidates.</a:t>
            </a:r>
          </a:p>
          <a:p>
            <a:r>
              <a:rPr lang="en-US" sz="2400"/>
              <a:t>EPP reports “dba” names annually to the SBEC. These will be made available to the public.</a:t>
            </a:r>
          </a:p>
          <a:p>
            <a:r>
              <a:rPr lang="en-US" sz="2400"/>
              <a:t>Implementation Date: September 1, 2024</a:t>
            </a:r>
          </a:p>
          <a:p>
            <a:endParaRPr lang="en-US" sz="2000"/>
          </a:p>
        </p:txBody>
      </p:sp>
      <p:pic>
        <p:nvPicPr>
          <p:cNvPr id="2" name="Graphic 1">
            <a:extLst>
              <a:ext uri="{FF2B5EF4-FFF2-40B4-BE49-F238E27FC236}">
                <a16:creationId xmlns:a16="http://schemas.microsoft.com/office/drawing/2014/main" id="{CF2D0521-8949-10DC-C670-5D87E286CC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833" y="2971800"/>
            <a:ext cx="914400" cy="914400"/>
          </a:xfrm>
          <a:prstGeom prst="rect">
            <a:avLst/>
          </a:prstGeom>
        </p:spPr>
      </p:pic>
    </p:spTree>
    <p:extLst>
      <p:ext uri="{BB962C8B-B14F-4D97-AF65-F5344CB8AC3E}">
        <p14:creationId xmlns:p14="http://schemas.microsoft.com/office/powerpoint/2010/main" val="4001767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8187D-7498-43E2-BC0D-22006D29D768}"/>
              </a:ext>
            </a:extLst>
          </p:cNvPr>
          <p:cNvSpPr>
            <a:spLocks noGrp="1"/>
          </p:cNvSpPr>
          <p:nvPr>
            <p:ph type="title"/>
          </p:nvPr>
        </p:nvSpPr>
        <p:spPr>
          <a:xfrm>
            <a:off x="2201841" y="167275"/>
            <a:ext cx="9630770" cy="751350"/>
          </a:xfrm>
        </p:spPr>
        <p:txBody>
          <a:bodyPr anchor="ctr">
            <a:normAutofit/>
          </a:bodyPr>
          <a:lstStyle/>
          <a:p>
            <a:r>
              <a:rPr lang="en-US"/>
              <a:t>Some Additional Questions Folks are Asking</a:t>
            </a:r>
          </a:p>
        </p:txBody>
      </p:sp>
      <p:pic>
        <p:nvPicPr>
          <p:cNvPr id="5" name="Picture 4" descr="A transition slide with an FAQ icon that signals to viewers the presentation will identify additional questions being asked about the Chapter 228 updates.">
            <a:extLst>
              <a:ext uri="{FF2B5EF4-FFF2-40B4-BE49-F238E27FC236}">
                <a16:creationId xmlns:a16="http://schemas.microsoft.com/office/drawing/2014/main" id="{156015B5-8CAD-2571-8ED7-E7C7A38E4954}"/>
              </a:ext>
            </a:extLst>
          </p:cNvPr>
          <p:cNvPicPr>
            <a:picLocks noChangeAspect="1"/>
          </p:cNvPicPr>
          <p:nvPr/>
        </p:nvPicPr>
        <p:blipFill>
          <a:blip r:embed="rId3"/>
          <a:stretch>
            <a:fillRect/>
          </a:stretch>
        </p:blipFill>
        <p:spPr>
          <a:xfrm>
            <a:off x="4675786" y="1800451"/>
            <a:ext cx="4351338" cy="4351338"/>
          </a:xfrm>
          <a:prstGeom prst="rect">
            <a:avLst/>
          </a:prstGeom>
          <a:noFill/>
        </p:spPr>
      </p:pic>
    </p:spTree>
    <p:extLst>
      <p:ext uri="{BB962C8B-B14F-4D97-AF65-F5344CB8AC3E}">
        <p14:creationId xmlns:p14="http://schemas.microsoft.com/office/powerpoint/2010/main" val="910512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p:txBody>
          <a:bodyPr/>
          <a:lstStyle/>
          <a:p>
            <a:r>
              <a:rPr lang="en-US"/>
              <a:t>Recommendations for LEA Partners</a:t>
            </a:r>
          </a:p>
        </p:txBody>
      </p:sp>
      <p:sp>
        <p:nvSpPr>
          <p:cNvPr id="3" name="Content Placeholder 2">
            <a:extLst>
              <a:ext uri="{FF2B5EF4-FFF2-40B4-BE49-F238E27FC236}">
                <a16:creationId xmlns:a16="http://schemas.microsoft.com/office/drawing/2014/main" id="{3AFFBE17-DB32-5233-C4C0-26A93A06DE57}"/>
              </a:ext>
            </a:extLst>
          </p:cNvPr>
          <p:cNvSpPr>
            <a:spLocks noGrp="1"/>
          </p:cNvSpPr>
          <p:nvPr>
            <p:ph idx="1"/>
          </p:nvPr>
        </p:nvSpPr>
        <p:spPr>
          <a:xfrm>
            <a:off x="2311320" y="1165248"/>
            <a:ext cx="8988726" cy="4527504"/>
          </a:xfrm>
        </p:spPr>
        <p:txBody>
          <a:bodyPr/>
          <a:lstStyle/>
          <a:p>
            <a:r>
              <a:rPr lang="en-US" sz="2000" dirty="0"/>
              <a:t>Continue to partner and engage with EPPs in the work of preparing future educators.</a:t>
            </a:r>
          </a:p>
          <a:p>
            <a:r>
              <a:rPr lang="en-US" sz="2000" dirty="0"/>
              <a:t>Continue to engage with trainings and informational webinars that will provide detail and build capacity around implementation of requirements in Chapter 228.</a:t>
            </a:r>
          </a:p>
          <a:p>
            <a:r>
              <a:rPr lang="en-US" sz="2000" dirty="0"/>
              <a:t>Continue to reach out to TEA staff if you have questions about updates in 228 or about requirements for educator candidate preparation. The Help Desk system is the recommended most efficient method for communication. Send inquiries to the Preparation Programs tile under Educator Testing and Preparation Programs. You’ll find the HD icon at top right on the tea.texas.gov landing page.</a:t>
            </a:r>
          </a:p>
        </p:txBody>
      </p:sp>
      <p:pic>
        <p:nvPicPr>
          <p:cNvPr id="4" name="Picture 3" descr="The graphic is an icon of the Help Desk link on the TEA website so that viewers know what the icon looks like and can recognize it on the TEA website.">
            <a:extLst>
              <a:ext uri="{FF2B5EF4-FFF2-40B4-BE49-F238E27FC236}">
                <a16:creationId xmlns:a16="http://schemas.microsoft.com/office/drawing/2014/main" id="{8F10FC41-D720-7D86-5B4F-7BF1C8B44191}"/>
              </a:ext>
            </a:extLst>
          </p:cNvPr>
          <p:cNvPicPr>
            <a:picLocks noChangeAspect="1"/>
          </p:cNvPicPr>
          <p:nvPr/>
        </p:nvPicPr>
        <p:blipFill>
          <a:blip r:embed="rId3"/>
          <a:stretch>
            <a:fillRect/>
          </a:stretch>
        </p:blipFill>
        <p:spPr>
          <a:xfrm>
            <a:off x="5578893" y="4305356"/>
            <a:ext cx="2017222" cy="1188720"/>
          </a:xfrm>
          <a:prstGeom prst="rect">
            <a:avLst/>
          </a:prstGeom>
        </p:spPr>
      </p:pic>
    </p:spTree>
    <p:extLst>
      <p:ext uri="{BB962C8B-B14F-4D97-AF65-F5344CB8AC3E}">
        <p14:creationId xmlns:p14="http://schemas.microsoft.com/office/powerpoint/2010/main" val="3668445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F6CEE0-7948-7A38-AF64-A15AE54DB95D}"/>
              </a:ext>
            </a:extLst>
          </p:cNvPr>
          <p:cNvSpPr>
            <a:spLocks noGrp="1"/>
          </p:cNvSpPr>
          <p:nvPr>
            <p:ph type="title"/>
          </p:nvPr>
        </p:nvSpPr>
        <p:spPr/>
        <p:txBody>
          <a:bodyPr>
            <a:normAutofit fontScale="90000"/>
          </a:bodyPr>
          <a:lstStyle/>
          <a:p>
            <a:r>
              <a:rPr lang="en-US">
                <a:latin typeface="Calibri"/>
                <a:cs typeface="Calibri"/>
              </a:rPr>
              <a:t>Learn More About the Data on Texas EPPs and District Hiring Trends</a:t>
            </a:r>
            <a:endParaRPr lang="en-US"/>
          </a:p>
        </p:txBody>
      </p:sp>
      <p:sp>
        <p:nvSpPr>
          <p:cNvPr id="2" name="Text Placeholder 1">
            <a:extLst>
              <a:ext uri="{FF2B5EF4-FFF2-40B4-BE49-F238E27FC236}">
                <a16:creationId xmlns:a16="http://schemas.microsoft.com/office/drawing/2014/main" id="{686853FD-9A38-C0F8-3263-A3EF3A8D7474}"/>
              </a:ext>
            </a:extLst>
          </p:cNvPr>
          <p:cNvSpPr>
            <a:spLocks noGrp="1"/>
          </p:cNvSpPr>
          <p:nvPr>
            <p:ph type="body" sz="quarter" idx="13"/>
          </p:nvPr>
        </p:nvSpPr>
        <p:spPr>
          <a:xfrm>
            <a:off x="174975" y="1508401"/>
            <a:ext cx="5257799" cy="4568549"/>
          </a:xfrm>
        </p:spPr>
        <p:txBody>
          <a:bodyPr vert="horz" lIns="91440" tIns="45720" rIns="91440" bIns="45720" rtlCol="0" anchor="t">
            <a:normAutofit fontScale="85000" lnSpcReduction="10000"/>
          </a:bodyPr>
          <a:lstStyle/>
          <a:p>
            <a:r>
              <a:rPr lang="en-US"/>
              <a:t>Links to statewide, EPP-specific, and district specific reports and dashboards:</a:t>
            </a:r>
          </a:p>
          <a:p>
            <a:pPr marL="457200" indent="-457200">
              <a:buFont typeface="Arial"/>
              <a:buChar char="•"/>
            </a:pPr>
            <a:r>
              <a:rPr lang="en-US"/>
              <a:t>Newly updated statewide reports and dashboards are available on our </a:t>
            </a:r>
            <a:r>
              <a:rPr lang="en-US">
                <a:hlinkClick r:id="rId3"/>
              </a:rPr>
              <a:t>Educator Reports and Data </a:t>
            </a:r>
            <a:r>
              <a:rPr lang="en-US"/>
              <a:t>page</a:t>
            </a:r>
          </a:p>
          <a:p>
            <a:pPr marL="457200" indent="-457200">
              <a:buFont typeface="Arial"/>
              <a:buChar char="•"/>
            </a:pPr>
            <a:r>
              <a:rPr lang="en-US">
                <a:cs typeface="Calibri" panose="020F0502020204030204"/>
              </a:rPr>
              <a:t>Educator Preparation Program Accountability System (ASEP) results are available on our </a:t>
            </a:r>
            <a:r>
              <a:rPr lang="en-US">
                <a:cs typeface="Calibri" panose="020F0502020204030204"/>
                <a:hlinkClick r:id="rId4"/>
              </a:rPr>
              <a:t>Educator Preparation Data Dashboard</a:t>
            </a:r>
            <a:r>
              <a:rPr lang="en-US">
                <a:cs typeface="Calibri" panose="020F0502020204030204"/>
              </a:rPr>
              <a:t> on the Consumer Information page</a:t>
            </a:r>
          </a:p>
          <a:p>
            <a:pPr marL="457200" indent="-457200">
              <a:buFont typeface="Arial"/>
              <a:buChar char="•"/>
            </a:pPr>
            <a:r>
              <a:rPr lang="en-US">
                <a:hlinkClick r:id="rId5"/>
              </a:rPr>
              <a:t>Newly Certified and Newly Hired Teacher Dashboards</a:t>
            </a:r>
            <a:r>
              <a:rPr lang="en-US"/>
              <a:t> are a source for regional and local hiring information</a:t>
            </a:r>
            <a:endParaRPr lang="en-US">
              <a:cs typeface="Calibri" panose="020F0502020204030204"/>
            </a:endParaRPr>
          </a:p>
          <a:p>
            <a:pPr marL="1143000" lvl="1" indent="-457200">
              <a:buFont typeface="Arial"/>
              <a:buChar char="•"/>
            </a:pPr>
            <a:endParaRPr lang="en-US">
              <a:cs typeface="Calibri" panose="020F0502020204030204"/>
            </a:endParaRPr>
          </a:p>
        </p:txBody>
      </p:sp>
      <p:pic>
        <p:nvPicPr>
          <p:cNvPr id="6" name="Picture 5" descr="The graphic is an image of a dashboard as an example of the information provided on this slide.">
            <a:extLst>
              <a:ext uri="{FF2B5EF4-FFF2-40B4-BE49-F238E27FC236}">
                <a16:creationId xmlns:a16="http://schemas.microsoft.com/office/drawing/2014/main" id="{2C806882-AD9D-C2A1-9AFE-7CC4C8F7FD59}"/>
              </a:ext>
            </a:extLst>
          </p:cNvPr>
          <p:cNvPicPr>
            <a:picLocks noChangeAspect="1"/>
          </p:cNvPicPr>
          <p:nvPr/>
        </p:nvPicPr>
        <p:blipFill>
          <a:blip r:embed="rId6"/>
          <a:stretch>
            <a:fillRect/>
          </a:stretch>
        </p:blipFill>
        <p:spPr>
          <a:xfrm>
            <a:off x="5638800" y="1909610"/>
            <a:ext cx="6159150" cy="3467373"/>
          </a:xfrm>
          <a:prstGeom prst="rect">
            <a:avLst/>
          </a:prstGeom>
        </p:spPr>
      </p:pic>
    </p:spTree>
    <p:extLst>
      <p:ext uri="{BB962C8B-B14F-4D97-AF65-F5344CB8AC3E}">
        <p14:creationId xmlns:p14="http://schemas.microsoft.com/office/powerpoint/2010/main" val="3240466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7CA18-B5E7-4D73-A8AF-3444E0331ADF}"/>
              </a:ext>
            </a:extLst>
          </p:cNvPr>
          <p:cNvSpPr>
            <a:spLocks noGrp="1"/>
          </p:cNvSpPr>
          <p:nvPr>
            <p:ph type="title"/>
          </p:nvPr>
        </p:nvSpPr>
        <p:spPr>
          <a:xfrm>
            <a:off x="712380" y="153230"/>
            <a:ext cx="11121657" cy="751350"/>
          </a:xfrm>
        </p:spPr>
        <p:txBody>
          <a:bodyPr anchor="ctr">
            <a:normAutofit/>
          </a:bodyPr>
          <a:lstStyle/>
          <a:p>
            <a:pPr algn="ctr"/>
            <a:r>
              <a:rPr lang="en-US" dirty="0"/>
              <a:t>Thank You for Attending!!</a:t>
            </a:r>
          </a:p>
        </p:txBody>
      </p:sp>
      <p:pic>
        <p:nvPicPr>
          <p:cNvPr id="2" name="Picture 1" descr="The graphic is a decorative image of an aerial view of Austin. ">
            <a:extLst>
              <a:ext uri="{FF2B5EF4-FFF2-40B4-BE49-F238E27FC236}">
                <a16:creationId xmlns:a16="http://schemas.microsoft.com/office/drawing/2014/main" id="{978A1803-8768-F23B-D493-F71132FD9CDD}"/>
              </a:ext>
            </a:extLst>
          </p:cNvPr>
          <p:cNvPicPr>
            <a:picLocks noChangeAspect="1"/>
          </p:cNvPicPr>
          <p:nvPr/>
        </p:nvPicPr>
        <p:blipFill rotWithShape="1">
          <a:blip r:embed="rId3"/>
          <a:srcRect t="3069" r="-2" b="7403"/>
          <a:stretch/>
        </p:blipFill>
        <p:spPr>
          <a:xfrm>
            <a:off x="291497" y="1219880"/>
            <a:ext cx="11609006" cy="4754880"/>
          </a:xfrm>
          <a:prstGeom prst="rect">
            <a:avLst/>
          </a:prstGeom>
          <a:noFill/>
        </p:spPr>
      </p:pic>
    </p:spTree>
    <p:extLst>
      <p:ext uri="{BB962C8B-B14F-4D97-AF65-F5344CB8AC3E}">
        <p14:creationId xmlns:p14="http://schemas.microsoft.com/office/powerpoint/2010/main" val="116152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DB5AA-ED2E-8445-CC59-5FBC60BFE920}"/>
              </a:ext>
            </a:extLst>
          </p:cNvPr>
          <p:cNvSpPr>
            <a:spLocks noGrp="1"/>
          </p:cNvSpPr>
          <p:nvPr>
            <p:ph type="title"/>
          </p:nvPr>
        </p:nvSpPr>
        <p:spPr/>
        <p:txBody>
          <a:bodyPr>
            <a:noAutofit/>
          </a:bodyPr>
          <a:lstStyle/>
          <a:p>
            <a:r>
              <a:rPr lang="en-US" sz="2400" dirty="0">
                <a:latin typeface="Calibri"/>
                <a:ea typeface="Calibri"/>
                <a:cs typeface="Calibri"/>
              </a:rPr>
              <a:t>What research-based components of preparation should SBEC focus on as EPP program requirements to improve the quality of educator preparation? </a:t>
            </a:r>
            <a:endParaRPr lang="en-US" sz="2400" dirty="0">
              <a:solidFill>
                <a:schemeClr val="accent2"/>
              </a:solidFill>
              <a:latin typeface="Calibri"/>
              <a:ea typeface="Calibri"/>
              <a:cs typeface="Calibri"/>
            </a:endParaRPr>
          </a:p>
        </p:txBody>
      </p:sp>
      <p:sp>
        <p:nvSpPr>
          <p:cNvPr id="8" name="Rectangle: Rounded Corners 7">
            <a:extLst>
              <a:ext uri="{FF2B5EF4-FFF2-40B4-BE49-F238E27FC236}">
                <a16:creationId xmlns:a16="http://schemas.microsoft.com/office/drawing/2014/main" id="{BDD285A2-E4CC-7824-3420-8FB65F671C2B}"/>
              </a:ext>
            </a:extLst>
          </p:cNvPr>
          <p:cNvSpPr/>
          <p:nvPr/>
        </p:nvSpPr>
        <p:spPr>
          <a:xfrm>
            <a:off x="245097" y="1337608"/>
            <a:ext cx="4705960" cy="2310565"/>
          </a:xfrm>
          <a:prstGeom prst="round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lIns="91440" tIns="45720" rIns="91440" bIns="45720"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000" b="1" i="0" u="sng" strike="noStrike" kern="1200" cap="none" spc="0" normalizeH="0" baseline="0" noProof="0">
                <a:ln>
                  <a:noFill/>
                </a:ln>
                <a:solidFill>
                  <a:prstClr val="black"/>
                </a:solidFill>
                <a:effectLst/>
                <a:uLnTx/>
                <a:uFillTx/>
                <a:latin typeface="Calibri" panose="020F0502020204030204"/>
                <a:ea typeface="Calibri"/>
                <a:cs typeface="Calibri"/>
              </a:rPr>
              <a:t>Late Hires are less effective</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4472C4"/>
                </a:solidFill>
                <a:effectLst/>
                <a:uLnTx/>
                <a:uFillTx/>
                <a:latin typeface="Calibri" panose="020F0502020204030204"/>
                <a:ea typeface="+mn-ea"/>
                <a:cs typeface="+mn-cs"/>
              </a:rPr>
              <a:t>“Hiring teachers after the school year starts reduces student achievement by 0.042SD in mathematics and 0.026SD in reading.”</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Papay</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J.P., Kraft, M.A. (2016). </a:t>
            </a:r>
            <a:r>
              <a:rPr kumimoji="0" lang="en-US" sz="1200" b="0" i="0" u="none" strike="noStrike" kern="1200" cap="none" spc="0" normalizeH="0" baseline="0" noProof="0">
                <a:ln>
                  <a:noFill/>
                </a:ln>
                <a:solidFill>
                  <a:srgbClr val="4472C4"/>
                </a:solidFill>
                <a:effectLst/>
                <a:uLnTx/>
                <a:uFillTx/>
                <a:latin typeface="Calibri" panose="020F0502020204030204"/>
                <a:ea typeface="+mn-ea"/>
                <a:cs typeface="+mn-cs"/>
                <a:hlinkClick r:id="rId3"/>
              </a:rPr>
              <a:t>http://www.sciencedirect.com/science/article/pii/S0047272715000304</a:t>
            </a:r>
            <a:r>
              <a:rPr kumimoji="0" lang="en-US" sz="1200" b="0" i="0" u="none" strike="noStrike" kern="1200" cap="none" spc="0" normalizeH="0" baseline="0" noProof="0">
                <a:ln>
                  <a:noFill/>
                </a:ln>
                <a:solidFill>
                  <a:srgbClr val="4472C4"/>
                </a:solidFill>
                <a:effectLst/>
                <a:uLnTx/>
                <a:uFillTx/>
                <a:latin typeface="Calibri" panose="020F0502020204030204"/>
                <a:ea typeface="+mn-ea"/>
                <a:cs typeface="+mn-cs"/>
              </a:rPr>
              <a:t> </a:t>
            </a:r>
          </a:p>
        </p:txBody>
      </p:sp>
      <p:sp>
        <p:nvSpPr>
          <p:cNvPr id="6" name="Rectangle: Rounded Corners 5">
            <a:extLst>
              <a:ext uri="{FF2B5EF4-FFF2-40B4-BE49-F238E27FC236}">
                <a16:creationId xmlns:a16="http://schemas.microsoft.com/office/drawing/2014/main" id="{A5DF29E2-DE6E-C508-8285-84479F09181A}"/>
              </a:ext>
            </a:extLst>
          </p:cNvPr>
          <p:cNvSpPr/>
          <p:nvPr/>
        </p:nvSpPr>
        <p:spPr>
          <a:xfrm>
            <a:off x="132712" y="3846136"/>
            <a:ext cx="4901200" cy="2611225"/>
          </a:xfrm>
          <a:prstGeom prst="round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lIns="91440" tIns="45720" rIns="91440" bIns="45720"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000" b="1" i="0" u="sng" strike="noStrike" kern="1200" cap="none" spc="0" normalizeH="0" baseline="0" noProof="0">
                <a:ln>
                  <a:noFill/>
                </a:ln>
                <a:solidFill>
                  <a:prstClr val="black"/>
                </a:solidFill>
                <a:effectLst/>
                <a:uLnTx/>
                <a:uFillTx/>
                <a:latin typeface="Calibri" panose="020F0502020204030204"/>
                <a:ea typeface="Calibri"/>
                <a:cs typeface="Calibri"/>
              </a:rPr>
              <a:t>Training should be focused and practice-based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472C4"/>
                </a:solidFill>
                <a:effectLst/>
                <a:uLnTx/>
                <a:uFillTx/>
                <a:latin typeface="Calibri" panose="020F0502020204030204"/>
                <a:ea typeface="+mn-ea"/>
                <a:cs typeface="+mn-cs"/>
              </a:rPr>
              <a:t>Effective teacher training programs share several “critical features” including </a:t>
            </a:r>
            <a:r>
              <a:rPr kumimoji="0" lang="en-US" sz="1600" b="1" i="0" u="none" strike="noStrike" kern="1200" cap="none" spc="0" normalizeH="0" baseline="0" noProof="0">
                <a:ln>
                  <a:noFill/>
                </a:ln>
                <a:solidFill>
                  <a:srgbClr val="4472C4"/>
                </a:solidFill>
                <a:effectLst/>
                <a:uLnTx/>
                <a:uFillTx/>
                <a:latin typeface="Calibri" panose="020F0502020204030204"/>
                <a:ea typeface="+mn-ea"/>
                <a:cs typeface="+mn-cs"/>
              </a:rPr>
              <a:t>job-embedded practice, intense and sustained durations, a focus on discrete skill sets, and active-learning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72C4"/>
                </a:solidFill>
                <a:effectLst/>
                <a:uLnTx/>
                <a:uFillTx/>
                <a:latin typeface="Calibri" panose="020F0502020204030204"/>
                <a:ea typeface="+mn-ea"/>
                <a:cs typeface="+mn-cs"/>
              </a:rPr>
              <a:t>(TNTP, Fast Start, 2014; Darling-Hammond, Wei, Andree, Richardson, &amp; </a:t>
            </a:r>
            <a:r>
              <a:rPr kumimoji="0" lang="en-US" sz="1200" b="0" i="0" u="none" strike="noStrike" kern="1200" cap="none" spc="0" normalizeH="0" baseline="0" noProof="0" err="1">
                <a:ln>
                  <a:noFill/>
                </a:ln>
                <a:solidFill>
                  <a:srgbClr val="4472C4"/>
                </a:solidFill>
                <a:effectLst/>
                <a:uLnTx/>
                <a:uFillTx/>
                <a:latin typeface="Calibri" panose="020F0502020204030204"/>
                <a:ea typeface="+mn-ea"/>
                <a:cs typeface="+mn-cs"/>
              </a:rPr>
              <a:t>Orphanos</a:t>
            </a:r>
            <a:r>
              <a:rPr kumimoji="0" lang="en-US" sz="1200" b="0" i="0" u="none" strike="noStrike" kern="1200" cap="none" spc="0" normalizeH="0" baseline="0" noProof="0">
                <a:ln>
                  <a:noFill/>
                </a:ln>
                <a:solidFill>
                  <a:srgbClr val="4472C4"/>
                </a:solidFill>
                <a:effectLst/>
                <a:uLnTx/>
                <a:uFillTx/>
                <a:latin typeface="Calibri" panose="020F0502020204030204"/>
                <a:ea typeface="+mn-ea"/>
                <a:cs typeface="+mn-cs"/>
              </a:rPr>
              <a:t>, 2009; Desimone, 2009; Desimone &amp; </a:t>
            </a:r>
            <a:r>
              <a:rPr kumimoji="0" lang="en-US" sz="1200" b="0" i="0" u="none" strike="noStrike" kern="1200" cap="none" spc="0" normalizeH="0" baseline="0" noProof="0" err="1">
                <a:ln>
                  <a:noFill/>
                </a:ln>
                <a:solidFill>
                  <a:srgbClr val="4472C4"/>
                </a:solidFill>
                <a:effectLst/>
                <a:uLnTx/>
                <a:uFillTx/>
                <a:latin typeface="Calibri" panose="020F0502020204030204"/>
                <a:ea typeface="+mn-ea"/>
                <a:cs typeface="+mn-cs"/>
              </a:rPr>
              <a:t>Garet</a:t>
            </a:r>
            <a:r>
              <a:rPr kumimoji="0" lang="en-US" sz="1200" b="0" i="0" u="none" strike="noStrike" kern="1200" cap="none" spc="0" normalizeH="0" baseline="0" noProof="0">
                <a:ln>
                  <a:noFill/>
                </a:ln>
                <a:solidFill>
                  <a:srgbClr val="4472C4"/>
                </a:solidFill>
                <a:effectLst/>
                <a:uLnTx/>
                <a:uFillTx/>
                <a:latin typeface="Calibri" panose="020F0502020204030204"/>
                <a:ea typeface="+mn-ea"/>
                <a:cs typeface="+mn-cs"/>
              </a:rPr>
              <a:t>, 2015; </a:t>
            </a:r>
            <a:r>
              <a:rPr kumimoji="0" lang="en-US" sz="1200" b="0" i="0" u="none" strike="noStrike" kern="1200" cap="none" spc="0" normalizeH="0" baseline="0" noProof="0" err="1">
                <a:ln>
                  <a:noFill/>
                </a:ln>
                <a:solidFill>
                  <a:srgbClr val="4472C4"/>
                </a:solidFill>
                <a:effectLst/>
                <a:uLnTx/>
                <a:uFillTx/>
                <a:latin typeface="Calibri" panose="020F0502020204030204"/>
                <a:ea typeface="+mn-ea"/>
                <a:cs typeface="+mn-cs"/>
              </a:rPr>
              <a:t>Garet</a:t>
            </a:r>
            <a:r>
              <a:rPr kumimoji="0" lang="en-US" sz="1200" b="0" i="0" u="none" strike="noStrike" kern="1200" cap="none" spc="0" normalizeH="0" baseline="0" noProof="0">
                <a:ln>
                  <a:noFill/>
                </a:ln>
                <a:solidFill>
                  <a:srgbClr val="4472C4"/>
                </a:solidFill>
                <a:effectLst/>
                <a:uLnTx/>
                <a:uFillTx/>
                <a:latin typeface="Calibri" panose="020F0502020204030204"/>
                <a:ea typeface="+mn-ea"/>
                <a:cs typeface="+mn-cs"/>
              </a:rPr>
              <a:t>, Porter, Desimone, Birman, &amp; Yoon, 2001; Hill, 2007.</a:t>
            </a:r>
          </a:p>
        </p:txBody>
      </p:sp>
      <p:sp>
        <p:nvSpPr>
          <p:cNvPr id="9" name="Rectangle: Rounded Corners 8">
            <a:extLst>
              <a:ext uri="{FF2B5EF4-FFF2-40B4-BE49-F238E27FC236}">
                <a16:creationId xmlns:a16="http://schemas.microsoft.com/office/drawing/2014/main" id="{D67C3E1E-C2C8-E24C-4A44-D53F30C21837}"/>
              </a:ext>
            </a:extLst>
          </p:cNvPr>
          <p:cNvSpPr/>
          <p:nvPr/>
        </p:nvSpPr>
        <p:spPr>
          <a:xfrm>
            <a:off x="5134260" y="1265833"/>
            <a:ext cx="3508019" cy="5191528"/>
          </a:xfrm>
          <a:prstGeom prst="round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lIns="91440" tIns="45720" rIns="91440" bIns="45720"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000" b="1" i="0" u="sng" strike="noStrike" kern="1200" cap="none" spc="0" normalizeH="0" baseline="0" noProof="0">
                <a:ln>
                  <a:noFill/>
                </a:ln>
                <a:solidFill>
                  <a:prstClr val="black"/>
                </a:solidFill>
                <a:effectLst/>
                <a:uLnTx/>
                <a:uFillTx/>
                <a:latin typeface="Calibri" panose="020F0502020204030204"/>
                <a:ea typeface="+mn-ea"/>
                <a:cs typeface="+mn-cs"/>
              </a:rPr>
              <a:t>Job-embedded Coaching has largest impact</a:t>
            </a: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72C4"/>
                </a:solidFill>
                <a:effectLst/>
                <a:uLnTx/>
                <a:uFillTx/>
                <a:latin typeface="Calibri" panose="020F0502020204030204"/>
                <a:ea typeface="+mn-ea"/>
                <a:cs typeface="+mn-cs"/>
              </a:rPr>
              <a:t>In a large meta-analysis, </a:t>
            </a:r>
            <a:r>
              <a:rPr kumimoji="0" lang="en-US" sz="1800" b="1" i="0" u="none" strike="noStrike" kern="1200" cap="none" spc="0" normalizeH="0" baseline="0" noProof="0">
                <a:ln>
                  <a:noFill/>
                </a:ln>
                <a:solidFill>
                  <a:srgbClr val="4472C4"/>
                </a:solidFill>
                <a:effectLst/>
                <a:uLnTx/>
                <a:uFillTx/>
                <a:latin typeface="Calibri" panose="020F0502020204030204"/>
                <a:ea typeface="+mn-ea"/>
                <a:cs typeface="+mn-cs"/>
              </a:rPr>
              <a:t>teacher coaching </a:t>
            </a:r>
            <a:r>
              <a:rPr kumimoji="0" lang="en-US" sz="1800" b="0" i="0" u="none" strike="noStrike" kern="1200" cap="none" spc="0" normalizeH="0" baseline="0" noProof="0">
                <a:ln>
                  <a:noFill/>
                </a:ln>
                <a:solidFill>
                  <a:srgbClr val="4472C4"/>
                </a:solidFill>
                <a:effectLst/>
                <a:uLnTx/>
                <a:uFillTx/>
                <a:latin typeface="Calibri" panose="020F0502020204030204"/>
                <a:ea typeface="+mn-ea"/>
                <a:cs typeface="+mn-cs"/>
              </a:rPr>
              <a:t>had large positive effects on teachers’ instructional practice and smaller, but still positive, effects on student achievement. Effects of </a:t>
            </a:r>
            <a:r>
              <a:rPr kumimoji="0" lang="en-US" sz="1800" b="1" i="0" u="none" strike="noStrike" kern="1200" cap="none" spc="0" normalizeH="0" baseline="0" noProof="0">
                <a:ln>
                  <a:noFill/>
                </a:ln>
                <a:solidFill>
                  <a:srgbClr val="4472C4"/>
                </a:solidFill>
                <a:effectLst/>
                <a:uLnTx/>
                <a:uFillTx/>
                <a:latin typeface="Calibri" panose="020F0502020204030204"/>
                <a:ea typeface="+mn-ea"/>
                <a:cs typeface="+mn-cs"/>
              </a:rPr>
              <a:t>teacher coaching on achievement are larger </a:t>
            </a:r>
            <a:r>
              <a:rPr kumimoji="0" lang="en-US" sz="1800" b="0" i="0" u="none" strike="noStrike" kern="1200" cap="none" spc="0" normalizeH="0" baseline="0" noProof="0">
                <a:ln>
                  <a:noFill/>
                </a:ln>
                <a:solidFill>
                  <a:srgbClr val="4472C4"/>
                </a:solidFill>
                <a:effectLst/>
                <a:uLnTx/>
                <a:uFillTx/>
                <a:latin typeface="Calibri" panose="020F0502020204030204"/>
                <a:ea typeface="+mn-ea"/>
                <a:cs typeface="+mn-cs"/>
              </a:rPr>
              <a:t>than pooled estimates from causal studies of almost all other school-based interventions.</a:t>
            </a:r>
          </a:p>
          <a:p>
            <a:pPr marL="22860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472C4"/>
              </a:solidFill>
              <a:effectLst/>
              <a:uLnTx/>
              <a:uFillTx/>
              <a:latin typeface="Calibri" panose="020F0502020204030204"/>
              <a:ea typeface="+mn-ea"/>
              <a:cs typeface="+mn-cs"/>
            </a:endParaRP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4472C4"/>
                </a:solidFill>
                <a:effectLst/>
                <a:uLnTx/>
                <a:uFillTx/>
                <a:latin typeface="Calibri" panose="020F0502020204030204"/>
                <a:ea typeface="+mn-ea"/>
                <a:cs typeface="+mn-cs"/>
              </a:rPr>
              <a:t>Kraft, M.A., Blazar, D., Hogan*, D. (2018). </a:t>
            </a:r>
            <a:r>
              <a:rPr kumimoji="0" lang="en-US" sz="1200" b="0" i="1" u="none" strike="noStrike" kern="1200" cap="none" spc="0" normalizeH="0" baseline="0" noProof="0">
                <a:ln>
                  <a:noFill/>
                </a:ln>
                <a:solidFill>
                  <a:srgbClr val="4472C4"/>
                </a:solidFill>
                <a:effectLst/>
                <a:uLnTx/>
                <a:uFillTx/>
                <a:latin typeface="Calibri" panose="020F0502020204030204"/>
                <a:ea typeface="+mn-ea"/>
                <a:cs typeface="+mn-cs"/>
                <a:hlinkClick r:id="rId4"/>
              </a:rPr>
              <a:t>The effect of teaching coaching on instruction and achievement: A meta-analysis of the causal evidence. </a:t>
            </a:r>
            <a:endParaRPr kumimoji="0" lang="en-US" sz="1200" b="0" i="1" u="none" strike="noStrike" kern="1200" cap="none" spc="0" normalizeH="0" baseline="0" noProof="0">
              <a:ln>
                <a:noFill/>
              </a:ln>
              <a:solidFill>
                <a:srgbClr val="4472C4"/>
              </a:solidFill>
              <a:effectLst/>
              <a:uLnTx/>
              <a:uFillTx/>
              <a:latin typeface="Calibri" panose="020F0502020204030204"/>
              <a:ea typeface="+mn-ea"/>
              <a:cs typeface="+mn-cs"/>
            </a:endParaRPr>
          </a:p>
          <a:p>
            <a:pPr marL="11430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4472C4"/>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4CA71C69-AC47-440B-A883-230B1471AA5D}"/>
              </a:ext>
            </a:extLst>
          </p:cNvPr>
          <p:cNvSpPr/>
          <p:nvPr/>
        </p:nvSpPr>
        <p:spPr>
          <a:xfrm>
            <a:off x="8927183" y="1511922"/>
            <a:ext cx="3132105" cy="4699349"/>
          </a:xfrm>
          <a:prstGeom prst="round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000" b="1" i="0" u="sng" strike="noStrike" kern="1200" cap="none" spc="0" normalizeH="0" baseline="0" noProof="0">
                <a:ln>
                  <a:noFill/>
                </a:ln>
                <a:solidFill>
                  <a:prstClr val="black"/>
                </a:solidFill>
                <a:effectLst/>
                <a:uLnTx/>
                <a:uFillTx/>
                <a:latin typeface="Calibri" panose="020F0502020204030204"/>
                <a:ea typeface="+mn-ea"/>
                <a:cs typeface="+mn-cs"/>
              </a:rPr>
              <a:t>Mentoring quality matters</a:t>
            </a:r>
            <a:br>
              <a:rPr kumimoji="0" lang="en-US" sz="2400" b="1" i="0" u="sng" strike="noStrike" kern="1200" cap="none" spc="0" normalizeH="0" baseline="0" noProof="0">
                <a:ln>
                  <a:noFill/>
                </a:ln>
                <a:solidFill>
                  <a:prstClr val="white"/>
                </a:solidFill>
                <a:effectLst/>
                <a:uLnTx/>
                <a:uFillTx/>
                <a:latin typeface="Calibri" panose="020F0502020204030204"/>
                <a:ea typeface="Calibri"/>
                <a:cs typeface="Calibri"/>
              </a:rPr>
            </a:br>
            <a:endParaRPr kumimoji="0" lang="en-US" sz="1600" b="0" i="0" u="none" strike="noStrike" kern="1200" cap="none" spc="0" normalizeH="0" baseline="0" noProof="0">
              <a:ln>
                <a:noFill/>
              </a:ln>
              <a:solidFill>
                <a:srgbClr val="4472C4"/>
              </a:solidFill>
              <a:effectLst/>
              <a:uLnTx/>
              <a:uFillTx/>
              <a:latin typeface="Calibri" panose="020F0502020204030204"/>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4472C4"/>
                </a:solidFill>
                <a:effectLst/>
                <a:uLnTx/>
                <a:uFillTx/>
                <a:latin typeface="Calibri" panose="020F0502020204030204"/>
                <a:ea typeface="Calibri" panose="020F0502020204030204" pitchFamily="34" charset="0"/>
                <a:cs typeface="Calibri" panose="020F0502020204030204" pitchFamily="34" charset="0"/>
              </a:rPr>
              <a:t>“Novice teachers can start their career as effective as a typical third-year teacher if they were assigned to a highly effective mentor teacher”</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a:ln>
                <a:noFill/>
              </a:ln>
              <a:solidFill>
                <a:srgbClr val="4472C4"/>
              </a:solidFill>
              <a:effectLst/>
              <a:uLnTx/>
              <a:uFillTx/>
              <a:latin typeface="Calibri" panose="020F0502020204030204"/>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404040"/>
                </a:solidFill>
                <a:effectLst/>
                <a:uLnTx/>
                <a:uFillTx/>
                <a:latin typeface="Calibri" panose="020F0502020204030204"/>
                <a:ea typeface="+mn-ea"/>
                <a:cs typeface="+mn-cs"/>
              </a:rPr>
              <a:t>Goldhaber, et al (2020), </a:t>
            </a:r>
            <a:r>
              <a:rPr kumimoji="0" lang="en-US" sz="1200" b="0" i="0" u="none" strike="noStrike" kern="1200" cap="none" spc="0" normalizeH="0" baseline="0" noProof="0">
                <a:ln>
                  <a:noFill/>
                </a:ln>
                <a:solidFill>
                  <a:srgbClr val="111111"/>
                </a:solidFill>
                <a:effectLst/>
                <a:uLnTx/>
                <a:uFillTx/>
                <a:latin typeface="Calibri" panose="020F0502020204030204"/>
                <a:ea typeface="+mn-ea"/>
                <a:cs typeface="+mn-cs"/>
                <a:hlinkClick r:id="rId5"/>
              </a:rPr>
              <a:t>Exploring the Impact of Student Teaching Apprenticeships on Student Achievement and Mentor Teachers</a:t>
            </a:r>
            <a:endParaRPr kumimoji="0" lang="en-US" sz="1200" b="0" i="0" u="none" strike="noStrike" kern="1200" cap="none" spc="0" normalizeH="0" baseline="0" noProof="0">
              <a:ln>
                <a:noFill/>
              </a:ln>
              <a:solidFill>
                <a:srgbClr val="11111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100" b="1" i="0" u="sng" strike="no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3" name="Slide Number Placeholder 2">
            <a:extLst>
              <a:ext uri="{FF2B5EF4-FFF2-40B4-BE49-F238E27FC236}">
                <a16:creationId xmlns:a16="http://schemas.microsoft.com/office/drawing/2014/main" id="{4DE23FA1-9969-8287-CEBC-4AEDCA07EC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878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9ED1A-6E50-A07D-565F-3C5497A2F07E}"/>
              </a:ext>
            </a:extLst>
          </p:cNvPr>
          <p:cNvSpPr>
            <a:spLocks noGrp="1"/>
          </p:cNvSpPr>
          <p:nvPr>
            <p:ph type="title"/>
          </p:nvPr>
        </p:nvSpPr>
        <p:spPr/>
        <p:txBody>
          <a:bodyPr>
            <a:normAutofit fontScale="90000"/>
          </a:bodyPr>
          <a:lstStyle/>
          <a:p>
            <a:r>
              <a:rPr lang="en-US" dirty="0"/>
              <a:t>Teacher residency programs have significantly stronger outcomes than other program types</a:t>
            </a:r>
          </a:p>
        </p:txBody>
      </p:sp>
      <p:sp>
        <p:nvSpPr>
          <p:cNvPr id="4" name="Rectangle: Rounded Corners 3" descr="Graphic depicts Impact on teacher retention as an area where Residency programs have a strong impact">
            <a:extLst>
              <a:ext uri="{FF2B5EF4-FFF2-40B4-BE49-F238E27FC236}">
                <a16:creationId xmlns:a16="http://schemas.microsoft.com/office/drawing/2014/main" id="{9BBC6C9B-05D7-5400-7819-542FB7E4FC38}"/>
              </a:ext>
            </a:extLst>
          </p:cNvPr>
          <p:cNvSpPr/>
          <p:nvPr/>
        </p:nvSpPr>
        <p:spPr>
          <a:xfrm>
            <a:off x="457200" y="1595476"/>
            <a:ext cx="11175154" cy="1494312"/>
          </a:xfrm>
          <a:prstGeom prst="roundRect">
            <a:avLst/>
          </a:prstGeom>
          <a:solidFill>
            <a:schemeClr val="accent5"/>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descr="Graphic depicts Impact on Placement in High Needs Areas as an area where Residency programs have a strong impact">
            <a:extLst>
              <a:ext uri="{FF2B5EF4-FFF2-40B4-BE49-F238E27FC236}">
                <a16:creationId xmlns:a16="http://schemas.microsoft.com/office/drawing/2014/main" id="{FCBAEB48-BC9F-D56D-AAE4-A8B0178EB504}"/>
              </a:ext>
            </a:extLst>
          </p:cNvPr>
          <p:cNvSpPr/>
          <p:nvPr/>
        </p:nvSpPr>
        <p:spPr>
          <a:xfrm>
            <a:off x="457200" y="3149855"/>
            <a:ext cx="11175154" cy="1494312"/>
          </a:xfrm>
          <a:prstGeom prst="round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descr="Graphic depicts Impact on Student Outcomes as an area where Residency programs have a strong impact">
            <a:extLst>
              <a:ext uri="{FF2B5EF4-FFF2-40B4-BE49-F238E27FC236}">
                <a16:creationId xmlns:a16="http://schemas.microsoft.com/office/drawing/2014/main" id="{527E6587-CE79-722B-99BE-D3527AB088F3}"/>
              </a:ext>
            </a:extLst>
          </p:cNvPr>
          <p:cNvSpPr/>
          <p:nvPr/>
        </p:nvSpPr>
        <p:spPr>
          <a:xfrm>
            <a:off x="457199" y="4704234"/>
            <a:ext cx="11175154" cy="1494312"/>
          </a:xfrm>
          <a:prstGeom prst="round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6">
            <a:extLst>
              <a:ext uri="{FF2B5EF4-FFF2-40B4-BE49-F238E27FC236}">
                <a16:creationId xmlns:a16="http://schemas.microsoft.com/office/drawing/2014/main" id="{BD742AD7-D644-F746-13F2-5B0F2E5A99EE}"/>
              </a:ext>
            </a:extLst>
          </p:cNvPr>
          <p:cNvGraphicFramePr>
            <a:graphicFrameLocks noGrp="1"/>
          </p:cNvGraphicFramePr>
          <p:nvPr/>
        </p:nvGraphicFramePr>
        <p:xfrm>
          <a:off x="1855433" y="1595476"/>
          <a:ext cx="9707045" cy="4653674"/>
        </p:xfrm>
        <a:graphic>
          <a:graphicData uri="http://schemas.openxmlformats.org/drawingml/2006/table">
            <a:tbl>
              <a:tblPr firstRow="1" bandRow="1">
                <a:tableStyleId>{5940675A-B579-460E-94D1-54222C63F5DA}</a:tableStyleId>
              </a:tblPr>
              <a:tblGrid>
                <a:gridCol w="3577701">
                  <a:extLst>
                    <a:ext uri="{9D8B030D-6E8A-4147-A177-3AD203B41FA5}">
                      <a16:colId xmlns:a16="http://schemas.microsoft.com/office/drawing/2014/main" val="1394573163"/>
                    </a:ext>
                  </a:extLst>
                </a:gridCol>
                <a:gridCol w="6129344">
                  <a:extLst>
                    <a:ext uri="{9D8B030D-6E8A-4147-A177-3AD203B41FA5}">
                      <a16:colId xmlns:a16="http://schemas.microsoft.com/office/drawing/2014/main" val="3173547987"/>
                    </a:ext>
                  </a:extLst>
                </a:gridCol>
              </a:tblGrid>
              <a:tr h="1534357">
                <a:tc>
                  <a:txBody>
                    <a:bodyPr/>
                    <a:lstStyle/>
                    <a:p>
                      <a:pPr algn="ctr"/>
                      <a:r>
                        <a:rPr lang="en-US" sz="2800" b="1">
                          <a:solidFill>
                            <a:schemeClr val="bg1"/>
                          </a:solidFill>
                        </a:rPr>
                        <a:t>Retention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a:solidFill>
                            <a:schemeClr val="bg1"/>
                          </a:solidFill>
                          <a:effectLst/>
                          <a:latin typeface="+mn-lt"/>
                          <a:ea typeface="+mn-ea"/>
                          <a:cs typeface="+mn-cs"/>
                        </a:rPr>
                        <a:t>A Houston-based study across five years showed that nearly </a:t>
                      </a:r>
                      <a:r>
                        <a:rPr lang="en-US" sz="1400" b="1" i="0" kern="1200">
                          <a:solidFill>
                            <a:schemeClr val="bg1"/>
                          </a:solidFill>
                          <a:effectLst/>
                          <a:latin typeface="+mn-lt"/>
                          <a:ea typeface="+mn-ea"/>
                          <a:cs typeface="+mn-cs"/>
                        </a:rPr>
                        <a:t>9 out of 10 graduates </a:t>
                      </a:r>
                      <a:r>
                        <a:rPr lang="en-US" sz="1400" b="0" i="0" kern="1200">
                          <a:solidFill>
                            <a:schemeClr val="bg1"/>
                          </a:solidFill>
                          <a:effectLst/>
                          <a:latin typeface="+mn-lt"/>
                          <a:ea typeface="+mn-ea"/>
                          <a:cs typeface="+mn-cs"/>
                        </a:rPr>
                        <a:t>from the University of Houston’s yearlong residency that go on to teach in Texas’ schools </a:t>
                      </a:r>
                      <a:r>
                        <a:rPr lang="en-US" sz="1400" b="1" i="0" kern="1200">
                          <a:solidFill>
                            <a:schemeClr val="bg1"/>
                          </a:solidFill>
                          <a:effectLst/>
                          <a:latin typeface="+mn-lt"/>
                          <a:ea typeface="+mn-ea"/>
                          <a:cs typeface="+mn-cs"/>
                        </a:rPr>
                        <a:t>remain teaching in a Texas classroom into their third year</a:t>
                      </a:r>
                      <a:r>
                        <a:rPr lang="en-US" sz="1400" b="0" i="0" kern="1200">
                          <a:solidFill>
                            <a:schemeClr val="bg1"/>
                          </a:solidFill>
                          <a:effectLst/>
                          <a:latin typeface="+mn-lt"/>
                          <a:ea typeface="+mn-ea"/>
                          <a:cs typeface="+mn-cs"/>
                        </a:rPr>
                        <a:t>, which is 11 percentage points higher than the state average.</a:t>
                      </a:r>
                      <a:endParaRPr lang="en-US" sz="1400">
                        <a:solidFill>
                          <a:schemeClr val="bg1"/>
                        </a:solidFill>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1491441"/>
                  </a:ext>
                </a:extLst>
              </a:tr>
              <a:tr h="1534357">
                <a:tc>
                  <a:txBody>
                    <a:bodyPr/>
                    <a:lstStyle/>
                    <a:p>
                      <a:pPr algn="ctr"/>
                      <a:r>
                        <a:rPr lang="en-US" sz="2800" b="1">
                          <a:solidFill>
                            <a:schemeClr val="bg1"/>
                          </a:solidFill>
                        </a:rPr>
                        <a:t>Placement in High Needs Areas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bg1"/>
                          </a:solidFill>
                        </a:rPr>
                        <a:t>Nationally, 13% of residency graduates in 2015–16 taught in mathematics, science, or technology fields, and </a:t>
                      </a:r>
                      <a:r>
                        <a:rPr lang="en-US" sz="1400" b="1">
                          <a:solidFill>
                            <a:schemeClr val="bg1"/>
                          </a:solidFill>
                        </a:rPr>
                        <a:t>32% taught English language learners and/or students with special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7071521"/>
                  </a:ext>
                </a:extLst>
              </a:tr>
              <a:tr h="1534357">
                <a:tc>
                  <a:txBody>
                    <a:bodyPr/>
                    <a:lstStyle/>
                    <a:p>
                      <a:pPr algn="ctr"/>
                      <a:r>
                        <a:rPr lang="en-US" sz="2800" b="1">
                          <a:solidFill>
                            <a:schemeClr val="bg1"/>
                          </a:solidFill>
                        </a:rPr>
                        <a:t>Impact on Student Outcomes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According to a study of Texas Tech University’s Tech Teach and Tech Teach Across Texas programs, </a:t>
                      </a:r>
                      <a:r>
                        <a:rPr lang="en-US" sz="1400" dirty="0">
                          <a:solidFill>
                            <a:schemeClr val="bg1"/>
                          </a:solidFill>
                          <a:latin typeface="Calibri" panose="020F0502020204030204" pitchFamily="34" charset="0"/>
                          <a:ea typeface="+mn-lt"/>
                          <a:cs typeface="+mn-lt"/>
                        </a:rPr>
                        <a:t>s</a:t>
                      </a:r>
                      <a:r>
                        <a:rPr lang="en-US" sz="1400" dirty="0">
                          <a:solidFill>
                            <a:schemeClr val="bg1"/>
                          </a:solidFill>
                          <a:latin typeface="Calibri" panose="020F0502020204030204" pitchFamily="34" charset="0"/>
                        </a:rPr>
                        <a:t>tudents taught by TTAT teachers showed </a:t>
                      </a:r>
                      <a:r>
                        <a:rPr lang="en-US" sz="1400" b="1" dirty="0">
                          <a:solidFill>
                            <a:schemeClr val="bg1"/>
                          </a:solidFill>
                          <a:latin typeface="Calibri" panose="020F0502020204030204" pitchFamily="34" charset="0"/>
                        </a:rPr>
                        <a:t>statistically significant stronger reading scores </a:t>
                      </a:r>
                      <a:r>
                        <a:rPr lang="en-US" sz="1400" dirty="0">
                          <a:solidFill>
                            <a:schemeClr val="bg1"/>
                          </a:solidFill>
                          <a:latin typeface="Calibri" panose="020F0502020204030204" pitchFamily="34" charset="0"/>
                        </a:rPr>
                        <a:t>compared to other students and </a:t>
                      </a:r>
                      <a:r>
                        <a:rPr lang="en-US" sz="1400" dirty="0">
                          <a:solidFill>
                            <a:schemeClr val="bg1"/>
                          </a:solidFill>
                        </a:rPr>
                        <a:t>exhibited a </a:t>
                      </a:r>
                      <a:r>
                        <a:rPr lang="en-US" sz="1400" b="1" dirty="0">
                          <a:solidFill>
                            <a:schemeClr val="bg1"/>
                          </a:solidFill>
                        </a:rPr>
                        <a:t>larger differences in their student achievement compared to other pathways in year 2 and 3.</a:t>
                      </a:r>
                      <a:endParaRPr lang="en-US" sz="1400" dirty="0">
                        <a:solidFill>
                          <a:schemeClr val="bg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5762409"/>
                  </a:ext>
                </a:extLst>
              </a:tr>
            </a:tbl>
          </a:graphicData>
        </a:graphic>
      </p:graphicFrame>
      <p:pic>
        <p:nvPicPr>
          <p:cNvPr id="2" name="Graphic 1">
            <a:extLst>
              <a:ext uri="{FF2B5EF4-FFF2-40B4-BE49-F238E27FC236}">
                <a16:creationId xmlns:a16="http://schemas.microsoft.com/office/drawing/2014/main" id="{792E8D93-A7DF-3D7B-0D29-08756A98520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9646" y="1718188"/>
            <a:ext cx="1371600" cy="1371600"/>
          </a:xfrm>
          <a:prstGeom prst="rect">
            <a:avLst/>
          </a:prstGeom>
        </p:spPr>
      </p:pic>
      <p:pic>
        <p:nvPicPr>
          <p:cNvPr id="11" name="Graphic 10">
            <a:extLst>
              <a:ext uri="{FF2B5EF4-FFF2-40B4-BE49-F238E27FC236}">
                <a16:creationId xmlns:a16="http://schemas.microsoft.com/office/drawing/2014/main" id="{4CBC0942-93AF-D74E-390E-281163869C4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9646" y="3211211"/>
            <a:ext cx="1371600" cy="1371600"/>
          </a:xfrm>
          <a:prstGeom prst="rect">
            <a:avLst/>
          </a:prstGeom>
        </p:spPr>
      </p:pic>
      <p:pic>
        <p:nvPicPr>
          <p:cNvPr id="15" name="Graphic 14">
            <a:extLst>
              <a:ext uri="{FF2B5EF4-FFF2-40B4-BE49-F238E27FC236}">
                <a16:creationId xmlns:a16="http://schemas.microsoft.com/office/drawing/2014/main" id="{E108D5BD-A7E0-2AE3-9383-D64A1A90F95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9646" y="4705523"/>
            <a:ext cx="1371600" cy="1371600"/>
          </a:xfrm>
          <a:prstGeom prst="rect">
            <a:avLst/>
          </a:prstGeom>
        </p:spPr>
      </p:pic>
    </p:spTree>
    <p:extLst>
      <p:ext uri="{BB962C8B-B14F-4D97-AF65-F5344CB8AC3E}">
        <p14:creationId xmlns:p14="http://schemas.microsoft.com/office/powerpoint/2010/main" val="2163913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2E1817-F21C-5F22-BC25-E7BA94C708EB}"/>
              </a:ext>
            </a:extLst>
          </p:cNvPr>
          <p:cNvSpPr>
            <a:spLocks noGrp="1"/>
          </p:cNvSpPr>
          <p:nvPr>
            <p:ph type="title"/>
          </p:nvPr>
        </p:nvSpPr>
        <p:spPr>
          <a:xfrm>
            <a:off x="1828724" y="162466"/>
            <a:ext cx="10252439" cy="962338"/>
          </a:xfrm>
        </p:spPr>
        <p:txBody>
          <a:bodyPr>
            <a:noAutofit/>
          </a:bodyPr>
          <a:lstStyle/>
          <a:p>
            <a:r>
              <a:rPr lang="en-US" sz="2800" dirty="0">
                <a:latin typeface="Calibri"/>
                <a:ea typeface="Calibri"/>
                <a:cs typeface="Calibri"/>
              </a:rPr>
              <a:t>SBEC voted in February to upgrade Educator Preparation requirements to support districts &amp; teacher candidates in alignment with these research-based best practices</a:t>
            </a:r>
            <a:endParaRPr lang="en-US" sz="2800" dirty="0"/>
          </a:p>
        </p:txBody>
      </p:sp>
      <p:sp>
        <p:nvSpPr>
          <p:cNvPr id="5" name="Text Placeholder 4">
            <a:extLst>
              <a:ext uri="{FF2B5EF4-FFF2-40B4-BE49-F238E27FC236}">
                <a16:creationId xmlns:a16="http://schemas.microsoft.com/office/drawing/2014/main" id="{5CB528BB-BDD8-FD9D-3128-A6E8E18C5652}"/>
              </a:ext>
            </a:extLst>
          </p:cNvPr>
          <p:cNvSpPr>
            <a:spLocks noGrp="1"/>
          </p:cNvSpPr>
          <p:nvPr>
            <p:ph type="body" sz="quarter" idx="23"/>
          </p:nvPr>
        </p:nvSpPr>
        <p:spPr/>
        <p:txBody>
          <a:bodyPr lIns="91440" tIns="45720" rIns="91440" bIns="45720" anchor="b"/>
          <a:lstStyle/>
          <a:p>
            <a:r>
              <a:rPr lang="en-US">
                <a:ea typeface="Calibri"/>
                <a:cs typeface="Calibri"/>
              </a:rPr>
              <a:t>These upgrades WILL</a:t>
            </a:r>
            <a:endParaRPr lang="en-US"/>
          </a:p>
        </p:txBody>
      </p:sp>
      <p:sp>
        <p:nvSpPr>
          <p:cNvPr id="4" name="Content Placeholder 3">
            <a:extLst>
              <a:ext uri="{FF2B5EF4-FFF2-40B4-BE49-F238E27FC236}">
                <a16:creationId xmlns:a16="http://schemas.microsoft.com/office/drawing/2014/main" id="{C200659C-787F-294A-4A84-1A3E9EBD191B}"/>
              </a:ext>
            </a:extLst>
          </p:cNvPr>
          <p:cNvSpPr>
            <a:spLocks noGrp="1"/>
          </p:cNvSpPr>
          <p:nvPr>
            <p:ph idx="14"/>
          </p:nvPr>
        </p:nvSpPr>
        <p:spPr>
          <a:xfrm>
            <a:off x="422659" y="2254112"/>
            <a:ext cx="5109790" cy="4009036"/>
          </a:xfrm>
        </p:spPr>
        <p:txBody>
          <a:bodyPr lIns="91440" tIns="45720" rIns="91440" bIns="45720" anchor="t"/>
          <a:lstStyle/>
          <a:p>
            <a:pPr marL="342900" indent="-342900">
              <a:buFont typeface="Arial"/>
              <a:buChar char="•"/>
            </a:pPr>
            <a:r>
              <a:rPr lang="en-US" sz="2800">
                <a:solidFill>
                  <a:srgbClr val="000000"/>
                </a:solidFill>
                <a:latin typeface="Calibri Light"/>
                <a:ea typeface="Calibri Light"/>
                <a:cs typeface="Calibri Light"/>
              </a:rPr>
              <a:t>increase </a:t>
            </a:r>
            <a:r>
              <a:rPr lang="en-US" sz="2800" u="sng">
                <a:solidFill>
                  <a:srgbClr val="000000"/>
                </a:solidFill>
                <a:latin typeface="Calibri Light"/>
                <a:ea typeface="Calibri Light"/>
                <a:cs typeface="Calibri Light"/>
              </a:rPr>
              <a:t>flexibility</a:t>
            </a:r>
            <a:r>
              <a:rPr lang="en-US" sz="2800">
                <a:solidFill>
                  <a:srgbClr val="000000"/>
                </a:solidFill>
                <a:latin typeface="Calibri Light"/>
                <a:ea typeface="Calibri Light"/>
                <a:cs typeface="Calibri Light"/>
              </a:rPr>
              <a:t> for candidates completing EPP requirements</a:t>
            </a:r>
            <a:endParaRPr lang="en-US" sz="2800">
              <a:solidFill>
                <a:srgbClr val="000000"/>
              </a:solidFill>
              <a:latin typeface="Calibri" panose="020F0502020204030204"/>
              <a:ea typeface="Calibri" panose="020F0502020204030204"/>
              <a:cs typeface="Calibri" panose="020F0502020204030204"/>
            </a:endParaRPr>
          </a:p>
          <a:p>
            <a:pPr marL="342900" indent="-342900">
              <a:buFont typeface="Arial"/>
              <a:buChar char="•"/>
            </a:pPr>
            <a:r>
              <a:rPr lang="en-US" sz="2800">
                <a:solidFill>
                  <a:srgbClr val="000000"/>
                </a:solidFill>
                <a:latin typeface="Calibri Light"/>
                <a:ea typeface="Calibri"/>
                <a:cs typeface="Calibri"/>
              </a:rPr>
              <a:t>increase </a:t>
            </a:r>
            <a:r>
              <a:rPr lang="en-US" sz="2800" u="sng">
                <a:solidFill>
                  <a:srgbClr val="000000"/>
                </a:solidFill>
                <a:latin typeface="Calibri Light"/>
                <a:ea typeface="Calibri"/>
                <a:cs typeface="Calibri"/>
              </a:rPr>
              <a:t>supports</a:t>
            </a:r>
            <a:r>
              <a:rPr lang="en-US" sz="2800">
                <a:solidFill>
                  <a:srgbClr val="000000"/>
                </a:solidFill>
                <a:latin typeface="Calibri Light"/>
                <a:ea typeface="Calibri"/>
                <a:cs typeface="Calibri"/>
              </a:rPr>
              <a:t> for candidates </a:t>
            </a:r>
            <a:endParaRPr lang="en-US" sz="2800">
              <a:ea typeface="Calibri" panose="020F0502020204030204"/>
              <a:cs typeface="Calibri" panose="020F0502020204030204"/>
            </a:endParaRPr>
          </a:p>
          <a:p>
            <a:pPr marL="342900" indent="-342900">
              <a:buFont typeface="Arial"/>
              <a:buChar char="•"/>
            </a:pPr>
            <a:r>
              <a:rPr lang="en-US" sz="2800">
                <a:solidFill>
                  <a:srgbClr val="000000"/>
                </a:solidFill>
                <a:latin typeface="Calibri Light"/>
                <a:ea typeface="Calibri Light"/>
                <a:cs typeface="Calibri Light"/>
              </a:rPr>
              <a:t>hold educator preparation </a:t>
            </a:r>
            <a:r>
              <a:rPr lang="en-US" sz="2800" u="sng">
                <a:solidFill>
                  <a:srgbClr val="000000"/>
                </a:solidFill>
                <a:latin typeface="Calibri Light"/>
                <a:ea typeface="Calibri Light"/>
                <a:cs typeface="Calibri Light"/>
              </a:rPr>
              <a:t>programs accountable</a:t>
            </a:r>
            <a:r>
              <a:rPr lang="en-US" sz="2800">
                <a:solidFill>
                  <a:srgbClr val="000000"/>
                </a:solidFill>
                <a:latin typeface="Calibri Light"/>
                <a:ea typeface="Calibri Light"/>
                <a:cs typeface="Calibri Light"/>
              </a:rPr>
              <a:t> for candidate supports that districts need</a:t>
            </a:r>
          </a:p>
          <a:p>
            <a:endParaRPr lang="en-US" sz="2800"/>
          </a:p>
        </p:txBody>
      </p:sp>
      <p:sp>
        <p:nvSpPr>
          <p:cNvPr id="6" name="Text Placeholder 5">
            <a:extLst>
              <a:ext uri="{FF2B5EF4-FFF2-40B4-BE49-F238E27FC236}">
                <a16:creationId xmlns:a16="http://schemas.microsoft.com/office/drawing/2014/main" id="{003D624E-2D82-DCCF-FDEB-112B1041BE4B}"/>
              </a:ext>
            </a:extLst>
          </p:cNvPr>
          <p:cNvSpPr>
            <a:spLocks noGrp="1"/>
          </p:cNvSpPr>
          <p:nvPr>
            <p:ph type="body" sz="quarter" idx="24"/>
          </p:nvPr>
        </p:nvSpPr>
        <p:spPr/>
        <p:txBody>
          <a:bodyPr lIns="91440" tIns="45720" rIns="91440" bIns="45720" anchor="b"/>
          <a:lstStyle/>
          <a:p>
            <a:r>
              <a:rPr lang="en-US">
                <a:ea typeface="Calibri"/>
                <a:cs typeface="Calibri"/>
              </a:rPr>
              <a:t>These upgrades WILL NOT</a:t>
            </a:r>
            <a:endParaRPr lang="en-US"/>
          </a:p>
        </p:txBody>
      </p:sp>
      <p:sp>
        <p:nvSpPr>
          <p:cNvPr id="2" name="Content Placeholder 1">
            <a:extLst>
              <a:ext uri="{FF2B5EF4-FFF2-40B4-BE49-F238E27FC236}">
                <a16:creationId xmlns:a16="http://schemas.microsoft.com/office/drawing/2014/main" id="{AF152632-DCF0-514F-DE6D-73D266A5E26C}"/>
              </a:ext>
            </a:extLst>
          </p:cNvPr>
          <p:cNvSpPr>
            <a:spLocks noGrp="1"/>
          </p:cNvSpPr>
          <p:nvPr>
            <p:ph idx="13"/>
          </p:nvPr>
        </p:nvSpPr>
        <p:spPr>
          <a:xfrm>
            <a:off x="6596228" y="2254112"/>
            <a:ext cx="5290972" cy="3659177"/>
          </a:xfrm>
        </p:spPr>
        <p:txBody>
          <a:bodyPr lIns="91440" tIns="45720" rIns="91440" bIns="45720" anchor="t"/>
          <a:lstStyle/>
          <a:p>
            <a:pPr marL="342900" indent="-342900">
              <a:buFont typeface="Arial"/>
              <a:buChar char="•"/>
            </a:pPr>
            <a:r>
              <a:rPr lang="en-US" sz="2800">
                <a:solidFill>
                  <a:srgbClr val="333333"/>
                </a:solidFill>
                <a:latin typeface="Calibri Light"/>
                <a:ea typeface="Calibri Light"/>
                <a:cs typeface="Segoe UI"/>
              </a:rPr>
              <a:t>lengthen the path to certification</a:t>
            </a:r>
            <a:endParaRPr lang="en-US" sz="2800">
              <a:solidFill>
                <a:srgbClr val="000000"/>
              </a:solidFill>
              <a:latin typeface="Calibri Light"/>
              <a:ea typeface="Calibri Light"/>
            </a:endParaRPr>
          </a:p>
          <a:p>
            <a:pPr marL="342900" indent="-342900">
              <a:buFont typeface="Arial"/>
              <a:buChar char="•"/>
            </a:pPr>
            <a:r>
              <a:rPr lang="en-US" sz="2800">
                <a:solidFill>
                  <a:srgbClr val="000000"/>
                </a:solidFill>
                <a:latin typeface="Calibri Light"/>
                <a:ea typeface="Calibri"/>
                <a:cs typeface="Calibri"/>
              </a:rPr>
              <a:t>increase testing requirements</a:t>
            </a:r>
            <a:endParaRPr lang="en-US" sz="2800">
              <a:solidFill>
                <a:srgbClr val="333333"/>
              </a:solidFill>
              <a:latin typeface="Calibri Light"/>
              <a:ea typeface="Calibri Light"/>
              <a:cs typeface="Segoe UI"/>
            </a:endParaRPr>
          </a:p>
          <a:p>
            <a:pPr marL="342900" indent="-342900">
              <a:buFont typeface="Arial"/>
              <a:buChar char="•"/>
            </a:pPr>
            <a:r>
              <a:rPr lang="en-US" sz="2800">
                <a:solidFill>
                  <a:srgbClr val="333333"/>
                </a:solidFill>
                <a:latin typeface="Calibri Light"/>
                <a:ea typeface="Calibri Light"/>
                <a:cs typeface="Segoe UI"/>
              </a:rPr>
              <a:t>increase </a:t>
            </a:r>
            <a:r>
              <a:rPr lang="en-US" sz="2800" u="sng">
                <a:solidFill>
                  <a:srgbClr val="333333"/>
                </a:solidFill>
                <a:latin typeface="Calibri Light"/>
                <a:ea typeface="Calibri Light"/>
                <a:cs typeface="Segoe UI"/>
              </a:rPr>
              <a:t>burden on districts</a:t>
            </a:r>
            <a:r>
              <a:rPr lang="en-US" sz="2800">
                <a:solidFill>
                  <a:srgbClr val="333333"/>
                </a:solidFill>
                <a:latin typeface="Calibri Light"/>
                <a:ea typeface="Calibri Light"/>
                <a:cs typeface="Segoe UI"/>
              </a:rPr>
              <a:t> </a:t>
            </a:r>
          </a:p>
          <a:p>
            <a:pPr marL="342900" indent="-342900">
              <a:buFont typeface="Arial"/>
              <a:buChar char="•"/>
            </a:pPr>
            <a:r>
              <a:rPr lang="en-US" sz="2800">
                <a:solidFill>
                  <a:srgbClr val="333333"/>
                </a:solidFill>
                <a:latin typeface="Calibri Light"/>
                <a:ea typeface="Calibri"/>
                <a:cs typeface="Segoe UI"/>
              </a:rPr>
              <a:t>make it harder to become a teacher</a:t>
            </a:r>
            <a:endParaRPr lang="en-US" sz="2800">
              <a:solidFill>
                <a:srgbClr val="000000"/>
              </a:solidFill>
              <a:latin typeface="Calibri Light"/>
              <a:ea typeface="Calibri"/>
              <a:cs typeface="Calibri"/>
            </a:endParaRPr>
          </a:p>
          <a:p>
            <a:pPr marL="0" indent="0">
              <a:buNone/>
            </a:pPr>
            <a:endParaRPr lang="en-US" sz="2800"/>
          </a:p>
        </p:txBody>
      </p:sp>
    </p:spTree>
    <p:extLst>
      <p:ext uri="{BB962C8B-B14F-4D97-AF65-F5344CB8AC3E}">
        <p14:creationId xmlns:p14="http://schemas.microsoft.com/office/powerpoint/2010/main" val="2731494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2EB13-3FA6-C263-9B40-C444D401E243}"/>
              </a:ext>
            </a:extLst>
          </p:cNvPr>
          <p:cNvSpPr>
            <a:spLocks noGrp="1"/>
          </p:cNvSpPr>
          <p:nvPr>
            <p:ph type="title"/>
          </p:nvPr>
        </p:nvSpPr>
        <p:spPr/>
        <p:txBody>
          <a:bodyPr/>
          <a:lstStyle/>
          <a:p>
            <a:r>
              <a:rPr lang="en-US" dirty="0"/>
              <a:t>Chapter 228 – What's Updated?</a:t>
            </a:r>
          </a:p>
        </p:txBody>
      </p:sp>
      <p:sp>
        <p:nvSpPr>
          <p:cNvPr id="3" name="Content Placeholder 2">
            <a:extLst>
              <a:ext uri="{FF2B5EF4-FFF2-40B4-BE49-F238E27FC236}">
                <a16:creationId xmlns:a16="http://schemas.microsoft.com/office/drawing/2014/main" id="{AB136DED-61B7-29D8-CAF7-4ADFBBB8AA46}"/>
              </a:ext>
            </a:extLst>
          </p:cNvPr>
          <p:cNvSpPr>
            <a:spLocks noGrp="1"/>
          </p:cNvSpPr>
          <p:nvPr>
            <p:ph idx="1"/>
          </p:nvPr>
        </p:nvSpPr>
        <p:spPr>
          <a:xfrm>
            <a:off x="712380" y="1235781"/>
            <a:ext cx="10623762" cy="4611208"/>
          </a:xfrm>
        </p:spPr>
        <p:txBody>
          <a:bodyPr/>
          <a:lstStyle/>
          <a:p>
            <a:r>
              <a:rPr lang="en-US"/>
              <a:t>One of the 4 main chapters in Texas Administrative Code that governs and guides educator preparation in Texas</a:t>
            </a:r>
          </a:p>
          <a:p>
            <a:endParaRPr lang="en-US"/>
          </a:p>
        </p:txBody>
      </p:sp>
      <p:sp>
        <p:nvSpPr>
          <p:cNvPr id="4" name="Rectangle 3">
            <a:extLst>
              <a:ext uri="{FF2B5EF4-FFF2-40B4-BE49-F238E27FC236}">
                <a16:creationId xmlns:a16="http://schemas.microsoft.com/office/drawing/2014/main" id="{7456BDFB-E8C3-29A0-28BC-26388FDBD77F}"/>
              </a:ext>
            </a:extLst>
          </p:cNvPr>
          <p:cNvSpPr/>
          <p:nvPr/>
        </p:nvSpPr>
        <p:spPr>
          <a:xfrm>
            <a:off x="2326103" y="2561816"/>
            <a:ext cx="3474720" cy="1384995"/>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a:r>
              <a:rPr lang="en-US" sz="2800" b="1" cap="none" spc="0">
                <a:ln w="0"/>
                <a:solidFill>
                  <a:schemeClr val="bg1"/>
                </a:solidFill>
                <a:effectLst>
                  <a:outerShdw blurRad="38100" dist="19050" dir="2700000" algn="tl" rotWithShape="0">
                    <a:schemeClr val="dk1">
                      <a:alpha val="40000"/>
                    </a:schemeClr>
                  </a:outerShdw>
                </a:effectLst>
              </a:rPr>
              <a:t>Chapter 227</a:t>
            </a:r>
          </a:p>
          <a:p>
            <a:pPr algn="ctr"/>
            <a:r>
              <a:rPr lang="en-US" sz="2800" b="1">
                <a:ln w="0"/>
                <a:solidFill>
                  <a:schemeClr val="bg1"/>
                </a:solidFill>
                <a:effectLst>
                  <a:outerShdw blurRad="38100" dist="19050" dir="2700000" algn="tl" rotWithShape="0">
                    <a:schemeClr val="dk1">
                      <a:alpha val="40000"/>
                    </a:schemeClr>
                  </a:outerShdw>
                </a:effectLst>
              </a:rPr>
              <a:t>Admission Requirements</a:t>
            </a:r>
            <a:endParaRPr lang="en-US" sz="2800" b="1" cap="none" spc="0">
              <a:ln w="0"/>
              <a:solidFill>
                <a:schemeClr val="bg1"/>
              </a:solidFill>
              <a:effectLst>
                <a:outerShdw blurRad="38100" dist="19050" dir="2700000" algn="tl" rotWithShape="0">
                  <a:schemeClr val="dk1">
                    <a:alpha val="40000"/>
                  </a:schemeClr>
                </a:outerShdw>
              </a:effectLst>
            </a:endParaRPr>
          </a:p>
        </p:txBody>
      </p:sp>
      <p:sp>
        <p:nvSpPr>
          <p:cNvPr id="7" name="Rectangle 6">
            <a:extLst>
              <a:ext uri="{FF2B5EF4-FFF2-40B4-BE49-F238E27FC236}">
                <a16:creationId xmlns:a16="http://schemas.microsoft.com/office/drawing/2014/main" id="{3D7149A1-FEC7-B2C9-5B8E-8B5B835EA6FA}"/>
              </a:ext>
            </a:extLst>
          </p:cNvPr>
          <p:cNvSpPr/>
          <p:nvPr/>
        </p:nvSpPr>
        <p:spPr>
          <a:xfrm>
            <a:off x="6308339" y="2561816"/>
            <a:ext cx="3474720" cy="1384995"/>
          </a:xfrm>
          <a:prstGeom prst="rect">
            <a:avLst/>
          </a:prstGeom>
          <a:solidFill>
            <a:srgbClr val="40834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a:r>
              <a:rPr lang="en-US" sz="2800" b="1" cap="none" spc="0">
                <a:ln w="0"/>
                <a:solidFill>
                  <a:schemeClr val="bg1"/>
                </a:solidFill>
                <a:effectLst>
                  <a:outerShdw blurRad="38100" dist="19050" dir="2700000" algn="tl" rotWithShape="0">
                    <a:schemeClr val="dk1">
                      <a:alpha val="40000"/>
                    </a:schemeClr>
                  </a:outerShdw>
                </a:effectLst>
              </a:rPr>
              <a:t>Chapter 228</a:t>
            </a:r>
          </a:p>
          <a:p>
            <a:pPr algn="ctr"/>
            <a:r>
              <a:rPr lang="en-US" sz="2800" b="1">
                <a:ln w="0"/>
                <a:solidFill>
                  <a:schemeClr val="bg1"/>
                </a:solidFill>
                <a:effectLst>
                  <a:outerShdw blurRad="38100" dist="19050" dir="2700000" algn="tl" rotWithShape="0">
                    <a:schemeClr val="dk1">
                      <a:alpha val="40000"/>
                    </a:schemeClr>
                  </a:outerShdw>
                </a:effectLst>
              </a:rPr>
              <a:t>Preparation Requirements</a:t>
            </a:r>
            <a:endParaRPr lang="en-US" sz="2800" b="1" cap="none" spc="0">
              <a:ln w="0"/>
              <a:solidFill>
                <a:schemeClr val="bg1"/>
              </a:solidFill>
              <a:effectLst>
                <a:outerShdw blurRad="38100" dist="19050" dir="2700000" algn="tl" rotWithShape="0">
                  <a:schemeClr val="dk1">
                    <a:alpha val="40000"/>
                  </a:schemeClr>
                </a:outerShdw>
              </a:effectLst>
            </a:endParaRPr>
          </a:p>
        </p:txBody>
      </p:sp>
      <p:sp>
        <p:nvSpPr>
          <p:cNvPr id="6" name="Rectangle 5">
            <a:extLst>
              <a:ext uri="{FF2B5EF4-FFF2-40B4-BE49-F238E27FC236}">
                <a16:creationId xmlns:a16="http://schemas.microsoft.com/office/drawing/2014/main" id="{022EE840-B9BF-EC51-4497-F18AD85DBCBC}"/>
              </a:ext>
            </a:extLst>
          </p:cNvPr>
          <p:cNvSpPr/>
          <p:nvPr/>
        </p:nvSpPr>
        <p:spPr>
          <a:xfrm>
            <a:off x="2326103" y="4237224"/>
            <a:ext cx="3474720" cy="1384995"/>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a:r>
              <a:rPr lang="en-US" sz="2800" b="1" cap="none" spc="0">
                <a:ln w="0"/>
                <a:solidFill>
                  <a:schemeClr val="bg1"/>
                </a:solidFill>
                <a:effectLst>
                  <a:outerShdw blurRad="38100" dist="19050" dir="2700000" algn="tl" rotWithShape="0">
                    <a:schemeClr val="dk1">
                      <a:alpha val="40000"/>
                    </a:schemeClr>
                  </a:outerShdw>
                </a:effectLst>
              </a:rPr>
              <a:t>Chapter 229</a:t>
            </a:r>
          </a:p>
          <a:p>
            <a:pPr algn="ctr"/>
            <a:r>
              <a:rPr lang="en-US" sz="2800" b="1">
                <a:ln w="0"/>
                <a:solidFill>
                  <a:schemeClr val="bg1"/>
                </a:solidFill>
                <a:effectLst>
                  <a:outerShdw blurRad="38100" dist="19050" dir="2700000" algn="tl" rotWithShape="0">
                    <a:schemeClr val="dk1">
                      <a:alpha val="40000"/>
                    </a:schemeClr>
                  </a:outerShdw>
                </a:effectLst>
              </a:rPr>
              <a:t>EPP </a:t>
            </a:r>
          </a:p>
          <a:p>
            <a:pPr algn="ctr"/>
            <a:r>
              <a:rPr lang="en-US" sz="2800" b="1">
                <a:ln w="0"/>
                <a:solidFill>
                  <a:schemeClr val="bg1"/>
                </a:solidFill>
                <a:effectLst>
                  <a:outerShdw blurRad="38100" dist="19050" dir="2700000" algn="tl" rotWithShape="0">
                    <a:schemeClr val="dk1">
                      <a:alpha val="40000"/>
                    </a:schemeClr>
                  </a:outerShdw>
                </a:effectLst>
              </a:rPr>
              <a:t>Accountability</a:t>
            </a:r>
          </a:p>
        </p:txBody>
      </p:sp>
      <p:sp>
        <p:nvSpPr>
          <p:cNvPr id="5" name="Rectangle 4">
            <a:extLst>
              <a:ext uri="{FF2B5EF4-FFF2-40B4-BE49-F238E27FC236}">
                <a16:creationId xmlns:a16="http://schemas.microsoft.com/office/drawing/2014/main" id="{FEA71D03-7190-9D07-DF08-2051D7C63792}"/>
              </a:ext>
            </a:extLst>
          </p:cNvPr>
          <p:cNvSpPr/>
          <p:nvPr/>
        </p:nvSpPr>
        <p:spPr>
          <a:xfrm>
            <a:off x="6308339" y="4237224"/>
            <a:ext cx="3474720" cy="1384995"/>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a:r>
              <a:rPr lang="en-US" sz="2800" b="1" cap="none" spc="0">
                <a:ln w="0"/>
                <a:solidFill>
                  <a:schemeClr val="bg1"/>
                </a:solidFill>
                <a:effectLst>
                  <a:outerShdw blurRad="38100" dist="19050" dir="2700000" algn="tl" rotWithShape="0">
                    <a:schemeClr val="dk1">
                      <a:alpha val="40000"/>
                    </a:schemeClr>
                  </a:outerShdw>
                </a:effectLst>
              </a:rPr>
              <a:t>Chapter 230</a:t>
            </a:r>
          </a:p>
          <a:p>
            <a:pPr algn="ctr"/>
            <a:r>
              <a:rPr lang="en-US" sz="2800" b="1">
                <a:ln w="0"/>
                <a:solidFill>
                  <a:schemeClr val="bg1"/>
                </a:solidFill>
                <a:effectLst>
                  <a:outerShdw blurRad="38100" dist="19050" dir="2700000" algn="tl" rotWithShape="0">
                    <a:schemeClr val="dk1">
                      <a:alpha val="40000"/>
                    </a:schemeClr>
                  </a:outerShdw>
                </a:effectLst>
              </a:rPr>
              <a:t>Certification Requirements</a:t>
            </a:r>
            <a:endParaRPr lang="en-US" sz="2800" b="1" cap="none" spc="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01117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52B3A2-F8D1-4244-BE7E-A343ABB830D7}"/>
              </a:ext>
            </a:extLst>
          </p:cNvPr>
          <p:cNvSpPr>
            <a:spLocks noGrp="1"/>
          </p:cNvSpPr>
          <p:nvPr>
            <p:ph type="title"/>
          </p:nvPr>
        </p:nvSpPr>
        <p:spPr/>
        <p:txBody>
          <a:bodyPr/>
          <a:lstStyle/>
          <a:p>
            <a:r>
              <a:rPr lang="en-US"/>
              <a:t>Chapter 228 Gets a Makeover-Let’s Go!!</a:t>
            </a:r>
          </a:p>
        </p:txBody>
      </p:sp>
      <p:sp>
        <p:nvSpPr>
          <p:cNvPr id="4" name="Rectangle 3">
            <a:extLst>
              <a:ext uri="{FF2B5EF4-FFF2-40B4-BE49-F238E27FC236}">
                <a16:creationId xmlns:a16="http://schemas.microsoft.com/office/drawing/2014/main" id="{0D8E839F-6E3E-9C0C-2149-107B40E58E20}"/>
              </a:ext>
            </a:extLst>
          </p:cNvPr>
          <p:cNvSpPr/>
          <p:nvPr/>
        </p:nvSpPr>
        <p:spPr>
          <a:xfrm>
            <a:off x="377927" y="1589166"/>
            <a:ext cx="2249659" cy="830997"/>
          </a:xfrm>
          <a:prstGeom prst="rect">
            <a:avLst/>
          </a:prstGeom>
          <a:noFill/>
        </p:spPr>
        <p:txBody>
          <a:bodyPr wrap="square" lIns="91440" tIns="45720" rIns="91440" bIns="45720">
            <a:spAutoFit/>
          </a:bodyPr>
          <a:lstStyle/>
          <a:p>
            <a:pPr algn="ctr"/>
            <a:r>
              <a:rPr lang="en-US"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Introduced February 2023</a:t>
            </a:r>
          </a:p>
        </p:txBody>
      </p:sp>
      <p:sp>
        <p:nvSpPr>
          <p:cNvPr id="6" name="Rectangle 5">
            <a:extLst>
              <a:ext uri="{FF2B5EF4-FFF2-40B4-BE49-F238E27FC236}">
                <a16:creationId xmlns:a16="http://schemas.microsoft.com/office/drawing/2014/main" id="{68BAB322-4CA3-7945-D103-77FA02CD4502}"/>
              </a:ext>
            </a:extLst>
          </p:cNvPr>
          <p:cNvSpPr/>
          <p:nvPr/>
        </p:nvSpPr>
        <p:spPr>
          <a:xfrm>
            <a:off x="2627586" y="4384918"/>
            <a:ext cx="2249659" cy="830997"/>
          </a:xfrm>
          <a:prstGeom prst="rect">
            <a:avLst/>
          </a:prstGeom>
          <a:noFill/>
        </p:spPr>
        <p:txBody>
          <a:bodyPr wrap="square" lIns="91440" tIns="45720" rIns="91440" bIns="45720">
            <a:spAutoFit/>
          </a:bodyPr>
          <a:lstStyle/>
          <a:p>
            <a:pPr algn="ctr"/>
            <a:r>
              <a:rPr lang="en-US"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Proposal December 2023</a:t>
            </a:r>
          </a:p>
        </p:txBody>
      </p:sp>
      <p:sp>
        <p:nvSpPr>
          <p:cNvPr id="7" name="Rectangle 6">
            <a:extLst>
              <a:ext uri="{FF2B5EF4-FFF2-40B4-BE49-F238E27FC236}">
                <a16:creationId xmlns:a16="http://schemas.microsoft.com/office/drawing/2014/main" id="{711D3B72-487B-74D0-4AE4-DADCFEBE25A9}"/>
              </a:ext>
            </a:extLst>
          </p:cNvPr>
          <p:cNvSpPr/>
          <p:nvPr/>
        </p:nvSpPr>
        <p:spPr>
          <a:xfrm>
            <a:off x="4916214" y="1589166"/>
            <a:ext cx="2249659" cy="830997"/>
          </a:xfrm>
          <a:prstGeom prst="rect">
            <a:avLst/>
          </a:prstGeom>
          <a:noFill/>
        </p:spPr>
        <p:txBody>
          <a:bodyPr wrap="square" lIns="91440" tIns="45720" rIns="91440" bIns="45720">
            <a:spAutoFit/>
          </a:bodyPr>
          <a:lstStyle/>
          <a:p>
            <a:pPr algn="ctr"/>
            <a:r>
              <a:rPr lang="en-US"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Adoption February 2024</a:t>
            </a:r>
          </a:p>
        </p:txBody>
      </p:sp>
      <p:sp>
        <p:nvSpPr>
          <p:cNvPr id="8" name="Rectangle 7">
            <a:extLst>
              <a:ext uri="{FF2B5EF4-FFF2-40B4-BE49-F238E27FC236}">
                <a16:creationId xmlns:a16="http://schemas.microsoft.com/office/drawing/2014/main" id="{7732795C-9DEE-4DDD-F1EE-B2D30ABCEDA5}"/>
              </a:ext>
            </a:extLst>
          </p:cNvPr>
          <p:cNvSpPr/>
          <p:nvPr/>
        </p:nvSpPr>
        <p:spPr>
          <a:xfrm>
            <a:off x="7248197" y="4384917"/>
            <a:ext cx="2249659" cy="1200329"/>
          </a:xfrm>
          <a:prstGeom prst="rect">
            <a:avLst/>
          </a:prstGeom>
          <a:noFill/>
        </p:spPr>
        <p:txBody>
          <a:bodyPr wrap="square" lIns="91440" tIns="45720" rIns="91440" bIns="45720">
            <a:spAutoFit/>
          </a:bodyPr>
          <a:lstStyle/>
          <a:p>
            <a:pPr algn="ctr"/>
            <a:r>
              <a:rPr lang="en-US"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SBOE Consideration April 2024</a:t>
            </a:r>
          </a:p>
        </p:txBody>
      </p:sp>
      <p:sp>
        <p:nvSpPr>
          <p:cNvPr id="9" name="Rectangle 8">
            <a:extLst>
              <a:ext uri="{FF2B5EF4-FFF2-40B4-BE49-F238E27FC236}">
                <a16:creationId xmlns:a16="http://schemas.microsoft.com/office/drawing/2014/main" id="{F63EE2D3-3849-D2EB-21C4-B76597EDE230}"/>
              </a:ext>
            </a:extLst>
          </p:cNvPr>
          <p:cNvSpPr/>
          <p:nvPr/>
        </p:nvSpPr>
        <p:spPr>
          <a:xfrm>
            <a:off x="9388366" y="1219834"/>
            <a:ext cx="2249659" cy="1200329"/>
          </a:xfrm>
          <a:prstGeom prst="rect">
            <a:avLst/>
          </a:prstGeom>
          <a:noFill/>
        </p:spPr>
        <p:txBody>
          <a:bodyPr wrap="square" lIns="91440" tIns="45720" rIns="91440" bIns="45720">
            <a:spAutoFit/>
          </a:bodyPr>
          <a:lstStyle/>
          <a:p>
            <a:pPr algn="ctr"/>
            <a:r>
              <a:rPr lang="en-US"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Implementation September 2024</a:t>
            </a:r>
          </a:p>
        </p:txBody>
      </p:sp>
    </p:spTree>
    <p:extLst>
      <p:ext uri="{BB962C8B-B14F-4D97-AF65-F5344CB8AC3E}">
        <p14:creationId xmlns:p14="http://schemas.microsoft.com/office/powerpoint/2010/main" val="4283534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0CA62-3ECE-CFC2-19F9-0C91F72F0B11}"/>
              </a:ext>
            </a:extLst>
          </p:cNvPr>
          <p:cNvSpPr>
            <a:spLocks noGrp="1"/>
          </p:cNvSpPr>
          <p:nvPr>
            <p:ph type="title"/>
          </p:nvPr>
        </p:nvSpPr>
        <p:spPr/>
        <p:txBody>
          <a:bodyPr/>
          <a:lstStyle/>
          <a:p>
            <a:r>
              <a:rPr lang="en-US"/>
              <a:t>Tracking Updates to Chapter 228 Across the Year</a:t>
            </a:r>
          </a:p>
        </p:txBody>
      </p:sp>
      <p:pic>
        <p:nvPicPr>
          <p:cNvPr id="7" name="Content Placeholder 6" descr="The graphic depicts the 5 colors TEA used to highlight revisions to Chapter 228 for stakeholders and the SBEC to follow changes.">
            <a:extLst>
              <a:ext uri="{FF2B5EF4-FFF2-40B4-BE49-F238E27FC236}">
                <a16:creationId xmlns:a16="http://schemas.microsoft.com/office/drawing/2014/main" id="{A133B7EA-AAED-780C-3002-1D38F60F3585}"/>
              </a:ext>
            </a:extLst>
          </p:cNvPr>
          <p:cNvPicPr>
            <a:picLocks noGrp="1" noChangeAspect="1"/>
          </p:cNvPicPr>
          <p:nvPr>
            <p:ph idx="1"/>
          </p:nvPr>
        </p:nvPicPr>
        <p:blipFill>
          <a:blip r:embed="rId3"/>
          <a:stretch>
            <a:fillRect/>
          </a:stretch>
        </p:blipFill>
        <p:spPr>
          <a:xfrm>
            <a:off x="858074" y="1281733"/>
            <a:ext cx="10830268" cy="4480560"/>
          </a:xfrm>
        </p:spPr>
      </p:pic>
    </p:spTree>
    <p:extLst>
      <p:ext uri="{BB962C8B-B14F-4D97-AF65-F5344CB8AC3E}">
        <p14:creationId xmlns:p14="http://schemas.microsoft.com/office/powerpoint/2010/main" val="17698707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Light_option_  -  Read-Only" id="{C5609052-68C2-4AF0-8D16-5571A7ACE78D}" vid="{38C78E2E-0E3A-4102-9DF2-5C2E0B83F7AB}"/>
    </a:ext>
  </a:extLst>
</a:theme>
</file>

<file path=ppt/theme/theme2.xml><?xml version="1.0" encoding="utf-8"?>
<a:theme xmlns:a="http://schemas.openxmlformats.org/drawingml/2006/main" name="4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QIMI PPT Templates" id="{42D0FC3B-3C6B-41F5-81A4-E0046826C029}" vid="{6AFF61F9-EF0B-4701-BA3E-DCC3F037D109}"/>
    </a:ext>
  </a:extLst>
</a:theme>
</file>

<file path=ppt/theme/theme3.xml><?xml version="1.0" encoding="utf-8"?>
<a:theme xmlns:a="http://schemas.openxmlformats.org/drawingml/2006/main" name="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D78F17D3-976F-4575-BC9B-B8D978AA3BC3}"/>
    </a:ext>
  </a:extLst>
</a:theme>
</file>

<file path=ppt/theme/theme4.xml><?xml version="1.0" encoding="utf-8"?>
<a:theme xmlns:a="http://schemas.openxmlformats.org/drawingml/2006/main" name="3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Light New" id="{B8693755-A686-6441-BB85-B054A831C061}" vid="{1C6B6337-BCB8-3649-BE36-F094F0E7973B}"/>
    </a:ext>
  </a:extLst>
</a:theme>
</file>

<file path=ppt/theme/theme5.xml><?xml version="1.0" encoding="utf-8"?>
<a:theme xmlns:a="http://schemas.openxmlformats.org/drawingml/2006/main" name="20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1_ 10.10.18" id="{94AB2489-7620-4D53-B51A-B7695CC415DF}" vid="{7477C27E-C08C-4A50-BCD5-D4B09D6A4835}"/>
    </a:ext>
  </a:extLst>
</a:theme>
</file>

<file path=ppt/theme/theme6.xml><?xml version="1.0" encoding="utf-8"?>
<a:theme xmlns:a="http://schemas.openxmlformats.org/drawingml/2006/main" name="15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nda_Jan_GFcheckin" id="{B7CB99F1-7619-4A66-BE3F-D8F572936782}" vid="{64B2733D-7BA6-4969-8290-D705BF9AB33B}"/>
    </a:ext>
  </a:extLst>
</a:theme>
</file>

<file path=ppt/theme/theme7.xml><?xml version="1.0" encoding="utf-8"?>
<a:theme xmlns:a="http://schemas.openxmlformats.org/drawingml/2006/main" name="21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1_ 10.10.18" id="{94AB2489-7620-4D53-B51A-B7695CC415DF}" vid="{7477C27E-C08C-4A50-BCD5-D4B09D6A4835}"/>
    </a:ext>
  </a:extLst>
</a:theme>
</file>

<file path=ppt/theme/theme8.xml><?xml version="1.0" encoding="utf-8"?>
<a:theme xmlns:a="http://schemas.openxmlformats.org/drawingml/2006/main" name="16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nda_Jan_GFcheckin" id="{B7CB99F1-7619-4A66-BE3F-D8F572936782}" vid="{64B2733D-7BA6-4969-8290-D705BF9AB33B}"/>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452b7a5-f25b-48ad-92b5-0d2dd5858604">
      <Terms xmlns="http://schemas.microsoft.com/office/infopath/2007/PartnerControls"/>
    </lcf76f155ced4ddcb4097134ff3c332f>
    <TaxCatchAll xmlns="f642e440-a1bb-4774-839e-f4f25b594622" xsi:nil="true"/>
    <Uploaded xmlns="7452b7a5-f25b-48ad-92b5-0d2dd5858604">No</Uploaded>
    <SharedWithUsers xmlns="f642e440-a1bb-4774-839e-f4f25b594622">
      <UserInfo>
        <DisplayName>Sea, William</DisplayName>
        <AccountId>1066</AccountId>
        <AccountType/>
      </UserInfo>
      <UserInfo>
        <DisplayName>Rhee, Alissa</DisplayName>
        <AccountId>964</AccountId>
        <AccountType/>
      </UserInfo>
      <UserInfo>
        <DisplayName>Yoder, Melissa</DisplayName>
        <AccountId>129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5A92ED1594A0142A12CD3586A681668" ma:contentTypeVersion="20" ma:contentTypeDescription="Create a new document." ma:contentTypeScope="" ma:versionID="da98493899de4a2acfdb870a62074273">
  <xsd:schema xmlns:xsd="http://www.w3.org/2001/XMLSchema" xmlns:xs="http://www.w3.org/2001/XMLSchema" xmlns:p="http://schemas.microsoft.com/office/2006/metadata/properties" xmlns:ns2="7452b7a5-f25b-48ad-92b5-0d2dd5858604" xmlns:ns3="f642e440-a1bb-4774-839e-f4f25b594622" targetNamespace="http://schemas.microsoft.com/office/2006/metadata/properties" ma:root="true" ma:fieldsID="efeff8de1b69051dbe6cc90a4493c911" ns2:_="" ns3:_="">
    <xsd:import namespace="7452b7a5-f25b-48ad-92b5-0d2dd5858604"/>
    <xsd:import namespace="f642e440-a1bb-4774-839e-f4f25b594622"/>
    <xsd:element name="properties">
      <xsd:complexType>
        <xsd:sequence>
          <xsd:element name="documentManagement">
            <xsd:complexType>
              <xsd:all>
                <xsd:element ref="ns2:Uploaded"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52b7a5-f25b-48ad-92b5-0d2dd5858604" elementFormDefault="qualified">
    <xsd:import namespace="http://schemas.microsoft.com/office/2006/documentManagement/types"/>
    <xsd:import namespace="http://schemas.microsoft.com/office/infopath/2007/PartnerControls"/>
    <xsd:element name="Uploaded" ma:index="2" nillable="true" ma:displayName="Uploaded" ma:default="No" ma:format="Dropdown" ma:internalName="Uploaded" ma:readOnly="false">
      <xsd:simpleType>
        <xsd:restriction base="dms:Text">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hidden="true" ma:internalName="MediaServiceKeyPoints"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42e440-a1bb-4774-839e-f4f25b594622"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c910b7dd-c597-4c40-9e64-764e2facc972}" ma:internalName="TaxCatchAll" ma:showField="CatchAllData" ma:web="f642e440-a1bb-4774-839e-f4f25b5946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9692CD-7339-4E15-8B85-65EB8EAE7D52}">
  <ds:schemaRefs>
    <ds:schemaRef ds:uri="f642e440-a1bb-4774-839e-f4f25b594622"/>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7452b7a5-f25b-48ad-92b5-0d2dd5858604"/>
    <ds:schemaRef ds:uri="http://www.w3.org/XML/1998/namespace"/>
    <ds:schemaRef ds:uri="http://purl.org/dc/dcmitype/"/>
  </ds:schemaRefs>
</ds:datastoreItem>
</file>

<file path=customXml/itemProps2.xml><?xml version="1.0" encoding="utf-8"?>
<ds:datastoreItem xmlns:ds="http://schemas.openxmlformats.org/officeDocument/2006/customXml" ds:itemID="{D438415F-CA52-4AC6-B74C-FE95CEB90D10}">
  <ds:schemaRefs>
    <ds:schemaRef ds:uri="http://schemas.microsoft.com/sharepoint/v3/contenttype/forms"/>
  </ds:schemaRefs>
</ds:datastoreItem>
</file>

<file path=customXml/itemProps3.xml><?xml version="1.0" encoding="utf-8"?>
<ds:datastoreItem xmlns:ds="http://schemas.openxmlformats.org/officeDocument/2006/customXml" ds:itemID="{BDFD16DA-D33E-4812-AACB-7AED5D7D8E64}">
  <ds:schemaRefs>
    <ds:schemaRef ds:uri="7452b7a5-f25b-48ad-92b5-0d2dd5858604"/>
    <ds:schemaRef ds:uri="f642e440-a1bb-4774-839e-f4f25b5946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DRAFT Webinar to Introduce Updates 3.18.2024</Template>
  <TotalTime>45</TotalTime>
  <Words>2593</Words>
  <Application>Microsoft Office PowerPoint</Application>
  <PresentationFormat>Widescreen</PresentationFormat>
  <Paragraphs>281</Paragraphs>
  <Slides>35</Slides>
  <Notes>35</Notes>
  <HiddenSlides>0</HiddenSlides>
  <MMClips>0</MMClips>
  <ScaleCrop>false</ScaleCrop>
  <HeadingPairs>
    <vt:vector size="8" baseType="variant">
      <vt:variant>
        <vt:lpstr>Fonts Used</vt:lpstr>
      </vt:variant>
      <vt:variant>
        <vt:i4>13</vt:i4>
      </vt:variant>
      <vt:variant>
        <vt:lpstr>Theme</vt:lpstr>
      </vt:variant>
      <vt:variant>
        <vt:i4>8</vt:i4>
      </vt:variant>
      <vt:variant>
        <vt:lpstr>Embedded OLE Servers</vt:lpstr>
      </vt:variant>
      <vt:variant>
        <vt:i4>1</vt:i4>
      </vt:variant>
      <vt:variant>
        <vt:lpstr>Slide Titles</vt:lpstr>
      </vt:variant>
      <vt:variant>
        <vt:i4>35</vt:i4>
      </vt:variant>
    </vt:vector>
  </HeadingPairs>
  <TitlesOfParts>
    <vt:vector size="57" baseType="lpstr">
      <vt:lpstr>Arial</vt:lpstr>
      <vt:lpstr>Calibri</vt:lpstr>
      <vt:lpstr>Calibri (Body)</vt:lpstr>
      <vt:lpstr>Calibri Light</vt:lpstr>
      <vt:lpstr>Courier New</vt:lpstr>
      <vt:lpstr>Noto Sans Symbols</vt:lpstr>
      <vt:lpstr>Open Sans</vt:lpstr>
      <vt:lpstr>Open Sans (Body)</vt:lpstr>
      <vt:lpstr>Open Sans (Headings)</vt:lpstr>
      <vt:lpstr>Open Sans Light</vt:lpstr>
      <vt:lpstr>Open Sans Semibold</vt:lpstr>
      <vt:lpstr>Trebuchet MS</vt:lpstr>
      <vt:lpstr>Wingdings</vt:lpstr>
      <vt:lpstr>2_Office Theme</vt:lpstr>
      <vt:lpstr>4_Office Theme</vt:lpstr>
      <vt:lpstr>TEA Main Slide</vt:lpstr>
      <vt:lpstr>3_Office Theme</vt:lpstr>
      <vt:lpstr>20_TEA Main Slide</vt:lpstr>
      <vt:lpstr>15_TEA Main Slide</vt:lpstr>
      <vt:lpstr>21_TEA Main Slide</vt:lpstr>
      <vt:lpstr>16_TEA Main Slide</vt:lpstr>
      <vt:lpstr>think-cell Slide</vt:lpstr>
      <vt:lpstr>Ed Prep Updates: What’s All The Excitement About?</vt:lpstr>
      <vt:lpstr>The SBEC regulates Educator Preparation Programs (EPPs) in Texas that are diverse in size, location, approach, and population.</vt:lpstr>
      <vt:lpstr>The SBEC has been focused on improving teacher preparation through aligned accountability policies and supports</vt:lpstr>
      <vt:lpstr>What research-based components of preparation should SBEC focus on as EPP program requirements to improve the quality of educator preparation? </vt:lpstr>
      <vt:lpstr>Teacher residency programs have significantly stronger outcomes than other program types</vt:lpstr>
      <vt:lpstr>SBEC voted in February to upgrade Educator Preparation requirements to support districts &amp; teacher candidates in alignment with these research-based best practices</vt:lpstr>
      <vt:lpstr>Chapter 228 – What's Updated?</vt:lpstr>
      <vt:lpstr>Chapter 228 Gets a Makeover-Let’s Go!!</vt:lpstr>
      <vt:lpstr>Tracking Updates to Chapter 228 Across the Year</vt:lpstr>
      <vt:lpstr>Agenda for Today</vt:lpstr>
      <vt:lpstr>Key Terms to Know for Today</vt:lpstr>
      <vt:lpstr>Ask the Questions</vt:lpstr>
      <vt:lpstr>      Goals      Outcomes</vt:lpstr>
      <vt:lpstr>Navigation &amp; Readability = Subchapters</vt:lpstr>
      <vt:lpstr>Where 228 Updates Intersect with LEAs</vt:lpstr>
      <vt:lpstr>Addition of Residency Route</vt:lpstr>
      <vt:lpstr>Residency – Key Updates (Support)</vt:lpstr>
      <vt:lpstr>Added Depth to FBE</vt:lpstr>
      <vt:lpstr>Definition-FBE</vt:lpstr>
      <vt:lpstr>FBE – Structure of Requirements</vt:lpstr>
      <vt:lpstr>Supports for Candidates in Clinical Experiences</vt:lpstr>
      <vt:lpstr>Definition - Clinical Experience</vt:lpstr>
      <vt:lpstr>Clinical Experiences – Key Existing Requirements</vt:lpstr>
      <vt:lpstr>Clinical Experiences – Key Updates</vt:lpstr>
      <vt:lpstr>Candidate Support Team – Key Existing Requirements</vt:lpstr>
      <vt:lpstr>Campus Support Team – Key Updates </vt:lpstr>
      <vt:lpstr>Candidate Supports – Key Updates </vt:lpstr>
      <vt:lpstr>Requirements and Supports for Late Hire Interns</vt:lpstr>
      <vt:lpstr>Late Hire Supports - Key Updates</vt:lpstr>
      <vt:lpstr>Additional Areas of Interest</vt:lpstr>
      <vt:lpstr>Additional Key Updates</vt:lpstr>
      <vt:lpstr>Some Additional Questions Folks are Asking</vt:lpstr>
      <vt:lpstr>Recommendations for LEA Partners</vt:lpstr>
      <vt:lpstr>Learn More About the Data on Texas EPPs and District Hiring Trends</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228 Debut</dc:title>
  <dc:creator>Ayers, Lorrie</dc:creator>
  <cp:lastModifiedBy>Ayers, Lorrie</cp:lastModifiedBy>
  <cp:revision>7</cp:revision>
  <cp:lastPrinted>2024-03-18T22:21:35Z</cp:lastPrinted>
  <dcterms:created xsi:type="dcterms:W3CDTF">2024-03-05T10:13:32Z</dcterms:created>
  <dcterms:modified xsi:type="dcterms:W3CDTF">2024-05-14T13:03:00Z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0x010100A5A92ED1594A0142A12CD3586A681668</vt:lpwstr>
  </property>
  <property fmtid="{D5CDD505-2E9C-101B-9397-08002B2CF9AE}" pid="3" name="MediaServiceImageTags">
    <vt:lpwstr/>
  </property>
</Properties>
</file>