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65" r:id="rId1"/>
    <p:sldMasterId id="2147484110" r:id="rId2"/>
    <p:sldMasterId id="2147484082" r:id="rId3"/>
    <p:sldMasterId id="2147484086" r:id="rId4"/>
    <p:sldMasterId id="2147484092" r:id="rId5"/>
    <p:sldMasterId id="2147484107" r:id="rId6"/>
  </p:sldMasterIdLst>
  <p:notesMasterIdLst>
    <p:notesMasterId r:id="rId25"/>
  </p:notesMasterIdLst>
  <p:handoutMasterIdLst>
    <p:handoutMasterId r:id="rId26"/>
  </p:handoutMasterIdLst>
  <p:sldIdLst>
    <p:sldId id="571" r:id="rId7"/>
    <p:sldId id="574" r:id="rId8"/>
    <p:sldId id="565" r:id="rId9"/>
    <p:sldId id="510" r:id="rId10"/>
    <p:sldId id="547" r:id="rId11"/>
    <p:sldId id="557" r:id="rId12"/>
    <p:sldId id="515" r:id="rId13"/>
    <p:sldId id="550" r:id="rId14"/>
    <p:sldId id="575" r:id="rId15"/>
    <p:sldId id="558" r:id="rId16"/>
    <p:sldId id="552" r:id="rId17"/>
    <p:sldId id="569" r:id="rId18"/>
    <p:sldId id="566" r:id="rId19"/>
    <p:sldId id="554" r:id="rId20"/>
    <p:sldId id="564" r:id="rId21"/>
    <p:sldId id="536" r:id="rId22"/>
    <p:sldId id="561" r:id="rId23"/>
    <p:sldId id="572" r:id="rId24"/>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ED000E-D01D-9C76-1083-57C51DB6CF1D}" name="McMillion, Laquita" initials="LM" userId="S::Laquita.McMillion@tea.texas.gov::8e92221f-39cc-41af-bcaf-cb6a08468f6c" providerId="AD"/>
  <p188:author id="{9F834677-19B7-336D-3689-DABE52BBEBB2}" name="Cavazos, Esmeralda" initials="" userId="S::Esmeralda.Cavazos@tea.texas.gov::a8123084-e289-4fb0-a260-dfc91aed3333" providerId="AD"/>
  <p188:author id="{1DF3B19A-6942-8107-4C70-97E9E36F2B52}" name="McMillion, Laquita" initials="ML" userId="S::laquita.mcmillion@tea.texas.gov::8e92221f-39cc-41af-bcaf-cb6a08468f6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ath, Shelly" initials="LS" lastIdx="1" clrIdx="0">
    <p:extLst>
      <p:ext uri="{19B8F6BF-5375-455C-9EA6-DF929625EA0E}">
        <p15:presenceInfo xmlns:p15="http://schemas.microsoft.com/office/powerpoint/2012/main" userId="S-1-5-21-424224527-328161685-9522986-12648" providerId="AD"/>
      </p:ext>
    </p:extLst>
  </p:cmAuthor>
  <p:cmAuthor id="2" name="Cavazos, Esmeralda" initials="CE" lastIdx="1" clrIdx="1">
    <p:extLst>
      <p:ext uri="{19B8F6BF-5375-455C-9EA6-DF929625EA0E}">
        <p15:presenceInfo xmlns:p15="http://schemas.microsoft.com/office/powerpoint/2012/main" userId="S-1-5-21-424224527-328161685-9522986-23207" providerId="AD"/>
      </p:ext>
    </p:extLst>
  </p:cmAuthor>
  <p:cmAuthor id="3" name="Neumeyer, Lois" initials="NL" lastIdx="2" clrIdx="2">
    <p:extLst>
      <p:ext uri="{19B8F6BF-5375-455C-9EA6-DF929625EA0E}">
        <p15:presenceInfo xmlns:p15="http://schemas.microsoft.com/office/powerpoint/2012/main" userId="S-1-5-21-424224527-328161685-9522986-20631" providerId="AD"/>
      </p:ext>
    </p:extLst>
  </p:cmAuthor>
  <p:cmAuthor id="4" name="Neumeyer, Lois" initials="NL [2]" lastIdx="1" clrIdx="3">
    <p:extLst>
      <p:ext uri="{19B8F6BF-5375-455C-9EA6-DF929625EA0E}">
        <p15:presenceInfo xmlns:p15="http://schemas.microsoft.com/office/powerpoint/2012/main" userId="S::Lois.Neumeyer@tea.texas.gov::42eeb8a1-fe1e-47ab-9c42-3597be87e866" providerId="AD"/>
      </p:ext>
    </p:extLst>
  </p:cmAuthor>
  <p:cmAuthor id="5" name="Gallardo, Vanessa" initials="GV" lastIdx="6" clrIdx="4">
    <p:extLst>
      <p:ext uri="{19B8F6BF-5375-455C-9EA6-DF929625EA0E}">
        <p15:presenceInfo xmlns:p15="http://schemas.microsoft.com/office/powerpoint/2012/main" userId="S::Vanessa.Gallardo@tea.texas.gov::d1be8824-0db0-49fc-a423-3e499024b670" providerId="AD"/>
      </p:ext>
    </p:extLst>
  </p:cmAuthor>
  <p:cmAuthor id="6" name="Cavazos, Esmeralda" initials="CE [2]" lastIdx="4" clrIdx="5">
    <p:extLst>
      <p:ext uri="{19B8F6BF-5375-455C-9EA6-DF929625EA0E}">
        <p15:presenceInfo xmlns:p15="http://schemas.microsoft.com/office/powerpoint/2012/main" userId="S::Esmeralda.Cavazos@tea.texas.gov::a8123084-e289-4fb0-a260-dfc91aed33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6CB9"/>
    <a:srgbClr val="F16038"/>
    <a:srgbClr val="FF0066"/>
    <a:srgbClr val="FF3399"/>
    <a:srgbClr val="3333CC"/>
    <a:srgbClr val="009999"/>
    <a:srgbClr val="00CC99"/>
    <a:srgbClr val="339933"/>
    <a:srgbClr val="339966"/>
    <a:srgbClr val="FF94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4B1744-F481-418B-BCE7-2D1468B4660B}" v="300" dt="2024-09-19T14:01:29.698"/>
    <p1510:client id="{C7850387-C845-9C62-6476-A9B766C2D913}" v="11" dt="2024-09-18T14:21:24.2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930" autoAdjust="0"/>
    <p:restoredTop sz="94125" autoAdjust="0"/>
  </p:normalViewPr>
  <p:slideViewPr>
    <p:cSldViewPr>
      <p:cViewPr varScale="1">
        <p:scale>
          <a:sx n="94" d="100"/>
          <a:sy n="94" d="100"/>
        </p:scale>
        <p:origin x="658" y="50"/>
      </p:cViewPr>
      <p:guideLst>
        <p:guide orient="horz" pos="2160"/>
        <p:guide pos="2880"/>
      </p:guideLst>
    </p:cSldViewPr>
  </p:slideViewPr>
  <p:outlineViewPr>
    <p:cViewPr>
      <p:scale>
        <a:sx n="33" d="100"/>
        <a:sy n="33" d="100"/>
      </p:scale>
      <p:origin x="0" y="-11754"/>
    </p:cViewPr>
  </p:outlineViewPr>
  <p:notesTextViewPr>
    <p:cViewPr>
      <p:scale>
        <a:sx n="100" d="100"/>
        <a:sy n="100" d="100"/>
      </p:scale>
      <p:origin x="0" y="0"/>
    </p:cViewPr>
  </p:notesTextViewPr>
  <p:sorterViewPr>
    <p:cViewPr>
      <p:scale>
        <a:sx n="75" d="100"/>
        <a:sy n="75" d="100"/>
      </p:scale>
      <p:origin x="0" y="0"/>
    </p:cViewPr>
  </p:sorterViewPr>
  <p:notesViewPr>
    <p:cSldViewPr>
      <p:cViewPr>
        <p:scale>
          <a:sx n="100" d="100"/>
          <a:sy n="100" d="100"/>
        </p:scale>
        <p:origin x="1560" y="-1496"/>
      </p:cViewPr>
      <p:guideLst>
        <p:guide orient="horz" pos="2929"/>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commentAuthors" Target="commentAuthors.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vazos, Esmeralda" userId="a8123084-e289-4fb0-a260-dfc91aed3333" providerId="ADAL" clId="{BE7CAF86-1AE4-4494-8F19-E007E21CEFF4}"/>
    <pc:docChg chg="custSel modSld">
      <pc:chgData name="Cavazos, Esmeralda" userId="a8123084-e289-4fb0-a260-dfc91aed3333" providerId="ADAL" clId="{BE7CAF86-1AE4-4494-8F19-E007E21CEFF4}" dt="2024-09-18T14:04:10.138" v="530"/>
      <pc:docMkLst>
        <pc:docMk/>
      </pc:docMkLst>
      <pc:sldChg chg="modCm">
        <pc:chgData name="Cavazos, Esmeralda" userId="a8123084-e289-4fb0-a260-dfc91aed3333" providerId="ADAL" clId="{BE7CAF86-1AE4-4494-8F19-E007E21CEFF4}" dt="2024-09-18T13:37:52.272" v="528"/>
        <pc:sldMkLst>
          <pc:docMk/>
          <pc:sldMk cId="0" sldId="515"/>
        </pc:sldMkLst>
        <pc:extLst>
          <p:ext xmlns:p="http://schemas.openxmlformats.org/presentationml/2006/main" uri="{D6D511B9-2390-475A-947B-AFAB55BFBCF1}">
            <pc226:cmChg xmlns:pc226="http://schemas.microsoft.com/office/powerpoint/2022/06/main/command" chg="">
              <pc226:chgData name="Cavazos, Esmeralda" userId="a8123084-e289-4fb0-a260-dfc91aed3333" providerId="ADAL" clId="{BE7CAF86-1AE4-4494-8F19-E007E21CEFF4}" dt="2024-09-18T13:37:52.272" v="528"/>
              <pc2:cmMkLst xmlns:pc2="http://schemas.microsoft.com/office/powerpoint/2019/9/main/command">
                <pc:docMk/>
                <pc:sldMk cId="0" sldId="515"/>
                <pc2:cmMk id="{4EBF468F-92B2-4E70-94FA-062C11E7212B}"/>
              </pc2:cmMkLst>
              <pc226:cmRplyChg chg="add">
                <pc226:chgData name="Cavazos, Esmeralda" userId="a8123084-e289-4fb0-a260-dfc91aed3333" providerId="ADAL" clId="{BE7CAF86-1AE4-4494-8F19-E007E21CEFF4}" dt="2024-09-18T13:37:52.272" v="528"/>
                <pc2:cmRplyMkLst xmlns:pc2="http://schemas.microsoft.com/office/powerpoint/2019/9/main/command">
                  <pc:docMk/>
                  <pc:sldMk cId="0" sldId="515"/>
                  <pc2:cmMk id="{4EBF468F-92B2-4E70-94FA-062C11E7212B}"/>
                  <pc2:cmRplyMk id="{FC7625FC-856C-4572-8374-D621E805CC57}"/>
                </pc2:cmRplyMkLst>
              </pc226:cmRplyChg>
            </pc226:cmChg>
          </p:ext>
        </pc:extLst>
      </pc:sldChg>
      <pc:sldChg chg="modSp mod">
        <pc:chgData name="Cavazos, Esmeralda" userId="a8123084-e289-4fb0-a260-dfc91aed3333" providerId="ADAL" clId="{BE7CAF86-1AE4-4494-8F19-E007E21CEFF4}" dt="2024-08-14T16:20:12.824" v="527" actId="20577"/>
        <pc:sldMkLst>
          <pc:docMk/>
          <pc:sldMk cId="0" sldId="536"/>
        </pc:sldMkLst>
        <pc:spChg chg="mod">
          <ac:chgData name="Cavazos, Esmeralda" userId="a8123084-e289-4fb0-a260-dfc91aed3333" providerId="ADAL" clId="{BE7CAF86-1AE4-4494-8F19-E007E21CEFF4}" dt="2024-08-14T16:20:12.824" v="527" actId="20577"/>
          <ac:spMkLst>
            <pc:docMk/>
            <pc:sldMk cId="0" sldId="536"/>
            <ac:spMk id="34819" creationId="{00000000-0000-0000-0000-000000000000}"/>
          </ac:spMkLst>
        </pc:spChg>
      </pc:sldChg>
      <pc:sldChg chg="addSp modSp mod modNotesTx">
        <pc:chgData name="Cavazos, Esmeralda" userId="a8123084-e289-4fb0-a260-dfc91aed3333" providerId="ADAL" clId="{BE7CAF86-1AE4-4494-8F19-E007E21CEFF4}" dt="2024-08-14T16:02:40.250" v="240" actId="20577"/>
        <pc:sldMkLst>
          <pc:docMk/>
          <pc:sldMk cId="0" sldId="557"/>
        </pc:sldMkLst>
        <pc:spChg chg="mod">
          <ac:chgData name="Cavazos, Esmeralda" userId="a8123084-e289-4fb0-a260-dfc91aed3333" providerId="ADAL" clId="{BE7CAF86-1AE4-4494-8F19-E007E21CEFF4}" dt="2024-08-14T15:48:50.136" v="27" actId="20577"/>
          <ac:spMkLst>
            <pc:docMk/>
            <pc:sldMk cId="0" sldId="557"/>
            <ac:spMk id="14338" creationId="{00000000-0000-0000-0000-000000000000}"/>
          </ac:spMkLst>
        </pc:spChg>
        <pc:spChg chg="mod">
          <ac:chgData name="Cavazos, Esmeralda" userId="a8123084-e289-4fb0-a260-dfc91aed3333" providerId="ADAL" clId="{BE7CAF86-1AE4-4494-8F19-E007E21CEFF4}" dt="2024-08-14T16:00:22.687" v="237" actId="20577"/>
          <ac:spMkLst>
            <pc:docMk/>
            <pc:sldMk cId="0" sldId="557"/>
            <ac:spMk id="14339" creationId="{00000000-0000-0000-0000-000000000000}"/>
          </ac:spMkLst>
        </pc:spChg>
        <pc:graphicFrameChg chg="add mod">
          <ac:chgData name="Cavazos, Esmeralda" userId="a8123084-e289-4fb0-a260-dfc91aed3333" providerId="ADAL" clId="{BE7CAF86-1AE4-4494-8F19-E007E21CEFF4}" dt="2024-08-14T15:50:48.408" v="28"/>
          <ac:graphicFrameMkLst>
            <pc:docMk/>
            <pc:sldMk cId="0" sldId="557"/>
            <ac:graphicFrameMk id="2" creationId="{5AA6E54F-7B0E-28A6-9E59-837E6A272DDE}"/>
          </ac:graphicFrameMkLst>
        </pc:graphicFrameChg>
      </pc:sldChg>
      <pc:sldChg chg="modSp mod modCm modNotesTx">
        <pc:chgData name="Cavazos, Esmeralda" userId="a8123084-e289-4fb0-a260-dfc91aed3333" providerId="ADAL" clId="{BE7CAF86-1AE4-4494-8F19-E007E21CEFF4}" dt="2024-09-18T14:04:10.138" v="530"/>
        <pc:sldMkLst>
          <pc:docMk/>
          <pc:sldMk cId="0" sldId="561"/>
        </pc:sldMkLst>
        <pc:spChg chg="mod">
          <ac:chgData name="Cavazos, Esmeralda" userId="a8123084-e289-4fb0-a260-dfc91aed3333" providerId="ADAL" clId="{BE7CAF86-1AE4-4494-8F19-E007E21CEFF4}" dt="2024-08-14T16:09:38.228" v="257" actId="20577"/>
          <ac:spMkLst>
            <pc:docMk/>
            <pc:sldMk cId="0" sldId="561"/>
            <ac:spMk id="36867" creationId="{00000000-0000-0000-0000-000000000000}"/>
          </ac:spMkLst>
        </pc:spChg>
        <pc:extLst>
          <p:ext xmlns:p="http://schemas.openxmlformats.org/presentationml/2006/main" uri="{D6D511B9-2390-475A-947B-AFAB55BFBCF1}">
            <pc226:cmChg xmlns:pc226="http://schemas.microsoft.com/office/powerpoint/2022/06/main/command" chg="">
              <pc226:chgData name="Cavazos, Esmeralda" userId="a8123084-e289-4fb0-a260-dfc91aed3333" providerId="ADAL" clId="{BE7CAF86-1AE4-4494-8F19-E007E21CEFF4}" dt="2024-09-18T14:04:10.138" v="530"/>
              <pc2:cmMkLst xmlns:pc2="http://schemas.microsoft.com/office/powerpoint/2019/9/main/command">
                <pc:docMk/>
                <pc:sldMk cId="0" sldId="561"/>
                <pc2:cmMk id="{4B109F90-FBC2-461F-8E1C-715CFAE38543}"/>
              </pc2:cmMkLst>
              <pc226:cmRplyChg chg="add">
                <pc226:chgData name="Cavazos, Esmeralda" userId="a8123084-e289-4fb0-a260-dfc91aed3333" providerId="ADAL" clId="{BE7CAF86-1AE4-4494-8F19-E007E21CEFF4}" dt="2024-09-18T14:04:10.138" v="530"/>
                <pc2:cmRplyMkLst xmlns:pc2="http://schemas.microsoft.com/office/powerpoint/2019/9/main/command">
                  <pc:docMk/>
                  <pc:sldMk cId="0" sldId="561"/>
                  <pc2:cmMk id="{4B109F90-FBC2-461F-8E1C-715CFAE38543}"/>
                  <pc2:cmRplyMk id="{22BD6084-E5B7-4211-B93D-7D576D7FA308}"/>
                </pc2:cmRplyMkLst>
              </pc226:cmRplyChg>
            </pc226:cmChg>
          </p:ext>
        </pc:extLst>
      </pc:sldChg>
      <pc:sldChg chg="modSp mod">
        <pc:chgData name="Cavazos, Esmeralda" userId="a8123084-e289-4fb0-a260-dfc91aed3333" providerId="ADAL" clId="{BE7CAF86-1AE4-4494-8F19-E007E21CEFF4}" dt="2024-08-14T15:47:41.507" v="0" actId="20577"/>
        <pc:sldMkLst>
          <pc:docMk/>
          <pc:sldMk cId="1888301378" sldId="571"/>
        </pc:sldMkLst>
        <pc:spChg chg="mod">
          <ac:chgData name="Cavazos, Esmeralda" userId="a8123084-e289-4fb0-a260-dfc91aed3333" providerId="ADAL" clId="{BE7CAF86-1AE4-4494-8F19-E007E21CEFF4}" dt="2024-08-14T15:47:41.507" v="0" actId="20577"/>
          <ac:spMkLst>
            <pc:docMk/>
            <pc:sldMk cId="1888301378" sldId="571"/>
            <ac:spMk id="2" creationId="{00000000-0000-0000-0000-000000000000}"/>
          </ac:spMkLst>
        </pc:spChg>
      </pc:sldChg>
      <pc:sldChg chg="modCm">
        <pc:chgData name="Cavazos, Esmeralda" userId="a8123084-e289-4fb0-a260-dfc91aed3333" providerId="ADAL" clId="{BE7CAF86-1AE4-4494-8F19-E007E21CEFF4}" dt="2024-09-18T13:38:14.861" v="529"/>
        <pc:sldMkLst>
          <pc:docMk/>
          <pc:sldMk cId="1188093446" sldId="575"/>
        </pc:sldMkLst>
        <pc:extLst>
          <p:ext xmlns:p="http://schemas.openxmlformats.org/presentationml/2006/main" uri="{D6D511B9-2390-475A-947B-AFAB55BFBCF1}">
            <pc226:cmChg xmlns:pc226="http://schemas.microsoft.com/office/powerpoint/2022/06/main/command" chg="">
              <pc226:chgData name="Cavazos, Esmeralda" userId="a8123084-e289-4fb0-a260-dfc91aed3333" providerId="ADAL" clId="{BE7CAF86-1AE4-4494-8F19-E007E21CEFF4}" dt="2024-09-18T13:38:14.861" v="529"/>
              <pc2:cmMkLst xmlns:pc2="http://schemas.microsoft.com/office/powerpoint/2019/9/main/command">
                <pc:docMk/>
                <pc:sldMk cId="1188093446" sldId="575"/>
                <pc2:cmMk id="{8A9E6C36-F521-4760-8AE4-B50221535023}"/>
              </pc2:cmMkLst>
              <pc226:cmRplyChg chg="add">
                <pc226:chgData name="Cavazos, Esmeralda" userId="a8123084-e289-4fb0-a260-dfc91aed3333" providerId="ADAL" clId="{BE7CAF86-1AE4-4494-8F19-E007E21CEFF4}" dt="2024-09-18T13:38:14.861" v="529"/>
                <pc2:cmRplyMkLst xmlns:pc2="http://schemas.microsoft.com/office/powerpoint/2019/9/main/command">
                  <pc:docMk/>
                  <pc:sldMk cId="1188093446" sldId="575"/>
                  <pc2:cmMk id="{8A9E6C36-F521-4760-8AE4-B50221535023}"/>
                  <pc2:cmRplyMk id="{B9934202-DB5F-4E5F-B6F3-423147D490B8}"/>
                </pc2:cmRplyMkLst>
              </pc226:cmRplyChg>
            </pc226:cmChg>
          </p:ext>
        </pc:extLst>
      </pc:sldChg>
    </pc:docChg>
  </pc:docChgLst>
  <pc:docChgLst>
    <pc:chgData name="McMillion, Laquita" userId="S::laquita.mcmillion@tea.texas.gov::8e92221f-39cc-41af-bcaf-cb6a08468f6c" providerId="AD" clId="Web-{C7850387-C845-9C62-6476-A9B766C2D913}"/>
    <pc:docChg chg="mod delSld modSld">
      <pc:chgData name="McMillion, Laquita" userId="S::laquita.mcmillion@tea.texas.gov::8e92221f-39cc-41af-bcaf-cb6a08468f6c" providerId="AD" clId="Web-{C7850387-C845-9C62-6476-A9B766C2D913}" dt="2024-09-18T14:21:24.237" v="15"/>
      <pc:docMkLst>
        <pc:docMk/>
      </pc:docMkLst>
      <pc:sldChg chg="modSp">
        <pc:chgData name="McMillion, Laquita" userId="S::laquita.mcmillion@tea.texas.gov::8e92221f-39cc-41af-bcaf-cb6a08468f6c" providerId="AD" clId="Web-{C7850387-C845-9C62-6476-A9B766C2D913}" dt="2024-09-18T14:19:18.466" v="1" actId="20577"/>
        <pc:sldMkLst>
          <pc:docMk/>
          <pc:sldMk cId="0" sldId="561"/>
        </pc:sldMkLst>
        <pc:spChg chg="mod">
          <ac:chgData name="McMillion, Laquita" userId="S::laquita.mcmillion@tea.texas.gov::8e92221f-39cc-41af-bcaf-cb6a08468f6c" providerId="AD" clId="Web-{C7850387-C845-9C62-6476-A9B766C2D913}" dt="2024-09-18T14:19:18.466" v="1" actId="20577"/>
          <ac:spMkLst>
            <pc:docMk/>
            <pc:sldMk cId="0" sldId="561"/>
            <ac:spMk id="36867" creationId="{00000000-0000-0000-0000-000000000000}"/>
          </ac:spMkLst>
        </pc:spChg>
      </pc:sldChg>
      <pc:sldChg chg="del">
        <pc:chgData name="McMillion, Laquita" userId="S::laquita.mcmillion@tea.texas.gov::8e92221f-39cc-41af-bcaf-cb6a08468f6c" providerId="AD" clId="Web-{C7850387-C845-9C62-6476-A9B766C2D913}" dt="2024-09-18T14:21:18.253" v="14"/>
        <pc:sldMkLst>
          <pc:docMk/>
          <pc:sldMk cId="0" sldId="562"/>
        </pc:sldMkLst>
      </pc:sldChg>
      <pc:sldChg chg="del">
        <pc:chgData name="McMillion, Laquita" userId="S::laquita.mcmillion@tea.texas.gov::8e92221f-39cc-41af-bcaf-cb6a08468f6c" providerId="AD" clId="Web-{C7850387-C845-9C62-6476-A9B766C2D913}" dt="2024-09-18T14:21:24.237" v="15"/>
        <pc:sldMkLst>
          <pc:docMk/>
          <pc:sldMk cId="3016858006" sldId="573"/>
        </pc:sldMkLst>
      </pc:sldChg>
      <pc:sldChg chg="mod modShow modNotes">
        <pc:chgData name="McMillion, Laquita" userId="S::laquita.mcmillion@tea.texas.gov::8e92221f-39cc-41af-bcaf-cb6a08468f6c" providerId="AD" clId="Web-{C7850387-C845-9C62-6476-A9B766C2D913}" dt="2024-09-18T14:21:16.471" v="13"/>
        <pc:sldMkLst>
          <pc:docMk/>
          <pc:sldMk cId="1188093446" sldId="575"/>
        </pc:sldMkLst>
      </pc:sldChg>
    </pc:docChg>
  </pc:docChgLst>
  <pc:docChgLst>
    <pc:chgData name="McMillion, Laquita" userId="8e92221f-39cc-41af-bcaf-cb6a08468f6c" providerId="ADAL" clId="{344B1744-F481-418B-BCE7-2D1468B4660B}"/>
    <pc:docChg chg="undo custSel addSld delSld modSld modMainMaster">
      <pc:chgData name="McMillion, Laquita" userId="8e92221f-39cc-41af-bcaf-cb6a08468f6c" providerId="ADAL" clId="{344B1744-F481-418B-BCE7-2D1468B4660B}" dt="2024-09-19T14:02:29.801" v="735" actId="962"/>
      <pc:docMkLst>
        <pc:docMk/>
      </pc:docMkLst>
      <pc:sldChg chg="addSp delSp modSp mod modClrScheme chgLayout">
        <pc:chgData name="McMillion, Laquita" userId="8e92221f-39cc-41af-bcaf-cb6a08468f6c" providerId="ADAL" clId="{344B1744-F481-418B-BCE7-2D1468B4660B}" dt="2024-09-10T15:37:01.838" v="88" actId="2711"/>
        <pc:sldMkLst>
          <pc:docMk/>
          <pc:sldMk cId="0" sldId="510"/>
        </pc:sldMkLst>
        <pc:spChg chg="add del mod ord">
          <ac:chgData name="McMillion, Laquita" userId="8e92221f-39cc-41af-bcaf-cb6a08468f6c" providerId="ADAL" clId="{344B1744-F481-418B-BCE7-2D1468B4660B}" dt="2024-09-10T15:36:24.851" v="73" actId="700"/>
          <ac:spMkLst>
            <pc:docMk/>
            <pc:sldMk cId="0" sldId="510"/>
            <ac:spMk id="2" creationId="{B7109C54-3ED7-09EC-0808-FEDA0A56F6CC}"/>
          </ac:spMkLst>
        </pc:spChg>
        <pc:spChg chg="mod ord">
          <ac:chgData name="McMillion, Laquita" userId="8e92221f-39cc-41af-bcaf-cb6a08468f6c" providerId="ADAL" clId="{344B1744-F481-418B-BCE7-2D1468B4660B}" dt="2024-09-10T15:36:24.851" v="73" actId="700"/>
          <ac:spMkLst>
            <pc:docMk/>
            <pc:sldMk cId="0" sldId="510"/>
            <ac:spMk id="7" creationId="{00000000-0000-0000-0000-000000000000}"/>
          </ac:spMkLst>
        </pc:spChg>
        <pc:spChg chg="mod ord">
          <ac:chgData name="McMillion, Laquita" userId="8e92221f-39cc-41af-bcaf-cb6a08468f6c" providerId="ADAL" clId="{344B1744-F481-418B-BCE7-2D1468B4660B}" dt="2024-09-10T15:36:48.478" v="86" actId="27636"/>
          <ac:spMkLst>
            <pc:docMk/>
            <pc:sldMk cId="0" sldId="510"/>
            <ac:spMk id="6146" creationId="{00000000-0000-0000-0000-000000000000}"/>
          </ac:spMkLst>
        </pc:spChg>
        <pc:spChg chg="mod ord">
          <ac:chgData name="McMillion, Laquita" userId="8e92221f-39cc-41af-bcaf-cb6a08468f6c" providerId="ADAL" clId="{344B1744-F481-418B-BCE7-2D1468B4660B}" dt="2024-09-10T15:37:01.838" v="88" actId="2711"/>
          <ac:spMkLst>
            <pc:docMk/>
            <pc:sldMk cId="0" sldId="510"/>
            <ac:spMk id="566275" creationId="{00000000-0000-0000-0000-000000000000}"/>
          </ac:spMkLst>
        </pc:spChg>
      </pc:sldChg>
      <pc:sldChg chg="modSp mod modClrScheme addCm chgLayout">
        <pc:chgData name="McMillion, Laquita" userId="8e92221f-39cc-41af-bcaf-cb6a08468f6c" providerId="ADAL" clId="{344B1744-F481-418B-BCE7-2D1468B4660B}" dt="2024-09-10T17:41:59.556" v="350"/>
        <pc:sldMkLst>
          <pc:docMk/>
          <pc:sldMk cId="0" sldId="515"/>
        </pc:sldMkLst>
        <pc:spChg chg="mod ord">
          <ac:chgData name="McMillion, Laquita" userId="8e92221f-39cc-41af-bcaf-cb6a08468f6c" providerId="ADAL" clId="{344B1744-F481-418B-BCE7-2D1468B4660B}" dt="2024-09-10T15:42:16.026" v="105" actId="700"/>
          <ac:spMkLst>
            <pc:docMk/>
            <pc:sldMk cId="0" sldId="515"/>
            <ac:spMk id="6" creationId="{00000000-0000-0000-0000-000000000000}"/>
          </ac:spMkLst>
        </pc:spChg>
        <pc:spChg chg="mod ord">
          <ac:chgData name="McMillion, Laquita" userId="8e92221f-39cc-41af-bcaf-cb6a08468f6c" providerId="ADAL" clId="{344B1744-F481-418B-BCE7-2D1468B4660B}" dt="2024-09-10T15:42:28.628" v="108" actId="2711"/>
          <ac:spMkLst>
            <pc:docMk/>
            <pc:sldMk cId="0" sldId="515"/>
            <ac:spMk id="16386" creationId="{00000000-0000-0000-0000-000000000000}"/>
          </ac:spMkLst>
        </pc:spChg>
        <pc:spChg chg="mod ord">
          <ac:chgData name="McMillion, Laquita" userId="8e92221f-39cc-41af-bcaf-cb6a08468f6c" providerId="ADAL" clId="{344B1744-F481-418B-BCE7-2D1468B4660B}" dt="2024-09-10T15:46:30.129" v="151" actId="12"/>
          <ac:spMkLst>
            <pc:docMk/>
            <pc:sldMk cId="0" sldId="515"/>
            <ac:spMk id="16387" creationId="{00000000-0000-0000-0000-000000000000}"/>
          </ac:spMkLst>
        </pc:spChg>
        <pc:extLst>
          <p:ext xmlns:p="http://schemas.openxmlformats.org/presentationml/2006/main" uri="{D6D511B9-2390-475A-947B-AFAB55BFBCF1}">
            <pc226:cmChg xmlns:pc226="http://schemas.microsoft.com/office/powerpoint/2022/06/main/command" chg="add">
              <pc226:chgData name="McMillion, Laquita" userId="8e92221f-39cc-41af-bcaf-cb6a08468f6c" providerId="ADAL" clId="{344B1744-F481-418B-BCE7-2D1468B4660B}" dt="2024-09-10T17:41:59.556" v="350"/>
              <pc2:cmMkLst xmlns:pc2="http://schemas.microsoft.com/office/powerpoint/2019/9/main/command">
                <pc:docMk/>
                <pc:sldMk cId="0" sldId="515"/>
                <pc2:cmMk id="{4EBF468F-92B2-4E70-94FA-062C11E7212B}"/>
              </pc2:cmMkLst>
            </pc226:cmChg>
          </p:ext>
        </pc:extLst>
      </pc:sldChg>
      <pc:sldChg chg="modSp mod modClrScheme chgLayout">
        <pc:chgData name="McMillion, Laquita" userId="8e92221f-39cc-41af-bcaf-cb6a08468f6c" providerId="ADAL" clId="{344B1744-F481-418B-BCE7-2D1468B4660B}" dt="2024-09-10T17:34:22.278" v="321" actId="5793"/>
        <pc:sldMkLst>
          <pc:docMk/>
          <pc:sldMk cId="0" sldId="536"/>
        </pc:sldMkLst>
        <pc:spChg chg="mod ord">
          <ac:chgData name="McMillion, Laquita" userId="8e92221f-39cc-41af-bcaf-cb6a08468f6c" providerId="ADAL" clId="{344B1744-F481-418B-BCE7-2D1468B4660B}" dt="2024-09-10T17:33:51.289" v="310" actId="700"/>
          <ac:spMkLst>
            <pc:docMk/>
            <pc:sldMk cId="0" sldId="536"/>
            <ac:spMk id="6" creationId="{00000000-0000-0000-0000-000000000000}"/>
          </ac:spMkLst>
        </pc:spChg>
        <pc:spChg chg="mod ord">
          <ac:chgData name="McMillion, Laquita" userId="8e92221f-39cc-41af-bcaf-cb6a08468f6c" providerId="ADAL" clId="{344B1744-F481-418B-BCE7-2D1468B4660B}" dt="2024-09-10T17:34:05.057" v="314" actId="120"/>
          <ac:spMkLst>
            <pc:docMk/>
            <pc:sldMk cId="0" sldId="536"/>
            <ac:spMk id="18435" creationId="{00000000-0000-0000-0000-000000000000}"/>
          </ac:spMkLst>
        </pc:spChg>
        <pc:spChg chg="mod ord">
          <ac:chgData name="McMillion, Laquita" userId="8e92221f-39cc-41af-bcaf-cb6a08468f6c" providerId="ADAL" clId="{344B1744-F481-418B-BCE7-2D1468B4660B}" dt="2024-09-10T17:34:22.278" v="321" actId="5793"/>
          <ac:spMkLst>
            <pc:docMk/>
            <pc:sldMk cId="0" sldId="536"/>
            <ac:spMk id="34819" creationId="{00000000-0000-0000-0000-000000000000}"/>
          </ac:spMkLst>
        </pc:spChg>
      </pc:sldChg>
      <pc:sldChg chg="modSp mod modClrScheme chgLayout">
        <pc:chgData name="McMillion, Laquita" userId="8e92221f-39cc-41af-bcaf-cb6a08468f6c" providerId="ADAL" clId="{344B1744-F481-418B-BCE7-2D1468B4660B}" dt="2024-09-10T15:38:58.334" v="98" actId="2711"/>
        <pc:sldMkLst>
          <pc:docMk/>
          <pc:sldMk cId="0" sldId="547"/>
        </pc:sldMkLst>
        <pc:spChg chg="mod ord">
          <ac:chgData name="McMillion, Laquita" userId="8e92221f-39cc-41af-bcaf-cb6a08468f6c" providerId="ADAL" clId="{344B1744-F481-418B-BCE7-2D1468B4660B}" dt="2024-09-10T15:38:11.859" v="89" actId="700"/>
          <ac:spMkLst>
            <pc:docMk/>
            <pc:sldMk cId="0" sldId="547"/>
            <ac:spMk id="6" creationId="{00000000-0000-0000-0000-000000000000}"/>
          </ac:spMkLst>
        </pc:spChg>
        <pc:spChg chg="mod ord">
          <ac:chgData name="McMillion, Laquita" userId="8e92221f-39cc-41af-bcaf-cb6a08468f6c" providerId="ADAL" clId="{344B1744-F481-418B-BCE7-2D1468B4660B}" dt="2024-09-10T15:38:22.857" v="92" actId="2711"/>
          <ac:spMkLst>
            <pc:docMk/>
            <pc:sldMk cId="0" sldId="547"/>
            <ac:spMk id="12290" creationId="{00000000-0000-0000-0000-000000000000}"/>
          </ac:spMkLst>
        </pc:spChg>
        <pc:spChg chg="mod ord">
          <ac:chgData name="McMillion, Laquita" userId="8e92221f-39cc-41af-bcaf-cb6a08468f6c" providerId="ADAL" clId="{344B1744-F481-418B-BCE7-2D1468B4660B}" dt="2024-09-10T15:38:58.334" v="98" actId="2711"/>
          <ac:spMkLst>
            <pc:docMk/>
            <pc:sldMk cId="0" sldId="547"/>
            <ac:spMk id="684035" creationId="{00000000-0000-0000-0000-000000000000}"/>
          </ac:spMkLst>
        </pc:spChg>
      </pc:sldChg>
      <pc:sldChg chg="modSp mod modClrScheme chgLayout">
        <pc:chgData name="McMillion, Laquita" userId="8e92221f-39cc-41af-bcaf-cb6a08468f6c" providerId="ADAL" clId="{344B1744-F481-418B-BCE7-2D1468B4660B}" dt="2024-09-10T15:45:02.173" v="141" actId="2711"/>
        <pc:sldMkLst>
          <pc:docMk/>
          <pc:sldMk cId="0" sldId="550"/>
        </pc:sldMkLst>
        <pc:spChg chg="mod ord">
          <ac:chgData name="McMillion, Laquita" userId="8e92221f-39cc-41af-bcaf-cb6a08468f6c" providerId="ADAL" clId="{344B1744-F481-418B-BCE7-2D1468B4660B}" dt="2024-09-10T15:44:36.008" v="136" actId="700"/>
          <ac:spMkLst>
            <pc:docMk/>
            <pc:sldMk cId="0" sldId="550"/>
            <ac:spMk id="6" creationId="{00000000-0000-0000-0000-000000000000}"/>
          </ac:spMkLst>
        </pc:spChg>
        <pc:spChg chg="mod ord">
          <ac:chgData name="McMillion, Laquita" userId="8e92221f-39cc-41af-bcaf-cb6a08468f6c" providerId="ADAL" clId="{344B1744-F481-418B-BCE7-2D1468B4660B}" dt="2024-09-10T15:44:48.513" v="139" actId="2711"/>
          <ac:spMkLst>
            <pc:docMk/>
            <pc:sldMk cId="0" sldId="550"/>
            <ac:spMk id="18434" creationId="{00000000-0000-0000-0000-000000000000}"/>
          </ac:spMkLst>
        </pc:spChg>
        <pc:spChg chg="mod ord">
          <ac:chgData name="McMillion, Laquita" userId="8e92221f-39cc-41af-bcaf-cb6a08468f6c" providerId="ADAL" clId="{344B1744-F481-418B-BCE7-2D1468B4660B}" dt="2024-09-10T15:45:02.173" v="141" actId="2711"/>
          <ac:spMkLst>
            <pc:docMk/>
            <pc:sldMk cId="0" sldId="550"/>
            <ac:spMk id="18435" creationId="{00000000-0000-0000-0000-000000000000}"/>
          </ac:spMkLst>
        </pc:spChg>
      </pc:sldChg>
      <pc:sldChg chg="modSp mod modClrScheme chgLayout">
        <pc:chgData name="McMillion, Laquita" userId="8e92221f-39cc-41af-bcaf-cb6a08468f6c" providerId="ADAL" clId="{344B1744-F481-418B-BCE7-2D1468B4660B}" dt="2024-09-10T17:22:07.577" v="243" actId="27636"/>
        <pc:sldMkLst>
          <pc:docMk/>
          <pc:sldMk cId="0" sldId="552"/>
        </pc:sldMkLst>
        <pc:spChg chg="mod ord">
          <ac:chgData name="McMillion, Laquita" userId="8e92221f-39cc-41af-bcaf-cb6a08468f6c" providerId="ADAL" clId="{344B1744-F481-418B-BCE7-2D1468B4660B}" dt="2024-09-10T17:21:36.427" v="237" actId="700"/>
          <ac:spMkLst>
            <pc:docMk/>
            <pc:sldMk cId="0" sldId="552"/>
            <ac:spMk id="6" creationId="{00000000-0000-0000-0000-000000000000}"/>
          </ac:spMkLst>
        </pc:spChg>
        <pc:spChg chg="mod ord">
          <ac:chgData name="McMillion, Laquita" userId="8e92221f-39cc-41af-bcaf-cb6a08468f6c" providerId="ADAL" clId="{344B1744-F481-418B-BCE7-2D1468B4660B}" dt="2024-09-10T17:21:49.385" v="240" actId="2711"/>
          <ac:spMkLst>
            <pc:docMk/>
            <pc:sldMk cId="0" sldId="552"/>
            <ac:spMk id="24578" creationId="{00000000-0000-0000-0000-000000000000}"/>
          </ac:spMkLst>
        </pc:spChg>
        <pc:spChg chg="mod ord">
          <ac:chgData name="McMillion, Laquita" userId="8e92221f-39cc-41af-bcaf-cb6a08468f6c" providerId="ADAL" clId="{344B1744-F481-418B-BCE7-2D1468B4660B}" dt="2024-09-10T17:22:07.577" v="243" actId="27636"/>
          <ac:spMkLst>
            <pc:docMk/>
            <pc:sldMk cId="0" sldId="552"/>
            <ac:spMk id="24579" creationId="{00000000-0000-0000-0000-000000000000}"/>
          </ac:spMkLst>
        </pc:spChg>
      </pc:sldChg>
      <pc:sldChg chg="modSp mod modClrScheme chgLayout">
        <pc:chgData name="McMillion, Laquita" userId="8e92221f-39cc-41af-bcaf-cb6a08468f6c" providerId="ADAL" clId="{344B1744-F481-418B-BCE7-2D1468B4660B}" dt="2024-09-10T17:28:14.977" v="302" actId="5793"/>
        <pc:sldMkLst>
          <pc:docMk/>
          <pc:sldMk cId="0" sldId="554"/>
        </pc:sldMkLst>
        <pc:spChg chg="mod ord">
          <ac:chgData name="McMillion, Laquita" userId="8e92221f-39cc-41af-bcaf-cb6a08468f6c" providerId="ADAL" clId="{344B1744-F481-418B-BCE7-2D1468B4660B}" dt="2024-09-10T17:27:42.612" v="293" actId="700"/>
          <ac:spMkLst>
            <pc:docMk/>
            <pc:sldMk cId="0" sldId="554"/>
            <ac:spMk id="6" creationId="{00000000-0000-0000-0000-000000000000}"/>
          </ac:spMkLst>
        </pc:spChg>
        <pc:spChg chg="mod ord">
          <ac:chgData name="McMillion, Laquita" userId="8e92221f-39cc-41af-bcaf-cb6a08468f6c" providerId="ADAL" clId="{344B1744-F481-418B-BCE7-2D1468B4660B}" dt="2024-09-10T17:28:04.183" v="298" actId="255"/>
          <ac:spMkLst>
            <pc:docMk/>
            <pc:sldMk cId="0" sldId="554"/>
            <ac:spMk id="30722" creationId="{00000000-0000-0000-0000-000000000000}"/>
          </ac:spMkLst>
        </pc:spChg>
        <pc:spChg chg="mod ord">
          <ac:chgData name="McMillion, Laquita" userId="8e92221f-39cc-41af-bcaf-cb6a08468f6c" providerId="ADAL" clId="{344B1744-F481-418B-BCE7-2D1468B4660B}" dt="2024-09-10T17:28:14.977" v="302" actId="5793"/>
          <ac:spMkLst>
            <pc:docMk/>
            <pc:sldMk cId="0" sldId="554"/>
            <ac:spMk id="30723" creationId="{00000000-0000-0000-0000-000000000000}"/>
          </ac:spMkLst>
        </pc:spChg>
      </pc:sldChg>
      <pc:sldChg chg="modSp mod modClrScheme chgLayout">
        <pc:chgData name="McMillion, Laquita" userId="8e92221f-39cc-41af-bcaf-cb6a08468f6c" providerId="ADAL" clId="{344B1744-F481-418B-BCE7-2D1468B4660B}" dt="2024-09-10T15:41:59.204" v="104" actId="2711"/>
        <pc:sldMkLst>
          <pc:docMk/>
          <pc:sldMk cId="0" sldId="557"/>
        </pc:sldMkLst>
        <pc:spChg chg="mod ord">
          <ac:chgData name="McMillion, Laquita" userId="8e92221f-39cc-41af-bcaf-cb6a08468f6c" providerId="ADAL" clId="{344B1744-F481-418B-BCE7-2D1468B4660B}" dt="2024-09-10T15:41:34.503" v="99" actId="700"/>
          <ac:spMkLst>
            <pc:docMk/>
            <pc:sldMk cId="0" sldId="557"/>
            <ac:spMk id="6" creationId="{00000000-0000-0000-0000-000000000000}"/>
          </ac:spMkLst>
        </pc:spChg>
        <pc:spChg chg="mod ord">
          <ac:chgData name="McMillion, Laquita" userId="8e92221f-39cc-41af-bcaf-cb6a08468f6c" providerId="ADAL" clId="{344B1744-F481-418B-BCE7-2D1468B4660B}" dt="2024-09-10T15:41:46.346" v="102" actId="2711"/>
          <ac:spMkLst>
            <pc:docMk/>
            <pc:sldMk cId="0" sldId="557"/>
            <ac:spMk id="14338" creationId="{00000000-0000-0000-0000-000000000000}"/>
          </ac:spMkLst>
        </pc:spChg>
        <pc:spChg chg="mod ord">
          <ac:chgData name="McMillion, Laquita" userId="8e92221f-39cc-41af-bcaf-cb6a08468f6c" providerId="ADAL" clId="{344B1744-F481-418B-BCE7-2D1468B4660B}" dt="2024-09-10T15:41:59.204" v="104" actId="2711"/>
          <ac:spMkLst>
            <pc:docMk/>
            <pc:sldMk cId="0" sldId="557"/>
            <ac:spMk id="14339" creationId="{00000000-0000-0000-0000-000000000000}"/>
          </ac:spMkLst>
        </pc:spChg>
      </pc:sldChg>
      <pc:sldChg chg="modSp mod modClrScheme chgLayout">
        <pc:chgData name="McMillion, Laquita" userId="8e92221f-39cc-41af-bcaf-cb6a08468f6c" providerId="ADAL" clId="{344B1744-F481-418B-BCE7-2D1468B4660B}" dt="2024-09-10T17:21:29.803" v="236" actId="1076"/>
        <pc:sldMkLst>
          <pc:docMk/>
          <pc:sldMk cId="0" sldId="558"/>
        </pc:sldMkLst>
        <pc:spChg chg="mod ord">
          <ac:chgData name="McMillion, Laquita" userId="8e92221f-39cc-41af-bcaf-cb6a08468f6c" providerId="ADAL" clId="{344B1744-F481-418B-BCE7-2D1468B4660B}" dt="2024-09-10T17:20:29.847" v="229" actId="700"/>
          <ac:spMkLst>
            <pc:docMk/>
            <pc:sldMk cId="0" sldId="558"/>
            <ac:spMk id="6" creationId="{00000000-0000-0000-0000-000000000000}"/>
          </ac:spMkLst>
        </pc:spChg>
        <pc:spChg chg="mod ord">
          <ac:chgData name="McMillion, Laquita" userId="8e92221f-39cc-41af-bcaf-cb6a08468f6c" providerId="ADAL" clId="{344B1744-F481-418B-BCE7-2D1468B4660B}" dt="2024-09-10T17:20:43.349" v="232" actId="2711"/>
          <ac:spMkLst>
            <pc:docMk/>
            <pc:sldMk cId="0" sldId="558"/>
            <ac:spMk id="22530" creationId="{00000000-0000-0000-0000-000000000000}"/>
          </ac:spMkLst>
        </pc:spChg>
        <pc:spChg chg="mod ord">
          <ac:chgData name="McMillion, Laquita" userId="8e92221f-39cc-41af-bcaf-cb6a08468f6c" providerId="ADAL" clId="{344B1744-F481-418B-BCE7-2D1468B4660B}" dt="2024-09-10T17:21:29.803" v="236" actId="1076"/>
          <ac:spMkLst>
            <pc:docMk/>
            <pc:sldMk cId="0" sldId="558"/>
            <ac:spMk id="22531" creationId="{00000000-0000-0000-0000-000000000000}"/>
          </ac:spMkLst>
        </pc:spChg>
      </pc:sldChg>
      <pc:sldChg chg="addSp delSp modSp mod modClrScheme addCm chgLayout">
        <pc:chgData name="McMillion, Laquita" userId="8e92221f-39cc-41af-bcaf-cb6a08468f6c" providerId="ADAL" clId="{344B1744-F481-418B-BCE7-2D1468B4660B}" dt="2024-09-10T17:40:03.990" v="348"/>
        <pc:sldMkLst>
          <pc:docMk/>
          <pc:sldMk cId="0" sldId="561"/>
        </pc:sldMkLst>
        <pc:spChg chg="add del mod ord">
          <ac:chgData name="McMillion, Laquita" userId="8e92221f-39cc-41af-bcaf-cb6a08468f6c" providerId="ADAL" clId="{344B1744-F481-418B-BCE7-2D1468B4660B}" dt="2024-09-10T17:34:52.024" v="325" actId="700"/>
          <ac:spMkLst>
            <pc:docMk/>
            <pc:sldMk cId="0" sldId="561"/>
            <ac:spMk id="2" creationId="{C13C5EC5-2E1C-66C3-78C5-A2EC292F6A66}"/>
          </ac:spMkLst>
        </pc:spChg>
        <pc:spChg chg="mod ord">
          <ac:chgData name="McMillion, Laquita" userId="8e92221f-39cc-41af-bcaf-cb6a08468f6c" providerId="ADAL" clId="{344B1744-F481-418B-BCE7-2D1468B4660B}" dt="2024-09-10T17:34:52.024" v="325" actId="700"/>
          <ac:spMkLst>
            <pc:docMk/>
            <pc:sldMk cId="0" sldId="561"/>
            <ac:spMk id="6" creationId="{00000000-0000-0000-0000-000000000000}"/>
          </ac:spMkLst>
        </pc:spChg>
        <pc:spChg chg="mod ord">
          <ac:chgData name="McMillion, Laquita" userId="8e92221f-39cc-41af-bcaf-cb6a08468f6c" providerId="ADAL" clId="{344B1744-F481-418B-BCE7-2D1468B4660B}" dt="2024-09-10T17:35:03.871" v="329" actId="2711"/>
          <ac:spMkLst>
            <pc:docMk/>
            <pc:sldMk cId="0" sldId="561"/>
            <ac:spMk id="36866" creationId="{00000000-0000-0000-0000-000000000000}"/>
          </ac:spMkLst>
        </pc:spChg>
        <pc:spChg chg="mod ord">
          <ac:chgData name="McMillion, Laquita" userId="8e92221f-39cc-41af-bcaf-cb6a08468f6c" providerId="ADAL" clId="{344B1744-F481-418B-BCE7-2D1468B4660B}" dt="2024-09-10T17:36:49.869" v="347" actId="114"/>
          <ac:spMkLst>
            <pc:docMk/>
            <pc:sldMk cId="0" sldId="561"/>
            <ac:spMk id="36867" creationId="{00000000-0000-0000-0000-000000000000}"/>
          </ac:spMkLst>
        </pc:spChg>
        <pc:extLst>
          <p:ext xmlns:p="http://schemas.openxmlformats.org/presentationml/2006/main" uri="{D6D511B9-2390-475A-947B-AFAB55BFBCF1}">
            <pc226:cmChg xmlns:pc226="http://schemas.microsoft.com/office/powerpoint/2022/06/main/command" chg="add">
              <pc226:chgData name="McMillion, Laquita" userId="8e92221f-39cc-41af-bcaf-cb6a08468f6c" providerId="ADAL" clId="{344B1744-F481-418B-BCE7-2D1468B4660B}" dt="2024-09-10T17:40:03.990" v="348"/>
              <pc2:cmMkLst xmlns:pc2="http://schemas.microsoft.com/office/powerpoint/2019/9/main/command">
                <pc:docMk/>
                <pc:sldMk cId="0" sldId="561"/>
                <pc2:cmMk id="{4B109F90-FBC2-461F-8E1C-715CFAE38543}"/>
              </pc2:cmMkLst>
            </pc226:cmChg>
          </p:ext>
        </pc:extLst>
      </pc:sldChg>
      <pc:sldChg chg="modSp mod modClrScheme chgLayout">
        <pc:chgData name="McMillion, Laquita" userId="8e92221f-39cc-41af-bcaf-cb6a08468f6c" providerId="ADAL" clId="{344B1744-F481-418B-BCE7-2D1468B4660B}" dt="2024-09-10T17:01:23.004" v="227" actId="1076"/>
        <pc:sldMkLst>
          <pc:docMk/>
          <pc:sldMk cId="0" sldId="562"/>
        </pc:sldMkLst>
        <pc:spChg chg="mod ord">
          <ac:chgData name="McMillion, Laquita" userId="8e92221f-39cc-41af-bcaf-cb6a08468f6c" providerId="ADAL" clId="{344B1744-F481-418B-BCE7-2D1468B4660B}" dt="2024-09-10T15:45:16.877" v="142" actId="700"/>
          <ac:spMkLst>
            <pc:docMk/>
            <pc:sldMk cId="0" sldId="562"/>
            <ac:spMk id="6" creationId="{00000000-0000-0000-0000-000000000000}"/>
          </ac:spMkLst>
        </pc:spChg>
        <pc:spChg chg="mod ord">
          <ac:chgData name="McMillion, Laquita" userId="8e92221f-39cc-41af-bcaf-cb6a08468f6c" providerId="ADAL" clId="{344B1744-F481-418B-BCE7-2D1468B4660B}" dt="2024-09-10T15:45:26.836" v="146" actId="2711"/>
          <ac:spMkLst>
            <pc:docMk/>
            <pc:sldMk cId="0" sldId="562"/>
            <ac:spMk id="20482" creationId="{00000000-0000-0000-0000-000000000000}"/>
          </ac:spMkLst>
        </pc:spChg>
        <pc:spChg chg="mod ord">
          <ac:chgData name="McMillion, Laquita" userId="8e92221f-39cc-41af-bcaf-cb6a08468f6c" providerId="ADAL" clId="{344B1744-F481-418B-BCE7-2D1468B4660B}" dt="2024-09-10T17:01:23.004" v="227" actId="1076"/>
          <ac:spMkLst>
            <pc:docMk/>
            <pc:sldMk cId="0" sldId="562"/>
            <ac:spMk id="20483" creationId="{00000000-0000-0000-0000-000000000000}"/>
          </ac:spMkLst>
        </pc:spChg>
      </pc:sldChg>
      <pc:sldChg chg="modSp mod modClrScheme chgLayout">
        <pc:chgData name="McMillion, Laquita" userId="8e92221f-39cc-41af-bcaf-cb6a08468f6c" providerId="ADAL" clId="{344B1744-F481-418B-BCE7-2D1468B4660B}" dt="2024-09-10T17:28:56.326" v="309" actId="207"/>
        <pc:sldMkLst>
          <pc:docMk/>
          <pc:sldMk cId="0" sldId="564"/>
        </pc:sldMkLst>
        <pc:spChg chg="mod ord">
          <ac:chgData name="McMillion, Laquita" userId="8e92221f-39cc-41af-bcaf-cb6a08468f6c" providerId="ADAL" clId="{344B1744-F481-418B-BCE7-2D1468B4660B}" dt="2024-09-10T17:28:24.006" v="303" actId="700"/>
          <ac:spMkLst>
            <pc:docMk/>
            <pc:sldMk cId="0" sldId="564"/>
            <ac:spMk id="6" creationId="{00000000-0000-0000-0000-000000000000}"/>
          </ac:spMkLst>
        </pc:spChg>
        <pc:spChg chg="mod ord">
          <ac:chgData name="McMillion, Laquita" userId="8e92221f-39cc-41af-bcaf-cb6a08468f6c" providerId="ADAL" clId="{344B1744-F481-418B-BCE7-2D1468B4660B}" dt="2024-09-10T17:28:47.530" v="307" actId="255"/>
          <ac:spMkLst>
            <pc:docMk/>
            <pc:sldMk cId="0" sldId="564"/>
            <ac:spMk id="32770" creationId="{00000000-0000-0000-0000-000000000000}"/>
          </ac:spMkLst>
        </pc:spChg>
        <pc:spChg chg="mod ord">
          <ac:chgData name="McMillion, Laquita" userId="8e92221f-39cc-41af-bcaf-cb6a08468f6c" providerId="ADAL" clId="{344B1744-F481-418B-BCE7-2D1468B4660B}" dt="2024-09-10T17:28:56.326" v="309" actId="207"/>
          <ac:spMkLst>
            <pc:docMk/>
            <pc:sldMk cId="0" sldId="564"/>
            <ac:spMk id="32771" creationId="{00000000-0000-0000-0000-000000000000}"/>
          </ac:spMkLst>
        </pc:spChg>
      </pc:sldChg>
      <pc:sldChg chg="modSp mod modClrScheme chgLayout">
        <pc:chgData name="McMillion, Laquita" userId="8e92221f-39cc-41af-bcaf-cb6a08468f6c" providerId="ADAL" clId="{344B1744-F481-418B-BCE7-2D1468B4660B}" dt="2024-09-10T15:36:01.378" v="71" actId="2711"/>
        <pc:sldMkLst>
          <pc:docMk/>
          <pc:sldMk cId="0" sldId="565"/>
        </pc:sldMkLst>
        <pc:spChg chg="mod ord">
          <ac:chgData name="McMillion, Laquita" userId="8e92221f-39cc-41af-bcaf-cb6a08468f6c" providerId="ADAL" clId="{344B1744-F481-418B-BCE7-2D1468B4660B}" dt="2024-09-10T15:32:57.729" v="44" actId="700"/>
          <ac:spMkLst>
            <pc:docMk/>
            <pc:sldMk cId="0" sldId="565"/>
            <ac:spMk id="6" creationId="{00000000-0000-0000-0000-000000000000}"/>
          </ac:spMkLst>
        </pc:spChg>
        <pc:spChg chg="mod ord">
          <ac:chgData name="McMillion, Laquita" userId="8e92221f-39cc-41af-bcaf-cb6a08468f6c" providerId="ADAL" clId="{344B1744-F481-418B-BCE7-2D1468B4660B}" dt="2024-09-10T15:35:46.271" v="69" actId="2711"/>
          <ac:spMkLst>
            <pc:docMk/>
            <pc:sldMk cId="0" sldId="565"/>
            <ac:spMk id="5122" creationId="{00000000-0000-0000-0000-000000000000}"/>
          </ac:spMkLst>
        </pc:spChg>
        <pc:spChg chg="mod ord">
          <ac:chgData name="McMillion, Laquita" userId="8e92221f-39cc-41af-bcaf-cb6a08468f6c" providerId="ADAL" clId="{344B1744-F481-418B-BCE7-2D1468B4660B}" dt="2024-09-10T15:36:01.378" v="71" actId="2711"/>
          <ac:spMkLst>
            <pc:docMk/>
            <pc:sldMk cId="0" sldId="565"/>
            <ac:spMk id="5123" creationId="{00000000-0000-0000-0000-000000000000}"/>
          </ac:spMkLst>
        </pc:spChg>
      </pc:sldChg>
      <pc:sldChg chg="addSp delSp modSp mod modClrScheme chgLayout">
        <pc:chgData name="McMillion, Laquita" userId="8e92221f-39cc-41af-bcaf-cb6a08468f6c" providerId="ADAL" clId="{344B1744-F481-418B-BCE7-2D1468B4660B}" dt="2024-09-10T17:27:35.344" v="292" actId="1076"/>
        <pc:sldMkLst>
          <pc:docMk/>
          <pc:sldMk cId="0" sldId="566"/>
        </pc:sldMkLst>
        <pc:spChg chg="mod ord">
          <ac:chgData name="McMillion, Laquita" userId="8e92221f-39cc-41af-bcaf-cb6a08468f6c" providerId="ADAL" clId="{344B1744-F481-418B-BCE7-2D1468B4660B}" dt="2024-09-10T17:26:47.825" v="280" actId="26606"/>
          <ac:spMkLst>
            <pc:docMk/>
            <pc:sldMk cId="0" sldId="566"/>
            <ac:spMk id="6" creationId="{00000000-0000-0000-0000-000000000000}"/>
          </ac:spMkLst>
        </pc:spChg>
        <pc:spChg chg="mod ord">
          <ac:chgData name="McMillion, Laquita" userId="8e92221f-39cc-41af-bcaf-cb6a08468f6c" providerId="ADAL" clId="{344B1744-F481-418B-BCE7-2D1468B4660B}" dt="2024-09-10T17:27:35.344" v="292" actId="1076"/>
          <ac:spMkLst>
            <pc:docMk/>
            <pc:sldMk cId="0" sldId="566"/>
            <ac:spMk id="28674" creationId="{00000000-0000-0000-0000-000000000000}"/>
          </ac:spMkLst>
        </pc:spChg>
        <pc:spChg chg="add del mod ord">
          <ac:chgData name="McMillion, Laquita" userId="8e92221f-39cc-41af-bcaf-cb6a08468f6c" providerId="ADAL" clId="{344B1744-F481-418B-BCE7-2D1468B4660B}" dt="2024-09-10T17:27:19.186" v="291" actId="5793"/>
          <ac:spMkLst>
            <pc:docMk/>
            <pc:sldMk cId="0" sldId="566"/>
            <ac:spMk id="28675" creationId="{00000000-0000-0000-0000-000000000000}"/>
          </ac:spMkLst>
        </pc:spChg>
        <pc:graphicFrameChg chg="add del mod">
          <ac:chgData name="McMillion, Laquita" userId="8e92221f-39cc-41af-bcaf-cb6a08468f6c" providerId="ADAL" clId="{344B1744-F481-418B-BCE7-2D1468B4660B}" dt="2024-09-10T17:26:47.825" v="280" actId="26606"/>
          <ac:graphicFrameMkLst>
            <pc:docMk/>
            <pc:sldMk cId="0" sldId="566"/>
            <ac:graphicFrameMk id="28677" creationId="{04D7333F-92C5-8581-89D1-28F88E95B5CF}"/>
          </ac:graphicFrameMkLst>
        </pc:graphicFrameChg>
      </pc:sldChg>
      <pc:sldChg chg="modSp mod modClrScheme chgLayout">
        <pc:chgData name="McMillion, Laquita" userId="8e92221f-39cc-41af-bcaf-cb6a08468f6c" providerId="ADAL" clId="{344B1744-F481-418B-BCE7-2D1468B4660B}" dt="2024-09-19T14:02:00.283" v="657" actId="13244"/>
        <pc:sldMkLst>
          <pc:docMk/>
          <pc:sldMk cId="0" sldId="569"/>
        </pc:sldMkLst>
        <pc:spChg chg="mod ord">
          <ac:chgData name="McMillion, Laquita" userId="8e92221f-39cc-41af-bcaf-cb6a08468f6c" providerId="ADAL" clId="{344B1744-F481-418B-BCE7-2D1468B4660B}" dt="2024-09-19T14:02:00.283" v="657" actId="13244"/>
          <ac:spMkLst>
            <pc:docMk/>
            <pc:sldMk cId="0" sldId="569"/>
            <ac:spMk id="7" creationId="{00000000-0000-0000-0000-000000000000}"/>
          </ac:spMkLst>
        </pc:spChg>
        <pc:spChg chg="mod ord">
          <ac:chgData name="McMillion, Laquita" userId="8e92221f-39cc-41af-bcaf-cb6a08468f6c" providerId="ADAL" clId="{344B1744-F481-418B-BCE7-2D1468B4660B}" dt="2024-09-10T17:22:36.422" v="248" actId="2711"/>
          <ac:spMkLst>
            <pc:docMk/>
            <pc:sldMk cId="0" sldId="569"/>
            <ac:spMk id="26626" creationId="{00000000-0000-0000-0000-000000000000}"/>
          </ac:spMkLst>
        </pc:spChg>
        <pc:spChg chg="mod ord">
          <ac:chgData name="McMillion, Laquita" userId="8e92221f-39cc-41af-bcaf-cb6a08468f6c" providerId="ADAL" clId="{344B1744-F481-418B-BCE7-2D1468B4660B}" dt="2024-09-10T17:23:23.763" v="258" actId="27636"/>
          <ac:spMkLst>
            <pc:docMk/>
            <pc:sldMk cId="0" sldId="569"/>
            <ac:spMk id="26627" creationId="{00000000-0000-0000-0000-000000000000}"/>
          </ac:spMkLst>
        </pc:spChg>
        <pc:spChg chg="mod ord">
          <ac:chgData name="McMillion, Laquita" userId="8e92221f-39cc-41af-bcaf-cb6a08468f6c" providerId="ADAL" clId="{344B1744-F481-418B-BCE7-2D1468B4660B}" dt="2024-09-10T17:23:32.375" v="260" actId="27636"/>
          <ac:spMkLst>
            <pc:docMk/>
            <pc:sldMk cId="0" sldId="569"/>
            <ac:spMk id="26628" creationId="{00000000-0000-0000-0000-000000000000}"/>
          </ac:spMkLst>
        </pc:spChg>
      </pc:sldChg>
      <pc:sldChg chg="addSp delSp modSp mod modClrScheme chgLayout">
        <pc:chgData name="McMillion, Laquita" userId="8e92221f-39cc-41af-bcaf-cb6a08468f6c" providerId="ADAL" clId="{344B1744-F481-418B-BCE7-2D1468B4660B}" dt="2024-09-19T14:02:29.801" v="735" actId="962"/>
        <pc:sldMkLst>
          <pc:docMk/>
          <pc:sldMk cId="1888301378" sldId="571"/>
        </pc:sldMkLst>
        <pc:spChg chg="add del mod ord">
          <ac:chgData name="McMillion, Laquita" userId="8e92221f-39cc-41af-bcaf-cb6a08468f6c" providerId="ADAL" clId="{344B1744-F481-418B-BCE7-2D1468B4660B}" dt="2024-09-10T15:34:52.341" v="65" actId="1076"/>
          <ac:spMkLst>
            <pc:docMk/>
            <pc:sldMk cId="1888301378" sldId="571"/>
            <ac:spMk id="2" creationId="{00000000-0000-0000-0000-000000000000}"/>
          </ac:spMkLst>
        </pc:spChg>
        <pc:spChg chg="add mod ord">
          <ac:chgData name="McMillion, Laquita" userId="8e92221f-39cc-41af-bcaf-cb6a08468f6c" providerId="ADAL" clId="{344B1744-F481-418B-BCE7-2D1468B4660B}" dt="2024-09-10T15:35:03.281" v="66" actId="1076"/>
          <ac:spMkLst>
            <pc:docMk/>
            <pc:sldMk cId="1888301378" sldId="571"/>
            <ac:spMk id="3" creationId="{EF4F9A0A-C650-8E63-D054-D9FE834A1309}"/>
          </ac:spMkLst>
        </pc:spChg>
        <pc:spChg chg="del mod ord">
          <ac:chgData name="McMillion, Laquita" userId="8e92221f-39cc-41af-bcaf-cb6a08468f6c" providerId="ADAL" clId="{344B1744-F481-418B-BCE7-2D1468B4660B}" dt="2024-09-10T15:30:47.860" v="28" actId="478"/>
          <ac:spMkLst>
            <pc:docMk/>
            <pc:sldMk cId="1888301378" sldId="571"/>
            <ac:spMk id="4" creationId="{00000000-0000-0000-0000-000000000000}"/>
          </ac:spMkLst>
        </pc:spChg>
        <pc:spChg chg="add del mod">
          <ac:chgData name="McMillion, Laquita" userId="8e92221f-39cc-41af-bcaf-cb6a08468f6c" providerId="ADAL" clId="{344B1744-F481-418B-BCE7-2D1468B4660B}" dt="2024-09-10T15:29:39.676" v="7" actId="478"/>
          <ac:spMkLst>
            <pc:docMk/>
            <pc:sldMk cId="1888301378" sldId="571"/>
            <ac:spMk id="7" creationId="{E5A2FD90-17A0-B95F-5184-7E599577197E}"/>
          </ac:spMkLst>
        </pc:spChg>
        <pc:picChg chg="del">
          <ac:chgData name="McMillion, Laquita" userId="8e92221f-39cc-41af-bcaf-cb6a08468f6c" providerId="ADAL" clId="{344B1744-F481-418B-BCE7-2D1468B4660B}" dt="2024-09-10T15:29:01.797" v="4" actId="478"/>
          <ac:picMkLst>
            <pc:docMk/>
            <pc:sldMk cId="1888301378" sldId="571"/>
            <ac:picMk id="5" creationId="{00000000-0000-0000-0000-000000000000}"/>
          </ac:picMkLst>
        </pc:picChg>
        <pc:picChg chg="add mod">
          <ac:chgData name="McMillion, Laquita" userId="8e92221f-39cc-41af-bcaf-cb6a08468f6c" providerId="ADAL" clId="{344B1744-F481-418B-BCE7-2D1468B4660B}" dt="2024-09-19T14:02:29.801" v="735" actId="962"/>
          <ac:picMkLst>
            <pc:docMk/>
            <pc:sldMk cId="1888301378" sldId="571"/>
            <ac:picMk id="8" creationId="{93CC2CEA-F4BE-1E3A-8F96-F187D29B0419}"/>
          </ac:picMkLst>
        </pc:picChg>
      </pc:sldChg>
      <pc:sldChg chg="modSp mod modClrScheme chgLayout">
        <pc:chgData name="McMillion, Laquita" userId="8e92221f-39cc-41af-bcaf-cb6a08468f6c" providerId="ADAL" clId="{344B1744-F481-418B-BCE7-2D1468B4660B}" dt="2024-09-10T17:51:37.505" v="356" actId="2711"/>
        <pc:sldMkLst>
          <pc:docMk/>
          <pc:sldMk cId="1486947507" sldId="572"/>
        </pc:sldMkLst>
        <pc:spChg chg="mod ord">
          <ac:chgData name="McMillion, Laquita" userId="8e92221f-39cc-41af-bcaf-cb6a08468f6c" providerId="ADAL" clId="{344B1744-F481-418B-BCE7-2D1468B4660B}" dt="2024-09-10T17:51:29.738" v="354" actId="207"/>
          <ac:spMkLst>
            <pc:docMk/>
            <pc:sldMk cId="1486947507" sldId="572"/>
            <ac:spMk id="2" creationId="{00000000-0000-0000-0000-000000000000}"/>
          </ac:spMkLst>
        </pc:spChg>
        <pc:spChg chg="mod ord">
          <ac:chgData name="McMillion, Laquita" userId="8e92221f-39cc-41af-bcaf-cb6a08468f6c" providerId="ADAL" clId="{344B1744-F481-418B-BCE7-2D1468B4660B}" dt="2024-09-10T17:51:15.128" v="351" actId="700"/>
          <ac:spMkLst>
            <pc:docMk/>
            <pc:sldMk cId="1486947507" sldId="572"/>
            <ac:spMk id="3" creationId="{00000000-0000-0000-0000-000000000000}"/>
          </ac:spMkLst>
        </pc:spChg>
        <pc:spChg chg="mod ord">
          <ac:chgData name="McMillion, Laquita" userId="8e92221f-39cc-41af-bcaf-cb6a08468f6c" providerId="ADAL" clId="{344B1744-F481-418B-BCE7-2D1468B4660B}" dt="2024-09-10T17:51:37.505" v="356" actId="2711"/>
          <ac:spMkLst>
            <pc:docMk/>
            <pc:sldMk cId="1486947507" sldId="572"/>
            <ac:spMk id="4" creationId="{00000000-0000-0000-0000-000000000000}"/>
          </ac:spMkLst>
        </pc:spChg>
      </pc:sldChg>
      <pc:sldChg chg="modSp mod modClrScheme chgLayout">
        <pc:chgData name="McMillion, Laquita" userId="8e92221f-39cc-41af-bcaf-cb6a08468f6c" providerId="ADAL" clId="{344B1744-F481-418B-BCE7-2D1468B4660B}" dt="2024-09-10T17:00:34.464" v="217" actId="20577"/>
        <pc:sldMkLst>
          <pc:docMk/>
          <pc:sldMk cId="3016858006" sldId="573"/>
        </pc:sldMkLst>
        <pc:spChg chg="mod ord">
          <ac:chgData name="McMillion, Laquita" userId="8e92221f-39cc-41af-bcaf-cb6a08468f6c" providerId="ADAL" clId="{344B1744-F481-418B-BCE7-2D1468B4660B}" dt="2024-09-10T16:54:12.015" v="191" actId="700"/>
          <ac:spMkLst>
            <pc:docMk/>
            <pc:sldMk cId="3016858006" sldId="573"/>
            <ac:spMk id="6" creationId="{00000000-0000-0000-0000-000000000000}"/>
          </ac:spMkLst>
        </pc:spChg>
        <pc:spChg chg="mod ord">
          <ac:chgData name="McMillion, Laquita" userId="8e92221f-39cc-41af-bcaf-cb6a08468f6c" providerId="ADAL" clId="{344B1744-F481-418B-BCE7-2D1468B4660B}" dt="2024-09-10T17:00:34.464" v="217" actId="20577"/>
          <ac:spMkLst>
            <pc:docMk/>
            <pc:sldMk cId="3016858006" sldId="573"/>
            <ac:spMk id="20482" creationId="{00000000-0000-0000-0000-000000000000}"/>
          </ac:spMkLst>
        </pc:spChg>
        <pc:spChg chg="mod ord">
          <ac:chgData name="McMillion, Laquita" userId="8e92221f-39cc-41af-bcaf-cb6a08468f6c" providerId="ADAL" clId="{344B1744-F481-418B-BCE7-2D1468B4660B}" dt="2024-09-10T16:55:16.832" v="197" actId="2711"/>
          <ac:spMkLst>
            <pc:docMk/>
            <pc:sldMk cId="3016858006" sldId="573"/>
            <ac:spMk id="20483" creationId="{00000000-0000-0000-0000-000000000000}"/>
          </ac:spMkLst>
        </pc:spChg>
      </pc:sldChg>
      <pc:sldChg chg="modSp mod modClrScheme chgLayout">
        <pc:chgData name="McMillion, Laquita" userId="8e92221f-39cc-41af-bcaf-cb6a08468f6c" providerId="ADAL" clId="{344B1744-F481-418B-BCE7-2D1468B4660B}" dt="2024-09-10T15:35:26.082" v="68" actId="2711"/>
        <pc:sldMkLst>
          <pc:docMk/>
          <pc:sldMk cId="609265607" sldId="574"/>
        </pc:sldMkLst>
        <pc:spChg chg="mod ord">
          <ac:chgData name="McMillion, Laquita" userId="8e92221f-39cc-41af-bcaf-cb6a08468f6c" providerId="ADAL" clId="{344B1744-F481-418B-BCE7-2D1468B4660B}" dt="2024-09-10T15:31:05.085" v="29" actId="700"/>
          <ac:spMkLst>
            <pc:docMk/>
            <pc:sldMk cId="609265607" sldId="574"/>
            <ac:spMk id="3" creationId="{942D632C-F4B4-73DD-C064-619959902D4D}"/>
          </ac:spMkLst>
        </pc:spChg>
        <pc:spChg chg="mod ord">
          <ac:chgData name="McMillion, Laquita" userId="8e92221f-39cc-41af-bcaf-cb6a08468f6c" providerId="ADAL" clId="{344B1744-F481-418B-BCE7-2D1468B4660B}" dt="2024-09-10T15:35:26.082" v="68" actId="2711"/>
          <ac:spMkLst>
            <pc:docMk/>
            <pc:sldMk cId="609265607" sldId="574"/>
            <ac:spMk id="4" creationId="{A214B9CA-8EA3-E919-E81A-2A34D2E22D26}"/>
          </ac:spMkLst>
        </pc:spChg>
        <pc:spChg chg="mod ord">
          <ac:chgData name="McMillion, Laquita" userId="8e92221f-39cc-41af-bcaf-cb6a08468f6c" providerId="ADAL" clId="{344B1744-F481-418B-BCE7-2D1468B4660B}" dt="2024-09-10T15:32:40.062" v="43" actId="5793"/>
          <ac:spMkLst>
            <pc:docMk/>
            <pc:sldMk cId="609265607" sldId="574"/>
            <ac:spMk id="5" creationId="{88B7A542-733D-00D7-C95F-1AF7EEDD6972}"/>
          </ac:spMkLst>
        </pc:spChg>
      </pc:sldChg>
      <pc:sldChg chg="addSp delSp modSp add del mod modClrScheme modShow chgLayout">
        <pc:chgData name="McMillion, Laquita" userId="8e92221f-39cc-41af-bcaf-cb6a08468f6c" providerId="ADAL" clId="{344B1744-F481-418B-BCE7-2D1468B4660B}" dt="2024-09-10T16:55:00.707" v="195" actId="47"/>
        <pc:sldMkLst>
          <pc:docMk/>
          <pc:sldMk cId="460311948" sldId="575"/>
        </pc:sldMkLst>
        <pc:spChg chg="mod">
          <ac:chgData name="McMillion, Laquita" userId="8e92221f-39cc-41af-bcaf-cb6a08468f6c" providerId="ADAL" clId="{344B1744-F481-418B-BCE7-2D1468B4660B}" dt="2024-09-10T16:53:38.397" v="188" actId="26606"/>
          <ac:spMkLst>
            <pc:docMk/>
            <pc:sldMk cId="460311948" sldId="575"/>
            <ac:spMk id="6" creationId="{00000000-0000-0000-0000-000000000000}"/>
          </ac:spMkLst>
        </pc:spChg>
        <pc:spChg chg="mod">
          <ac:chgData name="McMillion, Laquita" userId="8e92221f-39cc-41af-bcaf-cb6a08468f6c" providerId="ADAL" clId="{344B1744-F481-418B-BCE7-2D1468B4660B}" dt="2024-09-10T16:53:56.415" v="190" actId="2711"/>
          <ac:spMkLst>
            <pc:docMk/>
            <pc:sldMk cId="460311948" sldId="575"/>
            <ac:spMk id="20482" creationId="{00000000-0000-0000-0000-000000000000}"/>
          </ac:spMkLst>
        </pc:spChg>
        <pc:spChg chg="add del">
          <ac:chgData name="McMillion, Laquita" userId="8e92221f-39cc-41af-bcaf-cb6a08468f6c" providerId="ADAL" clId="{344B1744-F481-418B-BCE7-2D1468B4660B}" dt="2024-09-10T16:51:54.721" v="171" actId="26606"/>
          <ac:spMkLst>
            <pc:docMk/>
            <pc:sldMk cId="460311948" sldId="575"/>
            <ac:spMk id="20483" creationId="{00000000-0000-0000-0000-000000000000}"/>
          </ac:spMkLst>
        </pc:spChg>
        <pc:spChg chg="add del mod">
          <ac:chgData name="McMillion, Laquita" userId="8e92221f-39cc-41af-bcaf-cb6a08468f6c" providerId="ADAL" clId="{344B1744-F481-418B-BCE7-2D1468B4660B}" dt="2024-09-10T16:51:54.703" v="170" actId="26606"/>
          <ac:spMkLst>
            <pc:docMk/>
            <pc:sldMk cId="460311948" sldId="575"/>
            <ac:spMk id="20489" creationId="{C6DE8112-2A9D-5966-F49D-E82EF3B502D8}"/>
          </ac:spMkLst>
        </pc:spChg>
        <pc:spChg chg="add del mod">
          <ac:chgData name="McMillion, Laquita" userId="8e92221f-39cc-41af-bcaf-cb6a08468f6c" providerId="ADAL" clId="{344B1744-F481-418B-BCE7-2D1468B4660B}" dt="2024-09-10T16:53:04.511" v="185" actId="26606"/>
          <ac:spMkLst>
            <pc:docMk/>
            <pc:sldMk cId="460311948" sldId="575"/>
            <ac:spMk id="20496" creationId="{3DD34277-0A5E-F916-0D2B-993943E793FC}"/>
          </ac:spMkLst>
        </pc:spChg>
        <pc:graphicFrameChg chg="add del mod">
          <ac:chgData name="McMillion, Laquita" userId="8e92221f-39cc-41af-bcaf-cb6a08468f6c" providerId="ADAL" clId="{344B1744-F481-418B-BCE7-2D1468B4660B}" dt="2024-09-10T16:51:54.703" v="170" actId="26606"/>
          <ac:graphicFrameMkLst>
            <pc:docMk/>
            <pc:sldMk cId="460311948" sldId="575"/>
            <ac:graphicFrameMk id="20485" creationId="{BF69EE8B-7386-D112-52A2-C03570BCEEA4}"/>
          </ac:graphicFrameMkLst>
        </pc:graphicFrameChg>
        <pc:graphicFrameChg chg="add mod modGraphic">
          <ac:chgData name="McMillion, Laquita" userId="8e92221f-39cc-41af-bcaf-cb6a08468f6c" providerId="ADAL" clId="{344B1744-F481-418B-BCE7-2D1468B4660B}" dt="2024-09-10T16:53:38.397" v="188" actId="26606"/>
          <ac:graphicFrameMkLst>
            <pc:docMk/>
            <pc:sldMk cId="460311948" sldId="575"/>
            <ac:graphicFrameMk id="20491" creationId="{A4256911-1D7E-6976-9211-90EA324AF37B}"/>
          </ac:graphicFrameMkLst>
        </pc:graphicFrameChg>
      </pc:sldChg>
      <pc:sldChg chg="addSp delSp modSp new mod modClrScheme modShow addCm chgLayout">
        <pc:chgData name="McMillion, Laquita" userId="8e92221f-39cc-41af-bcaf-cb6a08468f6c" providerId="ADAL" clId="{344B1744-F481-418B-BCE7-2D1468B4660B}" dt="2024-09-19T14:01:29.698" v="656" actId="962"/>
        <pc:sldMkLst>
          <pc:docMk/>
          <pc:sldMk cId="1188093446" sldId="575"/>
        </pc:sldMkLst>
        <pc:spChg chg="mod">
          <ac:chgData name="McMillion, Laquita" userId="8e92221f-39cc-41af-bcaf-cb6a08468f6c" providerId="ADAL" clId="{344B1744-F481-418B-BCE7-2D1468B4660B}" dt="2024-09-10T16:59:39.372" v="208" actId="2711"/>
          <ac:spMkLst>
            <pc:docMk/>
            <pc:sldMk cId="1188093446" sldId="575"/>
            <ac:spMk id="2" creationId="{F6973649-48F1-3569-5269-59F24EFFF255}"/>
          </ac:spMkLst>
        </pc:spChg>
        <pc:spChg chg="del mod">
          <ac:chgData name="McMillion, Laquita" userId="8e92221f-39cc-41af-bcaf-cb6a08468f6c" providerId="ADAL" clId="{344B1744-F481-418B-BCE7-2D1468B4660B}" dt="2024-09-10T16:56:22.837" v="202" actId="26606"/>
          <ac:spMkLst>
            <pc:docMk/>
            <pc:sldMk cId="1188093446" sldId="575"/>
            <ac:spMk id="3" creationId="{EA235A87-E121-EA9D-533F-934E14C36305}"/>
          </ac:spMkLst>
        </pc:spChg>
        <pc:spChg chg="mod">
          <ac:chgData name="McMillion, Laquita" userId="8e92221f-39cc-41af-bcaf-cb6a08468f6c" providerId="ADAL" clId="{344B1744-F481-418B-BCE7-2D1468B4660B}" dt="2024-09-10T16:56:22.837" v="202" actId="26606"/>
          <ac:spMkLst>
            <pc:docMk/>
            <pc:sldMk cId="1188093446" sldId="575"/>
            <ac:spMk id="4" creationId="{8E86095B-5926-55BA-AE7C-8481B411ECF3}"/>
          </ac:spMkLst>
        </pc:spChg>
        <pc:spChg chg="add del mod">
          <ac:chgData name="McMillion, Laquita" userId="8e92221f-39cc-41af-bcaf-cb6a08468f6c" providerId="ADAL" clId="{344B1744-F481-418B-BCE7-2D1468B4660B}" dt="2024-09-10T16:56:32.157" v="203" actId="478"/>
          <ac:spMkLst>
            <pc:docMk/>
            <pc:sldMk cId="1188093446" sldId="575"/>
            <ac:spMk id="10" creationId="{297ED376-B65A-4DF1-BED8-FFEEFEAB6578}"/>
          </ac:spMkLst>
        </pc:spChg>
        <pc:spChg chg="add del">
          <ac:chgData name="McMillion, Laquita" userId="8e92221f-39cc-41af-bcaf-cb6a08468f6c" providerId="ADAL" clId="{344B1744-F481-418B-BCE7-2D1468B4660B}" dt="2024-09-10T16:59:15.962" v="206" actId="26606"/>
          <ac:spMkLst>
            <pc:docMk/>
            <pc:sldMk cId="1188093446" sldId="575"/>
            <ac:spMk id="11" creationId="{A79805E0-9642-05A7-FAA7-6ADBCA193F2D}"/>
          </ac:spMkLst>
        </pc:spChg>
        <pc:graphicFrameChg chg="add mod modGraphic">
          <ac:chgData name="McMillion, Laquita" userId="8e92221f-39cc-41af-bcaf-cb6a08468f6c" providerId="ADAL" clId="{344B1744-F481-418B-BCE7-2D1468B4660B}" dt="2024-09-19T14:01:29.698" v="656" actId="962"/>
          <ac:graphicFrameMkLst>
            <pc:docMk/>
            <pc:sldMk cId="1188093446" sldId="575"/>
            <ac:graphicFrameMk id="6" creationId="{9661361F-CEBF-BDBC-EB02-A6113DE72703}"/>
          </ac:graphicFrameMkLst>
        </pc:graphicFrameChg>
        <pc:extLst>
          <p:ext xmlns:p="http://schemas.openxmlformats.org/presentationml/2006/main" uri="{D6D511B9-2390-475A-947B-AFAB55BFBCF1}">
            <pc226:cmChg xmlns:pc226="http://schemas.microsoft.com/office/powerpoint/2022/06/main/command" chg="add">
              <pc226:chgData name="McMillion, Laquita" userId="8e92221f-39cc-41af-bcaf-cb6a08468f6c" providerId="ADAL" clId="{344B1744-F481-418B-BCE7-2D1468B4660B}" dt="2024-09-10T17:40:58.920" v="349"/>
              <pc2:cmMkLst xmlns:pc2="http://schemas.microsoft.com/office/powerpoint/2019/9/main/command">
                <pc:docMk/>
                <pc:sldMk cId="1188093446" sldId="575"/>
                <pc2:cmMk id="{8A9E6C36-F521-4760-8AE4-B50221535023}"/>
              </pc2:cmMkLst>
            </pc226:cmChg>
          </p:ext>
        </pc:extLst>
      </pc:sldChg>
      <pc:sldChg chg="addSp delSp modSp add del mod modClrScheme modShow chgLayout">
        <pc:chgData name="McMillion, Laquita" userId="8e92221f-39cc-41af-bcaf-cb6a08468f6c" providerId="ADAL" clId="{344B1744-F481-418B-BCE7-2D1468B4660B}" dt="2024-09-10T17:25:40.669" v="271" actId="47"/>
        <pc:sldMkLst>
          <pc:docMk/>
          <pc:sldMk cId="2624221856" sldId="576"/>
        </pc:sldMkLst>
        <pc:spChg chg="mod">
          <ac:chgData name="McMillion, Laquita" userId="8e92221f-39cc-41af-bcaf-cb6a08468f6c" providerId="ADAL" clId="{344B1744-F481-418B-BCE7-2D1468B4660B}" dt="2024-09-10T17:25:28.427" v="270" actId="26606"/>
          <ac:spMkLst>
            <pc:docMk/>
            <pc:sldMk cId="2624221856" sldId="576"/>
            <ac:spMk id="7" creationId="{00000000-0000-0000-0000-000000000000}"/>
          </ac:spMkLst>
        </pc:spChg>
        <pc:spChg chg="mod">
          <ac:chgData name="McMillion, Laquita" userId="8e92221f-39cc-41af-bcaf-cb6a08468f6c" providerId="ADAL" clId="{344B1744-F481-418B-BCE7-2D1468B4660B}" dt="2024-09-10T17:25:28.427" v="270" actId="26606"/>
          <ac:spMkLst>
            <pc:docMk/>
            <pc:sldMk cId="2624221856" sldId="576"/>
            <ac:spMk id="26626" creationId="{00000000-0000-0000-0000-000000000000}"/>
          </ac:spMkLst>
        </pc:spChg>
        <pc:spChg chg="del mod">
          <ac:chgData name="McMillion, Laquita" userId="8e92221f-39cc-41af-bcaf-cb6a08468f6c" providerId="ADAL" clId="{344B1744-F481-418B-BCE7-2D1468B4660B}" dt="2024-09-10T17:24:23.806" v="266" actId="26606"/>
          <ac:spMkLst>
            <pc:docMk/>
            <pc:sldMk cId="2624221856" sldId="576"/>
            <ac:spMk id="26627" creationId="{00000000-0000-0000-0000-000000000000}"/>
          </ac:spMkLst>
        </pc:spChg>
        <pc:spChg chg="del">
          <ac:chgData name="McMillion, Laquita" userId="8e92221f-39cc-41af-bcaf-cb6a08468f6c" providerId="ADAL" clId="{344B1744-F481-418B-BCE7-2D1468B4660B}" dt="2024-09-10T17:24:18.971" v="265" actId="478"/>
          <ac:spMkLst>
            <pc:docMk/>
            <pc:sldMk cId="2624221856" sldId="576"/>
            <ac:spMk id="26628" creationId="{00000000-0000-0000-0000-000000000000}"/>
          </ac:spMkLst>
        </pc:spChg>
        <pc:spChg chg="add mod">
          <ac:chgData name="McMillion, Laquita" userId="8e92221f-39cc-41af-bcaf-cb6a08468f6c" providerId="ADAL" clId="{344B1744-F481-418B-BCE7-2D1468B4660B}" dt="2024-09-10T17:25:28.427" v="270" actId="26606"/>
          <ac:spMkLst>
            <pc:docMk/>
            <pc:sldMk cId="2624221856" sldId="576"/>
            <ac:spMk id="26634" creationId="{5D02775E-AFE0-BB50-F783-4F98082F9757}"/>
          </ac:spMkLst>
        </pc:spChg>
        <pc:graphicFrameChg chg="add mod modGraphic">
          <ac:chgData name="McMillion, Laquita" userId="8e92221f-39cc-41af-bcaf-cb6a08468f6c" providerId="ADAL" clId="{344B1744-F481-418B-BCE7-2D1468B4660B}" dt="2024-09-10T17:25:28.427" v="270" actId="26606"/>
          <ac:graphicFrameMkLst>
            <pc:docMk/>
            <pc:sldMk cId="2624221856" sldId="576"/>
            <ac:graphicFrameMk id="26629" creationId="{3E87840A-9361-14D0-C1EB-DDECB1E4163A}"/>
          </ac:graphicFrameMkLst>
        </pc:graphicFrameChg>
      </pc:sldChg>
      <pc:sldMasterChg chg="modSp">
        <pc:chgData name="McMillion, Laquita" userId="8e92221f-39cc-41af-bcaf-cb6a08468f6c" providerId="ADAL" clId="{344B1744-F481-418B-BCE7-2D1468B4660B}" dt="2024-09-10T15:28:32.877" v="1" actId="735"/>
        <pc:sldMasterMkLst>
          <pc:docMk/>
          <pc:sldMasterMk cId="974216300" sldId="2147484065"/>
        </pc:sldMasterMkLst>
      </pc:sldMasterChg>
      <pc:sldMasterChg chg="modSldLayout">
        <pc:chgData name="McMillion, Laquita" userId="8e92221f-39cc-41af-bcaf-cb6a08468f6c" providerId="ADAL" clId="{344B1744-F481-418B-BCE7-2D1468B4660B}" dt="2024-09-10T15:28:29.393" v="0" actId="735"/>
        <pc:sldMasterMkLst>
          <pc:docMk/>
          <pc:sldMasterMk cId="3087496568" sldId="2147484086"/>
        </pc:sldMasterMkLst>
        <pc:sldLayoutChg chg="modSp">
          <pc:chgData name="McMillion, Laquita" userId="8e92221f-39cc-41af-bcaf-cb6a08468f6c" providerId="ADAL" clId="{344B1744-F481-418B-BCE7-2D1468B4660B}" dt="2024-09-10T15:28:29.393" v="0" actId="735"/>
          <pc:sldLayoutMkLst>
            <pc:docMk/>
            <pc:sldMasterMk cId="3087496568" sldId="2147484086"/>
            <pc:sldLayoutMk cId="3249377676" sldId="2147484091"/>
          </pc:sldLayoutMkLst>
        </pc:sldLayoutChg>
      </pc:sldMasterChg>
      <pc:sldMasterChg chg="modSp">
        <pc:chgData name="McMillion, Laquita" userId="8e92221f-39cc-41af-bcaf-cb6a08468f6c" providerId="ADAL" clId="{344B1744-F481-418B-BCE7-2D1468B4660B}" dt="2024-09-10T15:28:38.035" v="2" actId="735"/>
        <pc:sldMasterMkLst>
          <pc:docMk/>
          <pc:sldMasterMk cId="3713443972" sldId="2147484110"/>
        </pc:sldMasterMkLst>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CD7C13-8E5D-42B3-9DF0-E4DFC14A57C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1C256EC-020D-4F27-A212-99C194EE2EA2}">
      <dgm:prSet/>
      <dgm:spPr/>
      <dgm:t>
        <a:bodyPr/>
        <a:lstStyle/>
        <a:p>
          <a:r>
            <a:rPr lang="en-US" dirty="0"/>
            <a:t>Papers containing copied language</a:t>
          </a:r>
        </a:p>
      </dgm:t>
    </dgm:pt>
    <dgm:pt modelId="{7C2076A1-FE87-42A3-8DB9-952D9882CDB1}" type="parTrans" cxnId="{673B0829-9416-4EB4-A198-B643D33F15FE}">
      <dgm:prSet/>
      <dgm:spPr/>
      <dgm:t>
        <a:bodyPr/>
        <a:lstStyle/>
        <a:p>
          <a:endParaRPr lang="en-US"/>
        </a:p>
      </dgm:t>
    </dgm:pt>
    <dgm:pt modelId="{E7AB3CC8-A16A-4700-A743-A93843B53B74}" type="sibTrans" cxnId="{673B0829-9416-4EB4-A198-B643D33F15FE}">
      <dgm:prSet/>
      <dgm:spPr/>
      <dgm:t>
        <a:bodyPr/>
        <a:lstStyle/>
        <a:p>
          <a:endParaRPr lang="en-US"/>
        </a:p>
      </dgm:t>
    </dgm:pt>
    <dgm:pt modelId="{96654BB5-D3FD-41C4-A935-0AA3D66ADBF6}">
      <dgm:prSet/>
      <dgm:spPr/>
      <dgm:t>
        <a:bodyPr/>
        <a:lstStyle/>
        <a:p>
          <a:r>
            <a:rPr lang="en-US" dirty="0"/>
            <a:t>Papers in which student relies heavily on resources (dictionary, thesaurus, etc.)</a:t>
          </a:r>
        </a:p>
      </dgm:t>
    </dgm:pt>
    <dgm:pt modelId="{BF5361E2-8CDB-4BBC-9471-8B62BC52707D}" type="parTrans" cxnId="{90D5555C-D813-4666-9B98-D5B544664EE6}">
      <dgm:prSet/>
      <dgm:spPr/>
      <dgm:t>
        <a:bodyPr/>
        <a:lstStyle/>
        <a:p>
          <a:endParaRPr lang="en-US"/>
        </a:p>
      </dgm:t>
    </dgm:pt>
    <dgm:pt modelId="{DA07CC0A-20AD-4DD6-BB95-CF849088AF8D}" type="sibTrans" cxnId="{90D5555C-D813-4666-9B98-D5B544664EE6}">
      <dgm:prSet/>
      <dgm:spPr/>
      <dgm:t>
        <a:bodyPr/>
        <a:lstStyle/>
        <a:p>
          <a:endParaRPr lang="en-US"/>
        </a:p>
      </dgm:t>
    </dgm:pt>
    <dgm:pt modelId="{DA37C554-0466-4915-AC30-C1BA000583D4}">
      <dgm:prSet/>
      <dgm:spPr/>
      <dgm:t>
        <a:bodyPr/>
        <a:lstStyle/>
        <a:p>
          <a:r>
            <a:rPr lang="en-US"/>
            <a:t>Writing assignments in which students used a dictionary or thesaurus occasionally as an instructional support to scaffold their writing are acceptable.</a:t>
          </a:r>
        </a:p>
      </dgm:t>
    </dgm:pt>
    <dgm:pt modelId="{E68148FB-71F8-4740-A3FA-152A015B13E5}" type="parTrans" cxnId="{B2257096-9E02-4468-BBC8-3299036FF092}">
      <dgm:prSet/>
      <dgm:spPr/>
      <dgm:t>
        <a:bodyPr/>
        <a:lstStyle/>
        <a:p>
          <a:endParaRPr lang="en-US"/>
        </a:p>
      </dgm:t>
    </dgm:pt>
    <dgm:pt modelId="{2F570E49-47CF-4986-B3F5-9D9E24FBF71B}" type="sibTrans" cxnId="{B2257096-9E02-4468-BBC8-3299036FF092}">
      <dgm:prSet/>
      <dgm:spPr/>
      <dgm:t>
        <a:bodyPr/>
        <a:lstStyle/>
        <a:p>
          <a:endParaRPr lang="en-US"/>
        </a:p>
      </dgm:t>
    </dgm:pt>
    <dgm:pt modelId="{AFF38657-743E-4262-AA5F-6003FD547201}">
      <dgm:prSet/>
      <dgm:spPr/>
      <dgm:t>
        <a:bodyPr/>
        <a:lstStyle/>
        <a:p>
          <a:r>
            <a:rPr lang="en-US"/>
            <a:t>Papers showing teacher comments and corrections</a:t>
          </a:r>
        </a:p>
      </dgm:t>
    </dgm:pt>
    <dgm:pt modelId="{04CF2D82-D1AE-4484-BFE9-215C23D8B9AE}" type="parTrans" cxnId="{8C09ACAE-FDB0-453B-A718-37CBF5DDD773}">
      <dgm:prSet/>
      <dgm:spPr/>
      <dgm:t>
        <a:bodyPr/>
        <a:lstStyle/>
        <a:p>
          <a:endParaRPr lang="en-US"/>
        </a:p>
      </dgm:t>
    </dgm:pt>
    <dgm:pt modelId="{EC6B1BE8-257F-4A60-B725-36B7675AE328}" type="sibTrans" cxnId="{8C09ACAE-FDB0-453B-A718-37CBF5DDD773}">
      <dgm:prSet/>
      <dgm:spPr/>
      <dgm:t>
        <a:bodyPr/>
        <a:lstStyle/>
        <a:p>
          <a:endParaRPr lang="en-US"/>
        </a:p>
      </dgm:t>
    </dgm:pt>
    <dgm:pt modelId="{6E911FD7-BBD0-4C09-9494-8AB906B80DA8}">
      <dgm:prSet/>
      <dgm:spPr/>
      <dgm:t>
        <a:bodyPr/>
        <a:lstStyle/>
        <a:p>
          <a:r>
            <a:rPr lang="en-US"/>
            <a:t>Papers in which the student relies heavily on word walls, word banks, and student spelling lists</a:t>
          </a:r>
        </a:p>
      </dgm:t>
    </dgm:pt>
    <dgm:pt modelId="{C3655B7F-75B1-4EF7-A419-885DD5FD9149}" type="parTrans" cxnId="{2B1B9123-722D-48CC-B0EA-39664631D280}">
      <dgm:prSet/>
      <dgm:spPr/>
      <dgm:t>
        <a:bodyPr/>
        <a:lstStyle/>
        <a:p>
          <a:endParaRPr lang="en-US"/>
        </a:p>
      </dgm:t>
    </dgm:pt>
    <dgm:pt modelId="{2177F12D-F254-4111-9D6C-41308E43DE6F}" type="sibTrans" cxnId="{2B1B9123-722D-48CC-B0EA-39664631D280}">
      <dgm:prSet/>
      <dgm:spPr/>
      <dgm:t>
        <a:bodyPr/>
        <a:lstStyle/>
        <a:p>
          <a:endParaRPr lang="en-US"/>
        </a:p>
      </dgm:t>
    </dgm:pt>
    <dgm:pt modelId="{464DCB13-F5DC-487C-9A34-75413AB283CC}">
      <dgm:prSet/>
      <dgm:spPr/>
      <dgm:t>
        <a:bodyPr/>
        <a:lstStyle/>
        <a:p>
          <a:r>
            <a:rPr lang="en-US"/>
            <a:t>Writing assignments in which students used word walls, word banks, and spelling lists occasionally as instructional supports to scaffold their writing are acceptable.</a:t>
          </a:r>
        </a:p>
      </dgm:t>
    </dgm:pt>
    <dgm:pt modelId="{919A5303-2040-47CB-BD02-632103889666}" type="parTrans" cxnId="{E56523B6-0A3E-42D2-AC29-A3F1E32294DA}">
      <dgm:prSet/>
      <dgm:spPr/>
      <dgm:t>
        <a:bodyPr/>
        <a:lstStyle/>
        <a:p>
          <a:endParaRPr lang="en-US"/>
        </a:p>
      </dgm:t>
    </dgm:pt>
    <dgm:pt modelId="{DC0C1CB2-03D4-448B-BAA6-2D80ACBA7CE9}" type="sibTrans" cxnId="{E56523B6-0A3E-42D2-AC29-A3F1E32294DA}">
      <dgm:prSet/>
      <dgm:spPr/>
      <dgm:t>
        <a:bodyPr/>
        <a:lstStyle/>
        <a:p>
          <a:endParaRPr lang="en-US"/>
        </a:p>
      </dgm:t>
    </dgm:pt>
    <dgm:pt modelId="{7F1D4A88-4AD5-499C-BF22-41413AF6B4C6}">
      <dgm:prSet/>
      <dgm:spPr/>
      <dgm:t>
        <a:bodyPr/>
        <a:lstStyle/>
        <a:p>
          <a:r>
            <a:rPr lang="en-US"/>
            <a:t>Worksheets and question-answer assignments</a:t>
          </a:r>
        </a:p>
      </dgm:t>
    </dgm:pt>
    <dgm:pt modelId="{516BA2D7-30CF-426D-A4AA-45B716B8834C}" type="parTrans" cxnId="{74309D08-E7C1-4F9B-A5E0-BBFC5231034A}">
      <dgm:prSet/>
      <dgm:spPr/>
      <dgm:t>
        <a:bodyPr/>
        <a:lstStyle/>
        <a:p>
          <a:endParaRPr lang="en-US"/>
        </a:p>
      </dgm:t>
    </dgm:pt>
    <dgm:pt modelId="{AE48E193-87BD-45EB-8675-7D3D6965D298}" type="sibTrans" cxnId="{74309D08-E7C1-4F9B-A5E0-BBFC5231034A}">
      <dgm:prSet/>
      <dgm:spPr/>
      <dgm:t>
        <a:bodyPr/>
        <a:lstStyle/>
        <a:p>
          <a:endParaRPr lang="en-US"/>
        </a:p>
      </dgm:t>
    </dgm:pt>
    <dgm:pt modelId="{E35287B3-7764-45DF-A59D-EAC2F4101141}">
      <dgm:prSet/>
      <dgm:spPr/>
      <dgm:t>
        <a:bodyPr/>
        <a:lstStyle/>
        <a:p>
          <a:r>
            <a:rPr lang="en-US"/>
            <a:t>Papers that have been polished through editing with help from peers or teachers</a:t>
          </a:r>
        </a:p>
      </dgm:t>
    </dgm:pt>
    <dgm:pt modelId="{5FC2633A-E7CB-4010-853F-7D1C573EAF71}" type="parTrans" cxnId="{462FD78B-772E-47A2-9887-655902161411}">
      <dgm:prSet/>
      <dgm:spPr/>
      <dgm:t>
        <a:bodyPr/>
        <a:lstStyle/>
        <a:p>
          <a:endParaRPr lang="en-US"/>
        </a:p>
      </dgm:t>
    </dgm:pt>
    <dgm:pt modelId="{2099A5D5-D334-4905-991B-E182E32E042B}" type="sibTrans" cxnId="{462FD78B-772E-47A2-9887-655902161411}">
      <dgm:prSet/>
      <dgm:spPr/>
      <dgm:t>
        <a:bodyPr/>
        <a:lstStyle/>
        <a:p>
          <a:endParaRPr lang="en-US"/>
        </a:p>
      </dgm:t>
    </dgm:pt>
    <dgm:pt modelId="{34225768-CB13-4301-ACAC-BABE907D6FB1}">
      <dgm:prSet/>
      <dgm:spPr/>
      <dgm:t>
        <a:bodyPr/>
        <a:lstStyle/>
        <a:p>
          <a:r>
            <a:rPr lang="en-US"/>
            <a:t>Papers written primarily in student’s native language</a:t>
          </a:r>
        </a:p>
      </dgm:t>
    </dgm:pt>
    <dgm:pt modelId="{E1FE31E8-B852-4F07-83B7-87C5DAC5330F}" type="parTrans" cxnId="{6073D181-1330-4DD7-990E-AED62B318E3D}">
      <dgm:prSet/>
      <dgm:spPr/>
      <dgm:t>
        <a:bodyPr/>
        <a:lstStyle/>
        <a:p>
          <a:endParaRPr lang="en-US"/>
        </a:p>
      </dgm:t>
    </dgm:pt>
    <dgm:pt modelId="{3AEFEE51-4FBD-42F2-B756-BFC9D3589BAC}" type="sibTrans" cxnId="{6073D181-1330-4DD7-990E-AED62B318E3D}">
      <dgm:prSet/>
      <dgm:spPr/>
      <dgm:t>
        <a:bodyPr/>
        <a:lstStyle/>
        <a:p>
          <a:endParaRPr lang="en-US"/>
        </a:p>
      </dgm:t>
    </dgm:pt>
    <dgm:pt modelId="{6C2377D8-B6BA-46A9-AEE7-B04F579ECAF0}">
      <dgm:prSet/>
      <dgm:spPr/>
      <dgm:t>
        <a:bodyPr/>
        <a:lstStyle/>
        <a:p>
          <a:r>
            <a:rPr lang="en-US"/>
            <a:t>Papers that are brief, incomplete, or rushed</a:t>
          </a:r>
        </a:p>
      </dgm:t>
    </dgm:pt>
    <dgm:pt modelId="{61BA03C5-65EB-4CF4-9FE8-A9896508CD7C}" type="parTrans" cxnId="{62EC7822-7C92-4440-A601-C4FD21F00AB3}">
      <dgm:prSet/>
      <dgm:spPr/>
      <dgm:t>
        <a:bodyPr/>
        <a:lstStyle/>
        <a:p>
          <a:endParaRPr lang="en-US"/>
        </a:p>
      </dgm:t>
    </dgm:pt>
    <dgm:pt modelId="{CF47BEE4-1AF3-405A-943F-958B367D580E}" type="sibTrans" cxnId="{62EC7822-7C92-4440-A601-C4FD21F00AB3}">
      <dgm:prSet/>
      <dgm:spPr/>
      <dgm:t>
        <a:bodyPr/>
        <a:lstStyle/>
        <a:p>
          <a:endParaRPr lang="en-US"/>
        </a:p>
      </dgm:t>
    </dgm:pt>
    <dgm:pt modelId="{CA87A0E6-7CEA-401C-AD6E-ECEFC9A12B48}" type="pres">
      <dgm:prSet presAssocID="{CACD7C13-8E5D-42B3-9DF0-E4DFC14A57C9}" presName="linear" presStyleCnt="0">
        <dgm:presLayoutVars>
          <dgm:animLvl val="lvl"/>
          <dgm:resizeHandles val="exact"/>
        </dgm:presLayoutVars>
      </dgm:prSet>
      <dgm:spPr/>
    </dgm:pt>
    <dgm:pt modelId="{40D666F0-A2C9-4786-944D-DCA2AEC27517}" type="pres">
      <dgm:prSet presAssocID="{C1C256EC-020D-4F27-A212-99C194EE2EA2}" presName="parentText" presStyleLbl="node1" presStyleIdx="0" presStyleCnt="8">
        <dgm:presLayoutVars>
          <dgm:chMax val="0"/>
          <dgm:bulletEnabled val="1"/>
        </dgm:presLayoutVars>
      </dgm:prSet>
      <dgm:spPr/>
    </dgm:pt>
    <dgm:pt modelId="{9F54F291-F79C-4851-B8E1-F863B2F64059}" type="pres">
      <dgm:prSet presAssocID="{E7AB3CC8-A16A-4700-A743-A93843B53B74}" presName="spacer" presStyleCnt="0"/>
      <dgm:spPr/>
    </dgm:pt>
    <dgm:pt modelId="{80AFBCA4-05A1-4E59-93B5-171966166637}" type="pres">
      <dgm:prSet presAssocID="{96654BB5-D3FD-41C4-A935-0AA3D66ADBF6}" presName="parentText" presStyleLbl="node1" presStyleIdx="1" presStyleCnt="8">
        <dgm:presLayoutVars>
          <dgm:chMax val="0"/>
          <dgm:bulletEnabled val="1"/>
        </dgm:presLayoutVars>
      </dgm:prSet>
      <dgm:spPr/>
    </dgm:pt>
    <dgm:pt modelId="{B2BD21F3-2331-44E0-ACD1-9CEEBA45A4A8}" type="pres">
      <dgm:prSet presAssocID="{96654BB5-D3FD-41C4-A935-0AA3D66ADBF6}" presName="childText" presStyleLbl="revTx" presStyleIdx="0" presStyleCnt="2">
        <dgm:presLayoutVars>
          <dgm:bulletEnabled val="1"/>
        </dgm:presLayoutVars>
      </dgm:prSet>
      <dgm:spPr/>
    </dgm:pt>
    <dgm:pt modelId="{079810C9-CA96-48EF-808C-CA215868FD2C}" type="pres">
      <dgm:prSet presAssocID="{AFF38657-743E-4262-AA5F-6003FD547201}" presName="parentText" presStyleLbl="node1" presStyleIdx="2" presStyleCnt="8">
        <dgm:presLayoutVars>
          <dgm:chMax val="0"/>
          <dgm:bulletEnabled val="1"/>
        </dgm:presLayoutVars>
      </dgm:prSet>
      <dgm:spPr/>
    </dgm:pt>
    <dgm:pt modelId="{D65070CC-767F-4CEF-BBA2-BD8827BD4AC4}" type="pres">
      <dgm:prSet presAssocID="{EC6B1BE8-257F-4A60-B725-36B7675AE328}" presName="spacer" presStyleCnt="0"/>
      <dgm:spPr/>
    </dgm:pt>
    <dgm:pt modelId="{78395D58-C5E0-4F78-AC5A-654481C7D3B5}" type="pres">
      <dgm:prSet presAssocID="{6E911FD7-BBD0-4C09-9494-8AB906B80DA8}" presName="parentText" presStyleLbl="node1" presStyleIdx="3" presStyleCnt="8">
        <dgm:presLayoutVars>
          <dgm:chMax val="0"/>
          <dgm:bulletEnabled val="1"/>
        </dgm:presLayoutVars>
      </dgm:prSet>
      <dgm:spPr/>
    </dgm:pt>
    <dgm:pt modelId="{E783D3E2-BFD8-41D6-AFA7-85904B479029}" type="pres">
      <dgm:prSet presAssocID="{6E911FD7-BBD0-4C09-9494-8AB906B80DA8}" presName="childText" presStyleLbl="revTx" presStyleIdx="1" presStyleCnt="2">
        <dgm:presLayoutVars>
          <dgm:bulletEnabled val="1"/>
        </dgm:presLayoutVars>
      </dgm:prSet>
      <dgm:spPr/>
    </dgm:pt>
    <dgm:pt modelId="{D1E952FF-5432-4281-97D8-3EF49DE40382}" type="pres">
      <dgm:prSet presAssocID="{7F1D4A88-4AD5-499C-BF22-41413AF6B4C6}" presName="parentText" presStyleLbl="node1" presStyleIdx="4" presStyleCnt="8">
        <dgm:presLayoutVars>
          <dgm:chMax val="0"/>
          <dgm:bulletEnabled val="1"/>
        </dgm:presLayoutVars>
      </dgm:prSet>
      <dgm:spPr/>
    </dgm:pt>
    <dgm:pt modelId="{25510E8B-6E0A-4B00-9ED6-662FAD17519E}" type="pres">
      <dgm:prSet presAssocID="{AE48E193-87BD-45EB-8675-7D3D6965D298}" presName="spacer" presStyleCnt="0"/>
      <dgm:spPr/>
    </dgm:pt>
    <dgm:pt modelId="{1751C2E0-6F4A-4243-966A-EE7F836BBA2C}" type="pres">
      <dgm:prSet presAssocID="{E35287B3-7764-45DF-A59D-EAC2F4101141}" presName="parentText" presStyleLbl="node1" presStyleIdx="5" presStyleCnt="8">
        <dgm:presLayoutVars>
          <dgm:chMax val="0"/>
          <dgm:bulletEnabled val="1"/>
        </dgm:presLayoutVars>
      </dgm:prSet>
      <dgm:spPr/>
    </dgm:pt>
    <dgm:pt modelId="{1108C6CC-2E8D-4830-9CB0-4B6A336D449A}" type="pres">
      <dgm:prSet presAssocID="{2099A5D5-D334-4905-991B-E182E32E042B}" presName="spacer" presStyleCnt="0"/>
      <dgm:spPr/>
    </dgm:pt>
    <dgm:pt modelId="{4F22F4D3-D961-425F-A501-EAD7D38F7139}" type="pres">
      <dgm:prSet presAssocID="{34225768-CB13-4301-ACAC-BABE907D6FB1}" presName="parentText" presStyleLbl="node1" presStyleIdx="6" presStyleCnt="8">
        <dgm:presLayoutVars>
          <dgm:chMax val="0"/>
          <dgm:bulletEnabled val="1"/>
        </dgm:presLayoutVars>
      </dgm:prSet>
      <dgm:spPr/>
    </dgm:pt>
    <dgm:pt modelId="{5163A80C-2DAB-4E53-9C49-45AA66F1D9E3}" type="pres">
      <dgm:prSet presAssocID="{3AEFEE51-4FBD-42F2-B756-BFC9D3589BAC}" presName="spacer" presStyleCnt="0"/>
      <dgm:spPr/>
    </dgm:pt>
    <dgm:pt modelId="{4B696FC1-22FA-4ACC-A5F5-34A5440C7775}" type="pres">
      <dgm:prSet presAssocID="{6C2377D8-B6BA-46A9-AEE7-B04F579ECAF0}" presName="parentText" presStyleLbl="node1" presStyleIdx="7" presStyleCnt="8">
        <dgm:presLayoutVars>
          <dgm:chMax val="0"/>
          <dgm:bulletEnabled val="1"/>
        </dgm:presLayoutVars>
      </dgm:prSet>
      <dgm:spPr/>
    </dgm:pt>
  </dgm:ptLst>
  <dgm:cxnLst>
    <dgm:cxn modelId="{74309D08-E7C1-4F9B-A5E0-BBFC5231034A}" srcId="{CACD7C13-8E5D-42B3-9DF0-E4DFC14A57C9}" destId="{7F1D4A88-4AD5-499C-BF22-41413AF6B4C6}" srcOrd="4" destOrd="0" parTransId="{516BA2D7-30CF-426D-A4AA-45B716B8834C}" sibTransId="{AE48E193-87BD-45EB-8675-7D3D6965D298}"/>
    <dgm:cxn modelId="{AD9BE011-0291-4583-B9ED-B6B274B7CABB}" type="presOf" srcId="{AFF38657-743E-4262-AA5F-6003FD547201}" destId="{079810C9-CA96-48EF-808C-CA215868FD2C}" srcOrd="0" destOrd="0" presId="urn:microsoft.com/office/officeart/2005/8/layout/vList2"/>
    <dgm:cxn modelId="{C9ECDE18-6989-4CAD-872F-04C59A7C7C1F}" type="presOf" srcId="{96654BB5-D3FD-41C4-A935-0AA3D66ADBF6}" destId="{80AFBCA4-05A1-4E59-93B5-171966166637}" srcOrd="0" destOrd="0" presId="urn:microsoft.com/office/officeart/2005/8/layout/vList2"/>
    <dgm:cxn modelId="{DF28931B-8BCC-42F4-A059-41D1B4218DD5}" type="presOf" srcId="{464DCB13-F5DC-487C-9A34-75413AB283CC}" destId="{E783D3E2-BFD8-41D6-AFA7-85904B479029}" srcOrd="0" destOrd="0" presId="urn:microsoft.com/office/officeart/2005/8/layout/vList2"/>
    <dgm:cxn modelId="{62EC7822-7C92-4440-A601-C4FD21F00AB3}" srcId="{CACD7C13-8E5D-42B3-9DF0-E4DFC14A57C9}" destId="{6C2377D8-B6BA-46A9-AEE7-B04F579ECAF0}" srcOrd="7" destOrd="0" parTransId="{61BA03C5-65EB-4CF4-9FE8-A9896508CD7C}" sibTransId="{CF47BEE4-1AF3-405A-943F-958B367D580E}"/>
    <dgm:cxn modelId="{2B1B9123-722D-48CC-B0EA-39664631D280}" srcId="{CACD7C13-8E5D-42B3-9DF0-E4DFC14A57C9}" destId="{6E911FD7-BBD0-4C09-9494-8AB906B80DA8}" srcOrd="3" destOrd="0" parTransId="{C3655B7F-75B1-4EF7-A419-885DD5FD9149}" sibTransId="{2177F12D-F254-4111-9D6C-41308E43DE6F}"/>
    <dgm:cxn modelId="{673B0829-9416-4EB4-A198-B643D33F15FE}" srcId="{CACD7C13-8E5D-42B3-9DF0-E4DFC14A57C9}" destId="{C1C256EC-020D-4F27-A212-99C194EE2EA2}" srcOrd="0" destOrd="0" parTransId="{7C2076A1-FE87-42A3-8DB9-952D9882CDB1}" sibTransId="{E7AB3CC8-A16A-4700-A743-A93843B53B74}"/>
    <dgm:cxn modelId="{90D5555C-D813-4666-9B98-D5B544664EE6}" srcId="{CACD7C13-8E5D-42B3-9DF0-E4DFC14A57C9}" destId="{96654BB5-D3FD-41C4-A935-0AA3D66ADBF6}" srcOrd="1" destOrd="0" parTransId="{BF5361E2-8CDB-4BBC-9471-8B62BC52707D}" sibTransId="{DA07CC0A-20AD-4DD6-BB95-CF849088AF8D}"/>
    <dgm:cxn modelId="{A910C77F-00B4-498E-AFE7-C8C3FD699A3B}" type="presOf" srcId="{6E911FD7-BBD0-4C09-9494-8AB906B80DA8}" destId="{78395D58-C5E0-4F78-AC5A-654481C7D3B5}" srcOrd="0" destOrd="0" presId="urn:microsoft.com/office/officeart/2005/8/layout/vList2"/>
    <dgm:cxn modelId="{6073D181-1330-4DD7-990E-AED62B318E3D}" srcId="{CACD7C13-8E5D-42B3-9DF0-E4DFC14A57C9}" destId="{34225768-CB13-4301-ACAC-BABE907D6FB1}" srcOrd="6" destOrd="0" parTransId="{E1FE31E8-B852-4F07-83B7-87C5DAC5330F}" sibTransId="{3AEFEE51-4FBD-42F2-B756-BFC9D3589BAC}"/>
    <dgm:cxn modelId="{462FD78B-772E-47A2-9887-655902161411}" srcId="{CACD7C13-8E5D-42B3-9DF0-E4DFC14A57C9}" destId="{E35287B3-7764-45DF-A59D-EAC2F4101141}" srcOrd="5" destOrd="0" parTransId="{5FC2633A-E7CB-4010-853F-7D1C573EAF71}" sibTransId="{2099A5D5-D334-4905-991B-E182E32E042B}"/>
    <dgm:cxn modelId="{D1261095-FC6D-4E0C-99B9-F418EF330F3F}" type="presOf" srcId="{6C2377D8-B6BA-46A9-AEE7-B04F579ECAF0}" destId="{4B696FC1-22FA-4ACC-A5F5-34A5440C7775}" srcOrd="0" destOrd="0" presId="urn:microsoft.com/office/officeart/2005/8/layout/vList2"/>
    <dgm:cxn modelId="{B2257096-9E02-4468-BBC8-3299036FF092}" srcId="{96654BB5-D3FD-41C4-A935-0AA3D66ADBF6}" destId="{DA37C554-0466-4915-AC30-C1BA000583D4}" srcOrd="0" destOrd="0" parTransId="{E68148FB-71F8-4740-A3FA-152A015B13E5}" sibTransId="{2F570E49-47CF-4986-B3F5-9D9E24FBF71B}"/>
    <dgm:cxn modelId="{80B5F8A4-ABE1-402F-834E-AD8DE9E749DD}" type="presOf" srcId="{7F1D4A88-4AD5-499C-BF22-41413AF6B4C6}" destId="{D1E952FF-5432-4281-97D8-3EF49DE40382}" srcOrd="0" destOrd="0" presId="urn:microsoft.com/office/officeart/2005/8/layout/vList2"/>
    <dgm:cxn modelId="{C893DEA7-0AB0-4FA3-BB2E-A4652F459042}" type="presOf" srcId="{CACD7C13-8E5D-42B3-9DF0-E4DFC14A57C9}" destId="{CA87A0E6-7CEA-401C-AD6E-ECEFC9A12B48}" srcOrd="0" destOrd="0" presId="urn:microsoft.com/office/officeart/2005/8/layout/vList2"/>
    <dgm:cxn modelId="{8C09ACAE-FDB0-453B-A718-37CBF5DDD773}" srcId="{CACD7C13-8E5D-42B3-9DF0-E4DFC14A57C9}" destId="{AFF38657-743E-4262-AA5F-6003FD547201}" srcOrd="2" destOrd="0" parTransId="{04CF2D82-D1AE-4484-BFE9-215C23D8B9AE}" sibTransId="{EC6B1BE8-257F-4A60-B725-36B7675AE328}"/>
    <dgm:cxn modelId="{E56523B6-0A3E-42D2-AC29-A3F1E32294DA}" srcId="{6E911FD7-BBD0-4C09-9494-8AB906B80DA8}" destId="{464DCB13-F5DC-487C-9A34-75413AB283CC}" srcOrd="0" destOrd="0" parTransId="{919A5303-2040-47CB-BD02-632103889666}" sibTransId="{DC0C1CB2-03D4-448B-BAA6-2D80ACBA7CE9}"/>
    <dgm:cxn modelId="{F07E91B8-DAA8-4241-ADE0-E69DAE01374B}" type="presOf" srcId="{C1C256EC-020D-4F27-A212-99C194EE2EA2}" destId="{40D666F0-A2C9-4786-944D-DCA2AEC27517}" srcOrd="0" destOrd="0" presId="urn:microsoft.com/office/officeart/2005/8/layout/vList2"/>
    <dgm:cxn modelId="{AF96D9C2-1F86-4F9E-9BA9-CEA09818BC41}" type="presOf" srcId="{DA37C554-0466-4915-AC30-C1BA000583D4}" destId="{B2BD21F3-2331-44E0-ACD1-9CEEBA45A4A8}" srcOrd="0" destOrd="0" presId="urn:microsoft.com/office/officeart/2005/8/layout/vList2"/>
    <dgm:cxn modelId="{7538A6D8-9CDC-46A5-A331-5E0C4DEC0E63}" type="presOf" srcId="{E35287B3-7764-45DF-A59D-EAC2F4101141}" destId="{1751C2E0-6F4A-4243-966A-EE7F836BBA2C}" srcOrd="0" destOrd="0" presId="urn:microsoft.com/office/officeart/2005/8/layout/vList2"/>
    <dgm:cxn modelId="{818325FE-5BDB-4664-9A2E-E9690454A0E1}" type="presOf" srcId="{34225768-CB13-4301-ACAC-BABE907D6FB1}" destId="{4F22F4D3-D961-425F-A501-EAD7D38F7139}" srcOrd="0" destOrd="0" presId="urn:microsoft.com/office/officeart/2005/8/layout/vList2"/>
    <dgm:cxn modelId="{F38C610F-68B7-47A0-ACED-274587945F01}" type="presParOf" srcId="{CA87A0E6-7CEA-401C-AD6E-ECEFC9A12B48}" destId="{40D666F0-A2C9-4786-944D-DCA2AEC27517}" srcOrd="0" destOrd="0" presId="urn:microsoft.com/office/officeart/2005/8/layout/vList2"/>
    <dgm:cxn modelId="{8328E51F-0450-4D22-8ABE-D3A28B0F32A2}" type="presParOf" srcId="{CA87A0E6-7CEA-401C-AD6E-ECEFC9A12B48}" destId="{9F54F291-F79C-4851-B8E1-F863B2F64059}" srcOrd="1" destOrd="0" presId="urn:microsoft.com/office/officeart/2005/8/layout/vList2"/>
    <dgm:cxn modelId="{2B24BDA0-A551-4DB1-A4E3-C3CF6D8F309F}" type="presParOf" srcId="{CA87A0E6-7CEA-401C-AD6E-ECEFC9A12B48}" destId="{80AFBCA4-05A1-4E59-93B5-171966166637}" srcOrd="2" destOrd="0" presId="urn:microsoft.com/office/officeart/2005/8/layout/vList2"/>
    <dgm:cxn modelId="{F6DAD6DF-DB19-413B-9A79-68869DB468CA}" type="presParOf" srcId="{CA87A0E6-7CEA-401C-AD6E-ECEFC9A12B48}" destId="{B2BD21F3-2331-44E0-ACD1-9CEEBA45A4A8}" srcOrd="3" destOrd="0" presId="urn:microsoft.com/office/officeart/2005/8/layout/vList2"/>
    <dgm:cxn modelId="{78DA0D6A-4D49-4B8E-BD90-DED5B36A434D}" type="presParOf" srcId="{CA87A0E6-7CEA-401C-AD6E-ECEFC9A12B48}" destId="{079810C9-CA96-48EF-808C-CA215868FD2C}" srcOrd="4" destOrd="0" presId="urn:microsoft.com/office/officeart/2005/8/layout/vList2"/>
    <dgm:cxn modelId="{5DB08765-1F7E-4800-881C-207C74888141}" type="presParOf" srcId="{CA87A0E6-7CEA-401C-AD6E-ECEFC9A12B48}" destId="{D65070CC-767F-4CEF-BBA2-BD8827BD4AC4}" srcOrd="5" destOrd="0" presId="urn:microsoft.com/office/officeart/2005/8/layout/vList2"/>
    <dgm:cxn modelId="{3CAB6964-EFC7-49E0-A83C-5675E6CAAF67}" type="presParOf" srcId="{CA87A0E6-7CEA-401C-AD6E-ECEFC9A12B48}" destId="{78395D58-C5E0-4F78-AC5A-654481C7D3B5}" srcOrd="6" destOrd="0" presId="urn:microsoft.com/office/officeart/2005/8/layout/vList2"/>
    <dgm:cxn modelId="{74A98CE7-F05B-445B-8910-D868FFCC2913}" type="presParOf" srcId="{CA87A0E6-7CEA-401C-AD6E-ECEFC9A12B48}" destId="{E783D3E2-BFD8-41D6-AFA7-85904B479029}" srcOrd="7" destOrd="0" presId="urn:microsoft.com/office/officeart/2005/8/layout/vList2"/>
    <dgm:cxn modelId="{3E978546-A450-4692-8930-E02B107A3303}" type="presParOf" srcId="{CA87A0E6-7CEA-401C-AD6E-ECEFC9A12B48}" destId="{D1E952FF-5432-4281-97D8-3EF49DE40382}" srcOrd="8" destOrd="0" presId="urn:microsoft.com/office/officeart/2005/8/layout/vList2"/>
    <dgm:cxn modelId="{4E1358CB-1AFF-47B5-A0F0-9405F2CA4BEA}" type="presParOf" srcId="{CA87A0E6-7CEA-401C-AD6E-ECEFC9A12B48}" destId="{25510E8B-6E0A-4B00-9ED6-662FAD17519E}" srcOrd="9" destOrd="0" presId="urn:microsoft.com/office/officeart/2005/8/layout/vList2"/>
    <dgm:cxn modelId="{7C897324-FEF4-4F1E-A6E9-76D62D111FDC}" type="presParOf" srcId="{CA87A0E6-7CEA-401C-AD6E-ECEFC9A12B48}" destId="{1751C2E0-6F4A-4243-966A-EE7F836BBA2C}" srcOrd="10" destOrd="0" presId="urn:microsoft.com/office/officeart/2005/8/layout/vList2"/>
    <dgm:cxn modelId="{33F2EB16-120A-401B-AAE8-D7719F0AD0D5}" type="presParOf" srcId="{CA87A0E6-7CEA-401C-AD6E-ECEFC9A12B48}" destId="{1108C6CC-2E8D-4830-9CB0-4B6A336D449A}" srcOrd="11" destOrd="0" presId="urn:microsoft.com/office/officeart/2005/8/layout/vList2"/>
    <dgm:cxn modelId="{34F96407-CDA7-4C69-9723-829F85AEFE3A}" type="presParOf" srcId="{CA87A0E6-7CEA-401C-AD6E-ECEFC9A12B48}" destId="{4F22F4D3-D961-425F-A501-EAD7D38F7139}" srcOrd="12" destOrd="0" presId="urn:microsoft.com/office/officeart/2005/8/layout/vList2"/>
    <dgm:cxn modelId="{CED583CB-B5F2-4A8B-8C91-2F5153F3F1D6}" type="presParOf" srcId="{CA87A0E6-7CEA-401C-AD6E-ECEFC9A12B48}" destId="{5163A80C-2DAB-4E53-9C49-45AA66F1D9E3}" srcOrd="13" destOrd="0" presId="urn:microsoft.com/office/officeart/2005/8/layout/vList2"/>
    <dgm:cxn modelId="{B922E857-58EF-412C-9495-BFCB829167AD}" type="presParOf" srcId="{CA87A0E6-7CEA-401C-AD6E-ECEFC9A12B48}" destId="{4B696FC1-22FA-4ACC-A5F5-34A5440C7775}"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D666F0-A2C9-4786-944D-DCA2AEC27517}">
      <dsp:nvSpPr>
        <dsp:cNvPr id="0" name=""/>
        <dsp:cNvSpPr/>
      </dsp:nvSpPr>
      <dsp:spPr>
        <a:xfrm>
          <a:off x="0" y="211439"/>
          <a:ext cx="8722358"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Papers containing copied language</a:t>
          </a:r>
        </a:p>
      </dsp:txBody>
      <dsp:txXfrm>
        <a:off x="19904" y="231343"/>
        <a:ext cx="8682550" cy="367937"/>
      </dsp:txXfrm>
    </dsp:sp>
    <dsp:sp modelId="{80AFBCA4-05A1-4E59-93B5-171966166637}">
      <dsp:nvSpPr>
        <dsp:cNvPr id="0" name=""/>
        <dsp:cNvSpPr/>
      </dsp:nvSpPr>
      <dsp:spPr>
        <a:xfrm>
          <a:off x="0" y="668144"/>
          <a:ext cx="8722358"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Papers in which student relies heavily on resources (dictionary, thesaurus, etc.)</a:t>
          </a:r>
        </a:p>
      </dsp:txBody>
      <dsp:txXfrm>
        <a:off x="19904" y="688048"/>
        <a:ext cx="8682550" cy="367937"/>
      </dsp:txXfrm>
    </dsp:sp>
    <dsp:sp modelId="{B2BD21F3-2331-44E0-ACD1-9CEEBA45A4A8}">
      <dsp:nvSpPr>
        <dsp:cNvPr id="0" name=""/>
        <dsp:cNvSpPr/>
      </dsp:nvSpPr>
      <dsp:spPr>
        <a:xfrm>
          <a:off x="0" y="1075889"/>
          <a:ext cx="8722358" cy="413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6935"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a:t>Writing assignments in which students used a dictionary or thesaurus occasionally as an instructional support to scaffold their writing are acceptable.</a:t>
          </a:r>
        </a:p>
      </dsp:txBody>
      <dsp:txXfrm>
        <a:off x="0" y="1075889"/>
        <a:ext cx="8722358" cy="413482"/>
      </dsp:txXfrm>
    </dsp:sp>
    <dsp:sp modelId="{079810C9-CA96-48EF-808C-CA215868FD2C}">
      <dsp:nvSpPr>
        <dsp:cNvPr id="0" name=""/>
        <dsp:cNvSpPr/>
      </dsp:nvSpPr>
      <dsp:spPr>
        <a:xfrm>
          <a:off x="0" y="1489372"/>
          <a:ext cx="8722358"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Papers showing teacher comments and corrections</a:t>
          </a:r>
        </a:p>
      </dsp:txBody>
      <dsp:txXfrm>
        <a:off x="19904" y="1509276"/>
        <a:ext cx="8682550" cy="367937"/>
      </dsp:txXfrm>
    </dsp:sp>
    <dsp:sp modelId="{78395D58-C5E0-4F78-AC5A-654481C7D3B5}">
      <dsp:nvSpPr>
        <dsp:cNvPr id="0" name=""/>
        <dsp:cNvSpPr/>
      </dsp:nvSpPr>
      <dsp:spPr>
        <a:xfrm>
          <a:off x="0" y="1946077"/>
          <a:ext cx="8722358"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Papers in which the student relies heavily on word walls, word banks, and student spelling lists</a:t>
          </a:r>
        </a:p>
      </dsp:txBody>
      <dsp:txXfrm>
        <a:off x="19904" y="1965981"/>
        <a:ext cx="8682550" cy="367937"/>
      </dsp:txXfrm>
    </dsp:sp>
    <dsp:sp modelId="{E783D3E2-BFD8-41D6-AFA7-85904B479029}">
      <dsp:nvSpPr>
        <dsp:cNvPr id="0" name=""/>
        <dsp:cNvSpPr/>
      </dsp:nvSpPr>
      <dsp:spPr>
        <a:xfrm>
          <a:off x="0" y="2353821"/>
          <a:ext cx="8722358" cy="413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6935"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a:t>Writing assignments in which students used word walls, word banks, and spelling lists occasionally as instructional supports to scaffold their writing are acceptable.</a:t>
          </a:r>
        </a:p>
      </dsp:txBody>
      <dsp:txXfrm>
        <a:off x="0" y="2353821"/>
        <a:ext cx="8722358" cy="413482"/>
      </dsp:txXfrm>
    </dsp:sp>
    <dsp:sp modelId="{D1E952FF-5432-4281-97D8-3EF49DE40382}">
      <dsp:nvSpPr>
        <dsp:cNvPr id="0" name=""/>
        <dsp:cNvSpPr/>
      </dsp:nvSpPr>
      <dsp:spPr>
        <a:xfrm>
          <a:off x="0" y="2767304"/>
          <a:ext cx="8722358"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Worksheets and question-answer assignments</a:t>
          </a:r>
        </a:p>
      </dsp:txBody>
      <dsp:txXfrm>
        <a:off x="19904" y="2787208"/>
        <a:ext cx="8682550" cy="367937"/>
      </dsp:txXfrm>
    </dsp:sp>
    <dsp:sp modelId="{1751C2E0-6F4A-4243-966A-EE7F836BBA2C}">
      <dsp:nvSpPr>
        <dsp:cNvPr id="0" name=""/>
        <dsp:cNvSpPr/>
      </dsp:nvSpPr>
      <dsp:spPr>
        <a:xfrm>
          <a:off x="0" y="3224009"/>
          <a:ext cx="8722358"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Papers that have been polished through editing with help from peers or teachers</a:t>
          </a:r>
        </a:p>
      </dsp:txBody>
      <dsp:txXfrm>
        <a:off x="19904" y="3243913"/>
        <a:ext cx="8682550" cy="367937"/>
      </dsp:txXfrm>
    </dsp:sp>
    <dsp:sp modelId="{4F22F4D3-D961-425F-A501-EAD7D38F7139}">
      <dsp:nvSpPr>
        <dsp:cNvPr id="0" name=""/>
        <dsp:cNvSpPr/>
      </dsp:nvSpPr>
      <dsp:spPr>
        <a:xfrm>
          <a:off x="0" y="3680714"/>
          <a:ext cx="8722358"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Papers written primarily in student’s native language</a:t>
          </a:r>
        </a:p>
      </dsp:txBody>
      <dsp:txXfrm>
        <a:off x="19904" y="3700618"/>
        <a:ext cx="8682550" cy="367937"/>
      </dsp:txXfrm>
    </dsp:sp>
    <dsp:sp modelId="{4B696FC1-22FA-4ACC-A5F5-34A5440C7775}">
      <dsp:nvSpPr>
        <dsp:cNvPr id="0" name=""/>
        <dsp:cNvSpPr/>
      </dsp:nvSpPr>
      <dsp:spPr>
        <a:xfrm>
          <a:off x="0" y="4137419"/>
          <a:ext cx="8722358"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Papers that are brief, incomplete, or rushed</a:t>
          </a:r>
        </a:p>
      </dsp:txBody>
      <dsp:txXfrm>
        <a:off x="19904" y="4157323"/>
        <a:ext cx="8682550" cy="36793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3160" tIns="46581" rIns="93160" bIns="46581" numCol="1" anchor="t" anchorCtr="0" compatLnSpc="1">
            <a:prstTxWarp prst="textNoShape">
              <a:avLst/>
            </a:prstTxWarp>
          </a:bodyPr>
          <a:lstStyle>
            <a:lvl1pPr defTabSz="931863" eaLnBrk="1" hangingPunct="1">
              <a:defRPr sz="1200">
                <a:latin typeface="Arial" charset="0"/>
              </a:defRPr>
            </a:lvl1pPr>
          </a:lstStyle>
          <a:p>
            <a:pPr>
              <a:defRPr/>
            </a:pPr>
            <a:endParaRPr lang="en-US"/>
          </a:p>
        </p:txBody>
      </p:sp>
      <p:sp>
        <p:nvSpPr>
          <p:cNvPr id="88067"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3160" tIns="46581" rIns="93160" bIns="46581" numCol="1" anchor="t" anchorCtr="0" compatLnSpc="1">
            <a:prstTxWarp prst="textNoShape">
              <a:avLst/>
            </a:prstTxWarp>
          </a:bodyPr>
          <a:lstStyle>
            <a:lvl1pPr algn="r" defTabSz="931863" eaLnBrk="1" hangingPunct="1">
              <a:defRPr sz="1200">
                <a:latin typeface="Arial" charset="0"/>
              </a:defRPr>
            </a:lvl1pPr>
          </a:lstStyle>
          <a:p>
            <a:pPr>
              <a:defRPr/>
            </a:pPr>
            <a:endParaRPr lang="en-US"/>
          </a:p>
        </p:txBody>
      </p:sp>
      <p:sp>
        <p:nvSpPr>
          <p:cNvPr id="88068" name="Rectangle 4"/>
          <p:cNvSpPr>
            <a:spLocks noGrp="1" noChangeArrowheads="1"/>
          </p:cNvSpPr>
          <p:nvPr>
            <p:ph type="ftr" sz="quarter" idx="2"/>
          </p:nvPr>
        </p:nvSpPr>
        <p:spPr bwMode="auto">
          <a:xfrm>
            <a:off x="0" y="8829675"/>
            <a:ext cx="2971800" cy="465138"/>
          </a:xfrm>
          <a:prstGeom prst="rect">
            <a:avLst/>
          </a:prstGeom>
          <a:noFill/>
          <a:ln w="9525">
            <a:noFill/>
            <a:miter lim="800000"/>
            <a:headEnd/>
            <a:tailEnd/>
          </a:ln>
          <a:effectLst/>
        </p:spPr>
        <p:txBody>
          <a:bodyPr vert="horz" wrap="square" lIns="93160" tIns="46581" rIns="93160" bIns="46581" numCol="1" anchor="b" anchorCtr="0" compatLnSpc="1">
            <a:prstTxWarp prst="textNoShape">
              <a:avLst/>
            </a:prstTxWarp>
          </a:bodyPr>
          <a:lstStyle>
            <a:lvl1pPr defTabSz="931863" eaLnBrk="1" hangingPunct="1">
              <a:defRPr sz="1200">
                <a:latin typeface="Arial" charset="0"/>
              </a:defRPr>
            </a:lvl1pPr>
          </a:lstStyle>
          <a:p>
            <a:pPr>
              <a:defRPr/>
            </a:pPr>
            <a:endParaRPr lang="en-US"/>
          </a:p>
        </p:txBody>
      </p:sp>
      <p:sp>
        <p:nvSpPr>
          <p:cNvPr id="88069" name="Rectangle 5"/>
          <p:cNvSpPr>
            <a:spLocks noGrp="1" noChangeArrowheads="1"/>
          </p:cNvSpPr>
          <p:nvPr>
            <p:ph type="sldNum" sz="quarter" idx="3"/>
          </p:nvPr>
        </p:nvSpPr>
        <p:spPr bwMode="auto">
          <a:xfrm>
            <a:off x="3884613" y="8829675"/>
            <a:ext cx="2971800" cy="465138"/>
          </a:xfrm>
          <a:prstGeom prst="rect">
            <a:avLst/>
          </a:prstGeom>
          <a:noFill/>
          <a:ln w="9525">
            <a:noFill/>
            <a:miter lim="800000"/>
            <a:headEnd/>
            <a:tailEnd/>
          </a:ln>
          <a:effectLst/>
        </p:spPr>
        <p:txBody>
          <a:bodyPr vert="horz" wrap="square" lIns="93160" tIns="46581" rIns="93160" bIns="46581" numCol="1" anchor="b" anchorCtr="0" compatLnSpc="1">
            <a:prstTxWarp prst="textNoShape">
              <a:avLst/>
            </a:prstTxWarp>
          </a:bodyPr>
          <a:lstStyle>
            <a:lvl1pPr algn="r" defTabSz="931863" eaLnBrk="1" hangingPunct="1">
              <a:defRPr sz="1200">
                <a:latin typeface="Arial" charset="0"/>
              </a:defRPr>
            </a:lvl1pPr>
          </a:lstStyle>
          <a:p>
            <a:pPr>
              <a:defRPr/>
            </a:pPr>
            <a:fld id="{F2E6DD9F-1928-4C56-A047-3C02741BBB74}"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3160" tIns="46581" rIns="93160" bIns="46581" numCol="1" anchor="t" anchorCtr="0" compatLnSpc="1">
            <a:prstTxWarp prst="textNoShape">
              <a:avLst/>
            </a:prstTxWarp>
          </a:bodyPr>
          <a:lstStyle>
            <a:lvl1pPr defTabSz="931863" eaLnBrk="1" hangingPunct="1">
              <a:defRPr sz="1200">
                <a:latin typeface="Arial" charset="0"/>
              </a:defRPr>
            </a:lvl1pPr>
          </a:lstStyle>
          <a:p>
            <a:pPr>
              <a:defRPr/>
            </a:pPr>
            <a:endParaRPr lang="en-US"/>
          </a:p>
        </p:txBody>
      </p:sp>
      <p:sp>
        <p:nvSpPr>
          <p:cNvPr id="4099"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3160" tIns="46581" rIns="93160" bIns="46581" numCol="1" anchor="t" anchorCtr="0" compatLnSpc="1">
            <a:prstTxWarp prst="textNoShape">
              <a:avLst/>
            </a:prstTxWarp>
          </a:bodyPr>
          <a:lstStyle>
            <a:lvl1pPr algn="r" defTabSz="931863" eaLnBrk="1" hangingPunct="1">
              <a:defRPr sz="1200">
                <a:latin typeface="Arial"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104900" y="696913"/>
            <a:ext cx="4648200" cy="34877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85800" y="4416425"/>
            <a:ext cx="5486400" cy="4183063"/>
          </a:xfrm>
          <a:prstGeom prst="rect">
            <a:avLst/>
          </a:prstGeom>
          <a:noFill/>
          <a:ln w="9525">
            <a:noFill/>
            <a:miter lim="800000"/>
            <a:headEnd/>
            <a:tailEnd/>
          </a:ln>
          <a:effectLst/>
        </p:spPr>
        <p:txBody>
          <a:bodyPr vert="horz" wrap="square" lIns="93160" tIns="46581" rIns="93160" bIns="4658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829675"/>
            <a:ext cx="2971800" cy="465138"/>
          </a:xfrm>
          <a:prstGeom prst="rect">
            <a:avLst/>
          </a:prstGeom>
          <a:noFill/>
          <a:ln w="9525">
            <a:noFill/>
            <a:miter lim="800000"/>
            <a:headEnd/>
            <a:tailEnd/>
          </a:ln>
          <a:effectLst/>
        </p:spPr>
        <p:txBody>
          <a:bodyPr vert="horz" wrap="square" lIns="93160" tIns="46581" rIns="93160" bIns="46581" numCol="1" anchor="b" anchorCtr="0" compatLnSpc="1">
            <a:prstTxWarp prst="textNoShape">
              <a:avLst/>
            </a:prstTxWarp>
          </a:bodyPr>
          <a:lstStyle>
            <a:lvl1pPr defTabSz="931863" eaLnBrk="1" hangingPunct="1">
              <a:defRPr sz="1200">
                <a:latin typeface="Arial" charset="0"/>
              </a:defRPr>
            </a:lvl1pPr>
          </a:lstStyle>
          <a:p>
            <a:pPr>
              <a:defRPr/>
            </a:pPr>
            <a:endParaRPr lang="en-US"/>
          </a:p>
        </p:txBody>
      </p:sp>
      <p:sp>
        <p:nvSpPr>
          <p:cNvPr id="4103" name="Rectangle 7"/>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3160" tIns="46581" rIns="93160" bIns="46581" numCol="1" anchor="b" anchorCtr="0" compatLnSpc="1">
            <a:prstTxWarp prst="textNoShape">
              <a:avLst/>
            </a:prstTxWarp>
          </a:bodyPr>
          <a:lstStyle>
            <a:lvl1pPr algn="r" defTabSz="931863" eaLnBrk="1" hangingPunct="1">
              <a:defRPr sz="1200">
                <a:latin typeface="Arial" charset="0"/>
              </a:defRPr>
            </a:lvl1pPr>
          </a:lstStyle>
          <a:p>
            <a:pPr>
              <a:defRPr/>
            </a:pPr>
            <a:fld id="{CE3FB663-5DFF-4B49-9F26-3A90770B374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3FB663-5DFF-4B49-9F26-3A90770B3742}" type="slidenum">
              <a:rPr lang="en-US" smtClean="0"/>
              <a:pPr>
                <a:defRPr/>
              </a:pPr>
              <a:t>1</a:t>
            </a:fld>
            <a:endParaRPr lang="en-US"/>
          </a:p>
        </p:txBody>
      </p:sp>
    </p:spTree>
    <p:extLst>
      <p:ext uri="{BB962C8B-B14F-4D97-AF65-F5344CB8AC3E}">
        <p14:creationId xmlns:p14="http://schemas.microsoft.com/office/powerpoint/2010/main" val="1788113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fld id="{79C41F9B-7882-4883-AEF9-4402BD1B2CF0}" type="slidenum">
              <a:rPr lang="en-US" altLang="en-US" smtClean="0">
                <a:latin typeface="Arial" panose="020B0604020202020204" pitchFamily="34" charset="0"/>
              </a:rPr>
              <a:pPr/>
              <a:t>10</a:t>
            </a:fld>
            <a:endParaRPr lang="en-US" altLang="en-US">
              <a:latin typeface="Arial" panose="020B0604020202020204" pitchFamily="34" charset="0"/>
            </a:endParaRPr>
          </a:p>
        </p:txBody>
      </p:sp>
      <p:sp>
        <p:nvSpPr>
          <p:cNvPr id="23555" name="Rectangle 2"/>
          <p:cNvSpPr>
            <a:spLocks noGrp="1" noRot="1" noChangeAspect="1" noChangeArrowheads="1" noTextEdit="1"/>
          </p:cNvSpPr>
          <p:nvPr>
            <p:ph type="sldImg"/>
          </p:nvPr>
        </p:nvSpPr>
        <p:spPr>
          <a:xfrm>
            <a:off x="1068388" y="685800"/>
            <a:ext cx="4649787" cy="3487738"/>
          </a:xfrm>
          <a:ln/>
        </p:spPr>
      </p:sp>
      <p:sp>
        <p:nvSpPr>
          <p:cNvPr id="2" name="Notes Placeholder 1">
            <a:extLst>
              <a:ext uri="{FF2B5EF4-FFF2-40B4-BE49-F238E27FC236}">
                <a16:creationId xmlns:a16="http://schemas.microsoft.com/office/drawing/2014/main" id="{EB0248CE-1DA8-49FD-8D94-E7D89B293D34}"/>
              </a:ext>
            </a:extLst>
          </p:cNvPr>
          <p:cNvSpPr>
            <a:spLocks noGrp="1"/>
          </p:cNvSpPr>
          <p:nvPr>
            <p:ph type="body" idx="1"/>
          </p:nvPr>
        </p:nvSpPr>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fld id="{6834748B-CA48-4E91-B2E1-A180E2B436A7}" type="slidenum">
              <a:rPr lang="en-US" altLang="en-US" smtClean="0">
                <a:latin typeface="Arial" panose="020B0604020202020204" pitchFamily="34" charset="0"/>
              </a:rPr>
              <a:pPr/>
              <a:t>11</a:t>
            </a:fld>
            <a:endParaRPr lang="en-US" altLang="en-US">
              <a:latin typeface="Arial" panose="020B0604020202020204" pitchFamily="34" charset="0"/>
            </a:endParaRPr>
          </a:p>
        </p:txBody>
      </p:sp>
      <p:sp>
        <p:nvSpPr>
          <p:cNvPr id="25603"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fld id="{1F7B4A60-A0BE-42C0-93E4-C4F5AE115DE2}" type="slidenum">
              <a:rPr lang="en-US" altLang="en-US" smtClean="0">
                <a:latin typeface="Arial" panose="020B0604020202020204" pitchFamily="34" charset="0"/>
              </a:rPr>
              <a:pPr/>
              <a:t>12</a:t>
            </a:fld>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txBox="1">
            <a:spLocks noGrp="1" noChangeArrowheads="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81" rIns="93160" bIns="46581" anchor="b"/>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pPr algn="r" eaLnBrk="1" hangingPunct="1"/>
            <a:fld id="{4312C109-DF34-429F-9083-D3A094940E52}" type="slidenum">
              <a:rPr lang="en-US" altLang="en-US" sz="1200">
                <a:latin typeface="Arial" panose="020B0604020202020204" pitchFamily="34" charset="0"/>
              </a:rPr>
              <a:pPr algn="r" eaLnBrk="1" hangingPunct="1"/>
              <a:t>13</a:t>
            </a:fld>
            <a:endParaRPr lang="en-US" altLang="en-US" sz="1200">
              <a:latin typeface="Arial" panose="020B0604020202020204" pitchFamily="34" charset="0"/>
            </a:endParaRPr>
          </a:p>
        </p:txBody>
      </p:sp>
      <p:sp>
        <p:nvSpPr>
          <p:cNvPr id="29699" name="Rectangle 2"/>
          <p:cNvSpPr>
            <a:spLocks noGrp="1" noRot="1" noChangeAspect="1" noChangeArrowheads="1" noTextEdit="1"/>
          </p:cNvSpPr>
          <p:nvPr>
            <p:ph type="sldImg"/>
          </p:nvPr>
        </p:nvSpPr>
        <p:spPr>
          <a:xfrm>
            <a:off x="1068388" y="685800"/>
            <a:ext cx="4649787" cy="3487738"/>
          </a:xfrm>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100" dirty="0">
                <a:latin typeface="Arial" panose="020B0604020202020204" pitchFamily="34" charset="0"/>
              </a:rPr>
              <a:t>The ELPS call for linguistically accommodating instruction commensurate with the English language proficiency level of the student. Adapting the writing tasks of beginning EB students is an example of linguistically accommodating (communicating, sequencing, scaffolding) the student’s instruction to help the student learn both English and the required concepts of the content area. </a:t>
            </a:r>
            <a:r>
              <a:rPr lang="en-US" altLang="en-US" sz="1100" dirty="0">
                <a:latin typeface="Arial" panose="020B0604020202020204" pitchFamily="34" charset="0"/>
                <a:cs typeface="Arial" panose="020B0604020202020204" pitchFamily="34" charset="0"/>
              </a:rPr>
              <a:t>It is expected that the limited English of beginning students will cause some writing to be brief.</a:t>
            </a:r>
            <a:endParaRPr lang="en-US" altLang="en-US" sz="1100" dirty="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fld id="{B7E0DE24-E2E4-4B45-A2FB-37F721106ADF}" type="slidenum">
              <a:rPr lang="en-US" altLang="en-US" smtClean="0">
                <a:latin typeface="Arial" panose="020B0604020202020204" pitchFamily="34" charset="0"/>
              </a:rPr>
              <a:pPr/>
              <a:t>14</a:t>
            </a:fld>
            <a:endParaRPr lang="en-US" altLang="en-US">
              <a:latin typeface="Arial" panose="020B0604020202020204" pitchFamily="34" charset="0"/>
            </a:endParaRPr>
          </a:p>
        </p:txBody>
      </p:sp>
      <p:sp>
        <p:nvSpPr>
          <p:cNvPr id="31747" name="Rectangle 2"/>
          <p:cNvSpPr>
            <a:spLocks noGrp="1" noRot="1" noChangeAspect="1" noChangeArrowheads="1" noTextEdit="1"/>
          </p:cNvSpPr>
          <p:nvPr>
            <p:ph type="sldImg"/>
          </p:nvPr>
        </p:nvSpPr>
        <p:spPr>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fld id="{E141FB31-8A0F-44CB-8921-7B39442934C7}" type="slidenum">
              <a:rPr lang="en-US" altLang="en-US" smtClean="0">
                <a:latin typeface="Arial" panose="020B0604020202020204" pitchFamily="34" charset="0"/>
              </a:rPr>
              <a:pPr/>
              <a:t>15</a:t>
            </a:fld>
            <a:endParaRPr lang="en-US" altLang="en-US">
              <a:latin typeface="Arial" panose="020B0604020202020204" pitchFamily="34" charset="0"/>
            </a:endParaRPr>
          </a:p>
        </p:txBody>
      </p:sp>
      <p:sp>
        <p:nvSpPr>
          <p:cNvPr id="33795"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fld id="{AE2649EE-C712-4E3A-A60B-E4FFC7B33DDA}" type="slidenum">
              <a:rPr lang="en-US" altLang="en-US" smtClean="0">
                <a:latin typeface="Arial" panose="020B0604020202020204" pitchFamily="34" charset="0"/>
              </a:rPr>
              <a:pPr/>
              <a:t>16</a:t>
            </a:fld>
            <a:endParaRPr lang="en-US" altLang="en-US">
              <a:latin typeface="Arial" panose="020B0604020202020204" pitchFamily="34" charset="0"/>
            </a:endParaRPr>
          </a:p>
        </p:txBody>
      </p:sp>
      <p:sp>
        <p:nvSpPr>
          <p:cNvPr id="35843" name="Rectangle 2"/>
          <p:cNvSpPr>
            <a:spLocks noGrp="1" noRot="1" noChangeAspect="1" noChangeArrowheads="1" noTextEdit="1"/>
          </p:cNvSpPr>
          <p:nvPr>
            <p:ph type="sldImg"/>
          </p:nvPr>
        </p:nvSpPr>
        <p:spPr>
          <a:xfrm>
            <a:off x="1068388" y="685800"/>
            <a:ext cx="4649787" cy="3487738"/>
          </a:xfrm>
          <a:ln/>
        </p:spPr>
      </p:sp>
      <p:sp>
        <p:nvSpPr>
          <p:cNvPr id="2" name="Notes Placeholder 1">
            <a:extLst>
              <a:ext uri="{FF2B5EF4-FFF2-40B4-BE49-F238E27FC236}">
                <a16:creationId xmlns:a16="http://schemas.microsoft.com/office/drawing/2014/main" id="{C186B0AB-ACFD-4313-5AB7-231F18730F1E}"/>
              </a:ext>
            </a:extLst>
          </p:cNvPr>
          <p:cNvSpPr>
            <a:spLocks noGrp="1"/>
          </p:cNvSpPr>
          <p:nvPr>
            <p:ph type="body" idx="1"/>
          </p:nvPr>
        </p:nvSpPr>
        <p:spPr/>
        <p:txBody>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fld id="{10D60699-E747-484C-A7E7-4ACCA55F602F}" type="slidenum">
              <a:rPr lang="en-US" altLang="en-US" smtClean="0">
                <a:latin typeface="Arial" panose="020B0604020202020204" pitchFamily="34" charset="0"/>
              </a:rPr>
              <a:pPr/>
              <a:t>17</a:t>
            </a:fld>
            <a:endParaRPr lang="en-US" altLang="en-US">
              <a:latin typeface="Arial" panose="020B0604020202020204" pitchFamily="34" charset="0"/>
            </a:endParaRPr>
          </a:p>
        </p:txBody>
      </p:sp>
      <p:sp>
        <p:nvSpPr>
          <p:cNvPr id="37891" name="Rectangle 2"/>
          <p:cNvSpPr>
            <a:spLocks noGrp="1" noRot="1" noChangeAspect="1" noChangeArrowheads="1" noTextEdit="1"/>
          </p:cNvSpPr>
          <p:nvPr>
            <p:ph type="sldImg"/>
          </p:nvPr>
        </p:nvSpPr>
        <p:spPr>
          <a:xfrm>
            <a:off x="1068388" y="685800"/>
            <a:ext cx="4649787" cy="3487738"/>
          </a:xfrm>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100" dirty="0">
                <a:latin typeface="Arial" panose="020B0604020202020204" pitchFamily="34" charset="0"/>
              </a:rPr>
              <a:t>The </a:t>
            </a:r>
            <a:r>
              <a:rPr lang="en-US" altLang="en-US" sz="1100" i="1" dirty="0">
                <a:latin typeface="Arial" panose="020B0604020202020204" pitchFamily="34" charset="0"/>
              </a:rPr>
              <a:t>TELPAS Test Administration Information (TAI) Supplement</a:t>
            </a:r>
            <a:r>
              <a:rPr lang="en-US" altLang="en-US" sz="1100" dirty="0">
                <a:latin typeface="Arial" panose="020B0604020202020204" pitchFamily="34" charset="0"/>
              </a:rPr>
              <a:t>, as well as the TELPAS section of the </a:t>
            </a:r>
            <a:r>
              <a:rPr lang="en-US" altLang="en-US" sz="1100" i="1" dirty="0">
                <a:latin typeface="Arial" panose="020B0604020202020204" pitchFamily="34" charset="0"/>
              </a:rPr>
              <a:t>District and Campus Coordinator Resources, </a:t>
            </a:r>
            <a:r>
              <a:rPr lang="en-US" altLang="en-US" sz="1100" dirty="0">
                <a:latin typeface="Arial" panose="020B0604020202020204" pitchFamily="34" charset="0"/>
              </a:rPr>
              <a:t>outline procedures for assembling and verifying writing collections. The level of </a:t>
            </a:r>
            <a:r>
              <a:rPr lang="en-US" altLang="en-US" sz="1100" b="0" dirty="0">
                <a:latin typeface="Arial" panose="020B0604020202020204" pitchFamily="34" charset="0"/>
              </a:rPr>
              <a:t>detail teachers assembling the writing collections and writing collection verifiers need is in the </a:t>
            </a:r>
            <a:r>
              <a:rPr lang="en-US" altLang="en-US" sz="1100" b="0" i="1" dirty="0">
                <a:latin typeface="Arial" panose="020B0604020202020204" pitchFamily="34" charset="0"/>
              </a:rPr>
              <a:t>TELPAS TAI</a:t>
            </a:r>
            <a:r>
              <a:rPr lang="en-US" altLang="en-US" sz="1100" dirty="0">
                <a:latin typeface="Arial" panose="020B0604020202020204" pitchFamily="34" charset="0"/>
              </a:rPr>
              <a:t>. The TELPAS TAI should be used in conjunction with the TELPAS Rater Manual. </a:t>
            </a:r>
          </a:p>
          <a:p>
            <a:pPr eaLnBrk="1" hangingPunct="1">
              <a:spcBef>
                <a:spcPct val="0"/>
              </a:spcBef>
            </a:pPr>
            <a:endParaRPr lang="en-US" altLang="en-US" sz="1100" dirty="0">
              <a:latin typeface="Arial" panose="020B0604020202020204" pitchFamily="34" charset="0"/>
            </a:endParaRPr>
          </a:p>
          <a:p>
            <a:pPr eaLnBrk="1" hangingPunct="1">
              <a:spcBef>
                <a:spcPct val="0"/>
              </a:spcBef>
            </a:pPr>
            <a:r>
              <a:rPr lang="en-US" altLang="en-US" sz="1100" dirty="0">
                <a:latin typeface="Arial"/>
                <a:cs typeface="Arial"/>
              </a:rPr>
              <a:t>The TELPAS Assembling and Verifying modules are optional but recommended training resources </a:t>
            </a:r>
            <a:r>
              <a:rPr lang="en-US" altLang="en-US" sz="1100" b="0" dirty="0">
                <a:latin typeface="Arial"/>
                <a:cs typeface="Arial"/>
              </a:rPr>
              <a:t>for teachers</a:t>
            </a:r>
            <a:r>
              <a:rPr lang="en-US" altLang="en-US" sz="1100" dirty="0">
                <a:latin typeface="Arial"/>
                <a:cs typeface="Arial"/>
              </a:rPr>
              <a:t>, raters, writing collection verifiers, and testing coordinators.</a:t>
            </a:r>
          </a:p>
          <a:p>
            <a:pPr eaLnBrk="1" hangingPunct="1"/>
            <a:endParaRPr lang="en-US" altLang="en-US" dirty="0">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3FB663-5DFF-4B49-9F26-3A90770B3742}" type="slidenum">
              <a:rPr lang="en-US" smtClean="0"/>
              <a:pPr>
                <a:defRPr/>
              </a:pPr>
              <a:t>18</a:t>
            </a:fld>
            <a:endParaRPr lang="en-US"/>
          </a:p>
        </p:txBody>
      </p:sp>
    </p:spTree>
    <p:extLst>
      <p:ext uri="{BB962C8B-B14F-4D97-AF65-F5344CB8AC3E}">
        <p14:creationId xmlns:p14="http://schemas.microsoft.com/office/powerpoint/2010/main" val="3116951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E3FB663-5DFF-4B49-9F26-3A90770B3742}" type="slidenum">
              <a:rPr lang="en-US" smtClean="0"/>
              <a:pPr>
                <a:defRPr/>
              </a:pPr>
              <a:t>2</a:t>
            </a:fld>
            <a:endParaRPr lang="en-US"/>
          </a:p>
        </p:txBody>
      </p:sp>
    </p:spTree>
    <p:extLst>
      <p:ext uri="{BB962C8B-B14F-4D97-AF65-F5344CB8AC3E}">
        <p14:creationId xmlns:p14="http://schemas.microsoft.com/office/powerpoint/2010/main" val="110159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txBox="1">
            <a:spLocks noGrp="1" noChangeArrowheads="1"/>
          </p:cNvSpPr>
          <p:nvPr/>
        </p:nvSpPr>
        <p:spPr bwMode="auto">
          <a:xfrm>
            <a:off x="3884613" y="8828088"/>
            <a:ext cx="2971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1" tIns="46581" rIns="93161" bIns="46581" anchor="b"/>
          <a:lstStyle>
            <a:lvl1pPr defTabSz="930275">
              <a:defRPr>
                <a:solidFill>
                  <a:schemeClr val="tx1"/>
                </a:solidFill>
                <a:latin typeface="Tahoma" panose="020B0604030504040204" pitchFamily="34" charset="0"/>
              </a:defRPr>
            </a:lvl1pPr>
            <a:lvl2pPr marL="742950" indent="-285750" defTabSz="930275">
              <a:defRPr>
                <a:solidFill>
                  <a:schemeClr val="tx1"/>
                </a:solidFill>
                <a:latin typeface="Tahoma" panose="020B0604030504040204" pitchFamily="34" charset="0"/>
              </a:defRPr>
            </a:lvl2pPr>
            <a:lvl3pPr marL="1143000" indent="-228600" defTabSz="930275">
              <a:defRPr>
                <a:solidFill>
                  <a:schemeClr val="tx1"/>
                </a:solidFill>
                <a:latin typeface="Tahoma" panose="020B0604030504040204" pitchFamily="34" charset="0"/>
              </a:defRPr>
            </a:lvl3pPr>
            <a:lvl4pPr marL="1600200" indent="-228600" defTabSz="930275">
              <a:defRPr>
                <a:solidFill>
                  <a:schemeClr val="tx1"/>
                </a:solidFill>
                <a:latin typeface="Tahoma" panose="020B0604030504040204" pitchFamily="34" charset="0"/>
              </a:defRPr>
            </a:lvl4pPr>
            <a:lvl5pPr marL="2057400" indent="-228600" defTabSz="930275">
              <a:defRPr>
                <a:solidFill>
                  <a:schemeClr val="tx1"/>
                </a:solidFill>
                <a:latin typeface="Tahoma" panose="020B0604030504040204" pitchFamily="34" charset="0"/>
              </a:defRPr>
            </a:lvl5pPr>
            <a:lvl6pPr marL="2514600" indent="-228600" defTabSz="930275" eaLnBrk="0" fontAlgn="base" hangingPunct="0">
              <a:spcBef>
                <a:spcPct val="0"/>
              </a:spcBef>
              <a:spcAft>
                <a:spcPct val="0"/>
              </a:spcAft>
              <a:defRPr>
                <a:solidFill>
                  <a:schemeClr val="tx1"/>
                </a:solidFill>
                <a:latin typeface="Tahoma" panose="020B0604030504040204" pitchFamily="34" charset="0"/>
              </a:defRPr>
            </a:lvl6pPr>
            <a:lvl7pPr marL="2971800" indent="-228600" defTabSz="930275" eaLnBrk="0" fontAlgn="base" hangingPunct="0">
              <a:spcBef>
                <a:spcPct val="0"/>
              </a:spcBef>
              <a:spcAft>
                <a:spcPct val="0"/>
              </a:spcAft>
              <a:defRPr>
                <a:solidFill>
                  <a:schemeClr val="tx1"/>
                </a:solidFill>
                <a:latin typeface="Tahoma" panose="020B0604030504040204" pitchFamily="34" charset="0"/>
              </a:defRPr>
            </a:lvl7pPr>
            <a:lvl8pPr marL="3429000" indent="-228600" defTabSz="930275" eaLnBrk="0" fontAlgn="base" hangingPunct="0">
              <a:spcBef>
                <a:spcPct val="0"/>
              </a:spcBef>
              <a:spcAft>
                <a:spcPct val="0"/>
              </a:spcAft>
              <a:defRPr>
                <a:solidFill>
                  <a:schemeClr val="tx1"/>
                </a:solidFill>
                <a:latin typeface="Tahoma" panose="020B0604030504040204" pitchFamily="34" charset="0"/>
              </a:defRPr>
            </a:lvl8pPr>
            <a:lvl9pPr marL="3886200" indent="-228600" defTabSz="930275" eaLnBrk="0" fontAlgn="base" hangingPunct="0">
              <a:spcBef>
                <a:spcPct val="0"/>
              </a:spcBef>
              <a:spcAft>
                <a:spcPct val="0"/>
              </a:spcAft>
              <a:defRPr>
                <a:solidFill>
                  <a:schemeClr val="tx1"/>
                </a:solidFill>
                <a:latin typeface="Tahoma" panose="020B0604030504040204" pitchFamily="34" charset="0"/>
              </a:defRPr>
            </a:lvl9pPr>
          </a:lstStyle>
          <a:p>
            <a:pPr algn="r" eaLnBrk="1" hangingPunct="1"/>
            <a:fld id="{4DBFAF76-452C-4C13-BB71-C19756B82BAC}" type="slidenum">
              <a:rPr lang="en-US" altLang="en-US" sz="1200">
                <a:latin typeface="Arial" panose="020B0604020202020204" pitchFamily="34" charset="0"/>
              </a:rPr>
              <a:pPr algn="r" eaLnBrk="1" hangingPunct="1"/>
              <a:t>3</a:t>
            </a:fld>
            <a:endParaRPr lang="en-US" altLang="en-US" sz="1200">
              <a:latin typeface="Arial" panose="020B0604020202020204" pitchFamily="34" charset="0"/>
            </a:endParaRPr>
          </a:p>
        </p:txBody>
      </p:sp>
      <p:sp>
        <p:nvSpPr>
          <p:cNvPr id="9219" name="Rectangle 2"/>
          <p:cNvSpPr>
            <a:spLocks noGrp="1" noRot="1" noChangeAspect="1" noChangeArrowheads="1" noTextEdit="1"/>
          </p:cNvSpPr>
          <p:nvPr>
            <p:ph type="sldImg"/>
          </p:nvPr>
        </p:nvSpPr>
        <p:spPr>
          <a:xfrm>
            <a:off x="1143000" y="685800"/>
            <a:ext cx="4646613" cy="3486150"/>
          </a:xfrm>
          <a:ln/>
        </p:spPr>
      </p:sp>
      <p:sp>
        <p:nvSpPr>
          <p:cNvPr id="9220" name="Rectangle 3"/>
          <p:cNvSpPr>
            <a:spLocks noGrp="1" noChangeArrowheads="1"/>
          </p:cNvSpPr>
          <p:nvPr>
            <p:ph type="body" idx="1"/>
          </p:nvPr>
        </p:nvSpPr>
        <p:spPr>
          <a:xfrm>
            <a:off x="1025525" y="4387850"/>
            <a:ext cx="499110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1" rIns="93161"/>
          <a:lstStyle/>
          <a:p>
            <a:pPr eaLnBrk="1" hangingPunct="1">
              <a:spcBef>
                <a:spcPct val="0"/>
              </a:spcBef>
            </a:pPr>
            <a:r>
              <a:rPr lang="en-US" altLang="en-US" sz="1100" dirty="0">
                <a:latin typeface="Arial" panose="020B0604020202020204" pitchFamily="34" charset="0"/>
              </a:rPr>
              <a:t>Raters of K</a:t>
            </a:r>
            <a:r>
              <a:rPr lang="en-US" altLang="en-US" sz="1100" dirty="0">
                <a:latin typeface="Arial" panose="020B0604020202020204" pitchFamily="34" charset="0"/>
                <a:cs typeface="Arial" panose="020B0604020202020204" pitchFamily="34" charset="0"/>
              </a:rPr>
              <a:t>–</a:t>
            </a:r>
            <a:r>
              <a:rPr lang="en-US" altLang="en-US" sz="1100" dirty="0">
                <a:latin typeface="Arial" panose="020B0604020202020204" pitchFamily="34" charset="0"/>
              </a:rPr>
              <a:t>1 students base the rating of writing on classroom observations. Writing collections are optional for the K</a:t>
            </a:r>
            <a:r>
              <a:rPr lang="en-US" altLang="en-US" sz="1100" dirty="0">
                <a:latin typeface="Arial" panose="020B0604020202020204" pitchFamily="34" charset="0"/>
                <a:cs typeface="Arial" panose="020B0604020202020204" pitchFamily="34" charset="0"/>
              </a:rPr>
              <a:t>–</a:t>
            </a:r>
            <a:r>
              <a:rPr lang="en-US" altLang="en-US" sz="1100" dirty="0">
                <a:latin typeface="Arial" panose="020B0604020202020204" pitchFamily="34" charset="0"/>
              </a:rPr>
              <a:t>1 grade levels.</a:t>
            </a:r>
          </a:p>
          <a:p>
            <a:pPr eaLnBrk="1" hangingPunct="1">
              <a:spcBef>
                <a:spcPct val="0"/>
              </a:spcBef>
              <a:spcAft>
                <a:spcPct val="20000"/>
              </a:spcAft>
            </a:pPr>
            <a:endParaRPr lang="en-US" altLang="en-US" dirty="0">
              <a:latin typeface="Arial" panose="020B0604020202020204" pitchFamily="34" charset="0"/>
            </a:endParaRPr>
          </a:p>
          <a:p>
            <a:pPr marL="400050" lvl="1" indent="-285750" eaLnBrk="1" hangingPunct="1">
              <a:spcBef>
                <a:spcPct val="0"/>
              </a:spcBef>
              <a:spcAft>
                <a:spcPct val="20000"/>
              </a:spcAft>
              <a:buFontTx/>
              <a:buChar char="•"/>
            </a:pPr>
            <a:endParaRPr lang="en-US" altLang="en-US" dirty="0">
              <a:latin typeface="Arial" panose="020B0604020202020204" pitchFamily="34" charset="0"/>
            </a:endParaRPr>
          </a:p>
          <a:p>
            <a:pPr eaLnBrk="1" hangingPunct="1">
              <a:spcBef>
                <a:spcPct val="0"/>
              </a:spcBef>
            </a:pPr>
            <a:endParaRPr lang="en-US" altLang="en-US" dirty="0">
              <a:solidFill>
                <a:srgbClr val="FF0000"/>
              </a:solidFill>
              <a:latin typeface="Arial" panose="020B0604020202020204" pitchFamily="34" charset="0"/>
            </a:endParaRPr>
          </a:p>
          <a:p>
            <a:pPr eaLnBrk="1" hangingPunct="1">
              <a:spcBef>
                <a:spcPct val="0"/>
              </a:spcBef>
            </a:pPr>
            <a:endParaRPr lang="en-US" altLang="en-US" sz="1100" dirty="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fld id="{A8C1997A-6CFE-4609-8D02-CCCC0185A6A7}" type="slidenum">
              <a:rPr lang="en-US" altLang="en-US" smtClean="0">
                <a:latin typeface="Arial" panose="020B0604020202020204" pitchFamily="34" charset="0"/>
              </a:rPr>
              <a:pPr/>
              <a:t>4</a:t>
            </a:fld>
            <a:endParaRPr lang="en-US" altLang="en-US">
              <a:latin typeface="Arial" panose="020B0604020202020204" pitchFamily="34" charset="0"/>
            </a:endParaRPr>
          </a:p>
        </p:txBody>
      </p:sp>
      <p:sp>
        <p:nvSpPr>
          <p:cNvPr id="11267" name="Rectangle 2"/>
          <p:cNvSpPr>
            <a:spLocks noGrp="1" noRot="1" noChangeAspect="1" noChangeArrowheads="1" noTextEdit="1"/>
          </p:cNvSpPr>
          <p:nvPr>
            <p:ph type="sldImg"/>
          </p:nvPr>
        </p:nvSpPr>
        <p:spPr>
          <a:ln/>
        </p:spPr>
      </p:sp>
      <p:sp>
        <p:nvSpPr>
          <p:cNvPr id="11268" name="Notes Placeholder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fld id="{6702D547-CD9E-44A4-BC9A-18272A1A4B67}" type="slidenum">
              <a:rPr lang="en-US" altLang="en-US" smtClean="0">
                <a:latin typeface="Arial" panose="020B0604020202020204" pitchFamily="34" charset="0"/>
              </a:rPr>
              <a:pPr/>
              <a:t>5</a:t>
            </a:fld>
            <a:endParaRPr lang="en-US" altLang="en-US">
              <a:latin typeface="Arial" panose="020B0604020202020204" pitchFamily="34" charset="0"/>
            </a:endParaRPr>
          </a:p>
        </p:txBody>
      </p:sp>
      <p:sp>
        <p:nvSpPr>
          <p:cNvPr id="13315" name="Rectangle 2"/>
          <p:cNvSpPr>
            <a:spLocks noGrp="1" noRot="1" noChangeAspect="1" noChangeArrowheads="1" noTextEdit="1"/>
          </p:cNvSpPr>
          <p:nvPr>
            <p:ph type="sldImg"/>
          </p:nvPr>
        </p:nvSpPr>
        <p:spPr>
          <a:ln/>
        </p:spPr>
      </p:sp>
      <p:sp>
        <p:nvSpPr>
          <p:cNvPr id="2" name="Notes Placeholder 1">
            <a:extLst>
              <a:ext uri="{FF2B5EF4-FFF2-40B4-BE49-F238E27FC236}">
                <a16:creationId xmlns:a16="http://schemas.microsoft.com/office/drawing/2014/main" id="{76981869-A919-4632-95A0-66C571CED696}"/>
              </a:ext>
            </a:extLst>
          </p:cNvPr>
          <p:cNvSpPr>
            <a:spLocks noGrp="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fld id="{7E4A7A2E-B341-40DB-9A44-0E91A0DF4860}" type="slidenum">
              <a:rPr lang="en-US" altLang="en-US" smtClean="0">
                <a:latin typeface="Arial" panose="020B0604020202020204" pitchFamily="34" charset="0"/>
              </a:rPr>
              <a:pPr/>
              <a:t>6</a:t>
            </a:fld>
            <a:endParaRPr lang="en-US" altLang="en-US">
              <a:latin typeface="Arial" panose="020B0604020202020204" pitchFamily="34" charset="0"/>
            </a:endParaRPr>
          </a:p>
        </p:txBody>
      </p:sp>
      <p:sp>
        <p:nvSpPr>
          <p:cNvPr id="15363" name="Rectangle 2"/>
          <p:cNvSpPr>
            <a:spLocks noGrp="1" noRot="1" noChangeAspect="1" noChangeArrowheads="1" noTextEdit="1"/>
          </p:cNvSpPr>
          <p:nvPr>
            <p:ph type="sldImg"/>
          </p:nvPr>
        </p:nvSpPr>
        <p:spPr>
          <a:xfrm>
            <a:off x="1068388" y="685800"/>
            <a:ext cx="4649787" cy="3487738"/>
          </a:xfrm>
          <a:ln/>
        </p:spPr>
      </p:sp>
      <p:sp>
        <p:nvSpPr>
          <p:cNvPr id="15364" name="Notes Placeholder 1"/>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Reminder:  The first day of February is not the beginning of the TELPAS assessment window.  Refer to the Calendar of Events for the current school year’s test administration window. </a:t>
            </a:r>
          </a:p>
          <a:p>
            <a:endParaRPr lang="en-US" altLang="en-US" dirty="0">
              <a:latin typeface="Arial" panose="020B0604020202020204" pitchFamily="34" charset="0"/>
            </a:endParaRPr>
          </a:p>
          <a:p>
            <a:r>
              <a:rPr lang="en-US" altLang="en-US" dirty="0">
                <a:latin typeface="Arial" panose="020B0604020202020204" pitchFamily="34" charset="0"/>
              </a:rPr>
              <a:t>This early eligibility date provides raters with more opportunities to collect a variety of student writing samples that accurately portray the students’ English writing abilities in the spring of the year.  Although students have received significant instruction and a variety of opportunities to write in the fall and the beginning of the spring semester, only writing samples written in February through the end of the assessment window are eligible for inclusion in TELPAS writing collections.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fld id="{56905F8B-BBC1-43EF-BB36-45F14776B1B7}" type="slidenum">
              <a:rPr lang="en-US" altLang="en-US" smtClean="0">
                <a:latin typeface="Arial" panose="020B0604020202020204" pitchFamily="34" charset="0"/>
              </a:rPr>
              <a:pPr/>
              <a:t>7</a:t>
            </a:fld>
            <a:endParaRPr lang="en-US" altLang="en-US">
              <a:latin typeface="Arial" panose="020B0604020202020204" pitchFamily="34"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100" b="1">
                <a:latin typeface="Arial" panose="020B0604020202020204" pitchFamily="34" charset="0"/>
              </a:rPr>
              <a:t> </a:t>
            </a:r>
            <a:endParaRPr lang="en-US" altLang="en-US" sz="110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fld id="{419803FA-A944-424F-95D3-00B1DDBA6851}" type="slidenum">
              <a:rPr lang="en-US" altLang="en-US" smtClean="0">
                <a:latin typeface="Arial" panose="020B0604020202020204" pitchFamily="34" charset="0"/>
              </a:rPr>
              <a:pPr/>
              <a:t>8</a:t>
            </a:fld>
            <a:endParaRPr lang="en-US" altLang="en-US">
              <a:latin typeface="Arial" panose="020B0604020202020204" pitchFamily="34" charset="0"/>
            </a:endParaRPr>
          </a:p>
        </p:txBody>
      </p:sp>
      <p:sp>
        <p:nvSpPr>
          <p:cNvPr id="19459" name="Rectangle 2"/>
          <p:cNvSpPr>
            <a:spLocks noGrp="1" noRot="1" noChangeAspect="1" noChangeArrowheads="1" noTextEdit="1"/>
          </p:cNvSpPr>
          <p:nvPr>
            <p:ph type="sldImg"/>
          </p:nvPr>
        </p:nvSpPr>
        <p:spPr>
          <a:xfrm>
            <a:off x="1068388" y="685800"/>
            <a:ext cx="4649787" cy="3487738"/>
          </a:xfrm>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100" dirty="0">
                <a:latin typeface="Arial" panose="020B0604020202020204" pitchFamily="34" charset="0"/>
              </a:rPr>
              <a:t>This is not an exhaustive list, but it encompasses the majority of eligible types of writing to include in the collections.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a:latin typeface="Arial"/>
                <a:cs typeface="Arial"/>
              </a:rPr>
              <a:t>The types of papers shown on the slide should be avoided because they interfere with the ability to measure the student’s overall English language writing proficiency.</a:t>
            </a:r>
            <a:endParaRPr lang="en-US" dirty="0">
              <a:cs typeface="Arial"/>
            </a:endParaRPr>
          </a:p>
          <a:p>
            <a:pPr>
              <a:spcBef>
                <a:spcPts val="0"/>
              </a:spcBef>
              <a:spcAft>
                <a:spcPts val="0"/>
              </a:spcAft>
            </a:pPr>
            <a:endParaRPr lang="en-US" dirty="0">
              <a:cs typeface="Arial"/>
            </a:endParaRPr>
          </a:p>
          <a:p>
            <a:pPr>
              <a:spcBef>
                <a:spcPct val="0"/>
              </a:spcBef>
            </a:pPr>
            <a:r>
              <a:rPr lang="en-US" b="1" dirty="0">
                <a:latin typeface="Arial"/>
                <a:cs typeface="Arial"/>
              </a:rPr>
              <a:t>Copied language:</a:t>
            </a:r>
            <a:r>
              <a:rPr lang="en-US" dirty="0">
                <a:latin typeface="Arial"/>
                <a:cs typeface="Arial"/>
              </a:rPr>
              <a:t> It is normal and appropriate for students to refer to instructional materials when writing during content area instruction. Copied language becomes a problem when students copy sentences or paragraphs from instructional resources rather than expressing and connecting ideas themselves using their own words.</a:t>
            </a:r>
          </a:p>
          <a:p>
            <a:pPr>
              <a:spcBef>
                <a:spcPct val="0"/>
              </a:spcBef>
            </a:pPr>
            <a:endParaRPr lang="en-US" dirty="0"/>
          </a:p>
          <a:p>
            <a:pPr>
              <a:spcBef>
                <a:spcPct val="0"/>
              </a:spcBef>
            </a:pPr>
            <a:r>
              <a:rPr lang="en-US" b="1" dirty="0">
                <a:latin typeface="Arial"/>
                <a:cs typeface="Arial"/>
              </a:rPr>
              <a:t>Heavy reliance on dictionaries and thesauruses:</a:t>
            </a:r>
            <a:r>
              <a:rPr lang="en-US" dirty="0">
                <a:latin typeface="Arial"/>
                <a:cs typeface="Arial"/>
              </a:rPr>
              <a:t> Use of a dictionary or thesaurus is a normal and appropriate instructional practice, and these resources are real-world tools. Teachers should not include a writing sample if the student relied so heavily on dictionaries or other resources that it obscures the ability to portray the student’s overall English language writing proficiency across the samples. Software that suggests ways to correct misspelled words and/or improve other elements of writing should not be used.</a:t>
            </a:r>
          </a:p>
          <a:p>
            <a:pPr>
              <a:spcBef>
                <a:spcPct val="0"/>
              </a:spcBef>
            </a:pPr>
            <a:endParaRPr lang="en-US" dirty="0">
              <a:cs typeface="Arial"/>
            </a:endParaRPr>
          </a:p>
          <a:p>
            <a:r>
              <a:rPr lang="en-US" b="1"/>
              <a:t>Brief, incomplete or rushed papers: </a:t>
            </a:r>
            <a:r>
              <a:rPr lang="en-US"/>
              <a:t>A student’s English language proficiency level should be considered when determining whether papers are too brief or incomplete. It is expected that the limited English of beginning students will cause some writing to be brief. Students should be given plenty of time to complete writing assignments. </a:t>
            </a:r>
          </a:p>
          <a:p>
            <a:pPr>
              <a:spcBef>
                <a:spcPct val="0"/>
              </a:spcBef>
            </a:pPr>
            <a:endParaRPr lang="en-US" dirty="0">
              <a:ea typeface="Calibri"/>
              <a:cs typeface="Arial" charset="0"/>
            </a:endParaRPr>
          </a:p>
          <a:p>
            <a:pPr>
              <a:spcBef>
                <a:spcPct val="0"/>
              </a:spcBef>
            </a:pPr>
            <a:endParaRPr lang="en-US" dirty="0">
              <a:ea typeface="Calibri"/>
              <a:cs typeface="Arial" charset="0"/>
            </a:endParaRP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a:defRPr/>
            </a:pPr>
            <a:fld id="{CE3FB663-5DFF-4B49-9F26-3A90770B3742}" type="slidenum">
              <a:rPr lang="en-US"/>
              <a:pPr>
                <a:defRPr/>
              </a:pPr>
              <a:t>9</a:t>
            </a:fld>
            <a:endParaRPr lang="en-US"/>
          </a:p>
        </p:txBody>
      </p:sp>
    </p:spTree>
    <p:extLst>
      <p:ext uri="{BB962C8B-B14F-4D97-AF65-F5344CB8AC3E}">
        <p14:creationId xmlns:p14="http://schemas.microsoft.com/office/powerpoint/2010/main" val="15724257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xml"/><Relationship Id="rId5" Type="http://schemas.openxmlformats.org/officeDocument/2006/relationships/image" Target="../media/image12.png"/><Relationship Id="rId4" Type="http://schemas.openxmlformats.org/officeDocument/2006/relationships/image" Target="../media/image9.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3.xml"/><Relationship Id="rId5" Type="http://schemas.openxmlformats.org/officeDocument/2006/relationships/image" Target="../media/image12.png"/><Relationship Id="rId4" Type="http://schemas.openxmlformats.org/officeDocument/2006/relationships/image" Target="../media/image9.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4.xml"/><Relationship Id="rId5" Type="http://schemas.openxmlformats.org/officeDocument/2006/relationships/image" Target="../media/image12.png"/><Relationship Id="rId4" Type="http://schemas.openxmlformats.org/officeDocument/2006/relationships/image" Target="../media/image9.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5.xml"/><Relationship Id="rId5" Type="http://schemas.openxmlformats.org/officeDocument/2006/relationships/image" Target="../media/image12.png"/><Relationship Id="rId4" Type="http://schemas.openxmlformats.org/officeDocument/2006/relationships/image" Target="../media/image9.emf"/></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6.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emf"/></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2858440"/>
            <a:ext cx="6858000" cy="1455651"/>
          </a:xfrm>
          <a:solidFill>
            <a:schemeClr val="bg1">
              <a:lumMod val="95000"/>
            </a:schemeClr>
          </a:solidFill>
        </p:spPr>
        <p:txBody>
          <a:bodyPr anchor="ctr">
            <a:normAutofit/>
          </a:bodyPr>
          <a:lstStyle>
            <a:lvl1pPr algn="ctr">
              <a:defRPr sz="42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143000" y="4315096"/>
            <a:ext cx="6858000" cy="851564"/>
          </a:xfrm>
          <a:solidFill>
            <a:schemeClr val="bg1">
              <a:lumMod val="95000"/>
            </a:schemeClr>
          </a:solidFill>
        </p:spPr>
        <p:txBody>
          <a:bodyPr anchor="t"/>
          <a:lstStyle>
            <a:lvl1pPr marL="0" indent="0" algn="ctr">
              <a:buNone/>
              <a:defRPr sz="1800" b="1" spc="105" baseline="0">
                <a:solidFill>
                  <a:srgbClr val="44546A"/>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EDIT MASTER SUBTITLE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TEA </a:t>
            </a:r>
          </a:p>
        </p:txBody>
      </p:sp>
      <p:sp>
        <p:nvSpPr>
          <p:cNvPr id="6" name="Slide Number Placeholder 5"/>
          <p:cNvSpPr>
            <a:spLocks noGrp="1"/>
          </p:cNvSpPr>
          <p:nvPr>
            <p:ph type="sldNum" sz="quarter" idx="12"/>
          </p:nvPr>
        </p:nvSpPr>
        <p:spPr/>
        <p:txBody>
          <a:bodyPr/>
          <a:lstStyle/>
          <a:p>
            <a:pPr>
              <a:defRPr/>
            </a:pPr>
            <a:fld id="{BD44EA73-50E3-445C-8370-57EBD1FFF15F}" type="slidenum">
              <a:rPr lang="en-US" smtClean="0"/>
              <a:pPr>
                <a:defRPr/>
              </a:pPr>
              <a:t>‹#›</a:t>
            </a:fld>
            <a:endParaRPr lang="en-US"/>
          </a:p>
        </p:txBody>
      </p:sp>
    </p:spTree>
    <p:extLst>
      <p:ext uri="{BB962C8B-B14F-4D97-AF65-F5344CB8AC3E}">
        <p14:creationId xmlns:p14="http://schemas.microsoft.com/office/powerpoint/2010/main" val="1842756352"/>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a:t>TEA </a:t>
            </a:r>
          </a:p>
        </p:txBody>
      </p:sp>
      <p:sp>
        <p:nvSpPr>
          <p:cNvPr id="5" name="Slide Number Placeholder 4"/>
          <p:cNvSpPr>
            <a:spLocks noGrp="1"/>
          </p:cNvSpPr>
          <p:nvPr>
            <p:ph type="sldNum" sz="quarter" idx="12"/>
          </p:nvPr>
        </p:nvSpPr>
        <p:spPr/>
        <p:txBody>
          <a:bodyPr/>
          <a:lstStyle/>
          <a:p>
            <a:pPr>
              <a:defRPr/>
            </a:pPr>
            <a:fld id="{BF2FDDDA-8F15-47A9-9892-76AFA0BBF18E}" type="slidenum">
              <a:rPr lang="en-US" smtClean="0"/>
              <a:pPr>
                <a:defRPr/>
              </a:pPr>
              <a:t>‹#›</a:t>
            </a:fld>
            <a:endParaRPr lang="en-US"/>
          </a:p>
        </p:txBody>
      </p:sp>
      <p:sp>
        <p:nvSpPr>
          <p:cNvPr id="8" name="Content Placeholder 7"/>
          <p:cNvSpPr>
            <a:spLocks noGrp="1"/>
          </p:cNvSpPr>
          <p:nvPr>
            <p:ph sz="quarter" idx="13"/>
          </p:nvPr>
        </p:nvSpPr>
        <p:spPr>
          <a:xfrm>
            <a:off x="4572000" y="1620838"/>
            <a:ext cx="4150519" cy="4603750"/>
          </a:xfrm>
        </p:spPr>
        <p:txBody>
          <a:bodyPr/>
          <a:lstStyle>
            <a:lvl1pPr marL="0" indent="0">
              <a:buNone/>
              <a:defRPr>
                <a:latin typeface="Open Sans" panose="020B0606030504020204"/>
              </a:defRPr>
            </a:lvl1pPr>
          </a:lstStyle>
          <a:p>
            <a:pPr lvl="0"/>
            <a:r>
              <a:rPr lang="en-US"/>
              <a:t>Edit Master text styles</a:t>
            </a:r>
          </a:p>
        </p:txBody>
      </p:sp>
      <p:sp>
        <p:nvSpPr>
          <p:cNvPr id="11" name="Text Placeholder 10"/>
          <p:cNvSpPr>
            <a:spLocks noGrp="1"/>
          </p:cNvSpPr>
          <p:nvPr>
            <p:ph type="body" sz="quarter" idx="14"/>
          </p:nvPr>
        </p:nvSpPr>
        <p:spPr>
          <a:xfrm>
            <a:off x="388645" y="1876926"/>
            <a:ext cx="3825791" cy="4074694"/>
          </a:xfrm>
        </p:spPr>
        <p:txBody>
          <a:bodyPr anchor="ctr"/>
          <a:lstStyle>
            <a:lvl1pPr marL="0" indent="0">
              <a:buNone/>
              <a:defRPr>
                <a:solidFill>
                  <a:schemeClr val="bg1"/>
                </a:solidFill>
                <a:latin typeface="Open Sans" panose="020B0606030504020204"/>
              </a:defRPr>
            </a:lvl1pPr>
          </a:lstStyle>
          <a:p>
            <a:pPr lvl="0"/>
            <a:r>
              <a:rPr lang="en-US"/>
              <a:t>Edit Master text styles</a:t>
            </a:r>
          </a:p>
        </p:txBody>
      </p:sp>
    </p:spTree>
    <p:extLst>
      <p:ext uri="{BB962C8B-B14F-4D97-AF65-F5344CB8AC3E}">
        <p14:creationId xmlns:p14="http://schemas.microsoft.com/office/powerpoint/2010/main" val="263038223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323474" y="224590"/>
            <a:ext cx="7181036"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a:t>TEA </a:t>
            </a:r>
          </a:p>
        </p:txBody>
      </p:sp>
      <p:sp>
        <p:nvSpPr>
          <p:cNvPr id="9" name="Slide Number Placeholder 8"/>
          <p:cNvSpPr>
            <a:spLocks noGrp="1"/>
          </p:cNvSpPr>
          <p:nvPr>
            <p:ph type="sldNum" sz="quarter" idx="12"/>
          </p:nvPr>
        </p:nvSpPr>
        <p:spPr/>
        <p:txBody>
          <a:bodyPr/>
          <a:lstStyle/>
          <a:p>
            <a:pPr>
              <a:defRPr/>
            </a:pPr>
            <a:fld id="{BF2FDDDA-8F15-47A9-9892-76AFA0BBF18E}" type="slidenum">
              <a:rPr lang="en-US" smtClean="0"/>
              <a:pPr>
                <a:defRPr/>
              </a:pPr>
              <a:t>‹#›</a:t>
            </a:fld>
            <a:endParaRPr lang="en-US"/>
          </a:p>
        </p:txBody>
      </p:sp>
      <p:sp>
        <p:nvSpPr>
          <p:cNvPr id="10" name="Picture Placeholder 6"/>
          <p:cNvSpPr>
            <a:spLocks noGrp="1"/>
          </p:cNvSpPr>
          <p:nvPr>
            <p:ph type="pic" sz="quarter" idx="13"/>
          </p:nvPr>
        </p:nvSpPr>
        <p:spPr>
          <a:xfrm>
            <a:off x="301230" y="1645920"/>
            <a:ext cx="8534993" cy="3648710"/>
          </a:xfrm>
        </p:spPr>
        <p:txBody>
          <a:bodyPr/>
          <a:lstStyle>
            <a:lvl1pPr marL="0" indent="0">
              <a:buFontTx/>
              <a:buNone/>
              <a:defRPr>
                <a:latin typeface="Open Sans (Headings)"/>
              </a:defRPr>
            </a:lvl1pPr>
          </a:lstStyle>
          <a:p>
            <a:r>
              <a:rPr lang="en-US"/>
              <a:t>Click icon to add picture</a:t>
            </a:r>
            <a:endParaRPr lang="en-US" dirty="0"/>
          </a:p>
        </p:txBody>
      </p:sp>
      <p:sp>
        <p:nvSpPr>
          <p:cNvPr id="11" name="Text Placeholder 11"/>
          <p:cNvSpPr>
            <a:spLocks noGrp="1"/>
          </p:cNvSpPr>
          <p:nvPr>
            <p:ph type="body" sz="quarter" idx="14"/>
          </p:nvPr>
        </p:nvSpPr>
        <p:spPr>
          <a:xfrm>
            <a:off x="301229" y="5657088"/>
            <a:ext cx="8534400" cy="543686"/>
          </a:xfrm>
          <a:gradFill>
            <a:gsLst>
              <a:gs pos="26000">
                <a:srgbClr val="203864"/>
              </a:gs>
              <a:gs pos="50000">
                <a:srgbClr val="2F5CAC"/>
              </a:gs>
              <a:gs pos="100000">
                <a:srgbClr val="4472C4"/>
              </a:gs>
            </a:gsLst>
            <a:lin ang="3000000" scaled="0"/>
          </a:gradFill>
        </p:spPr>
        <p:txBody>
          <a:bodyPr/>
          <a:lstStyle>
            <a:lvl1pPr marL="274320" indent="0" algn="ctr">
              <a:lnSpc>
                <a:spcPct val="120000"/>
              </a:lnSpc>
              <a:buNone/>
              <a:defRPr sz="1800">
                <a:solidFill>
                  <a:schemeClr val="bg1"/>
                </a:solidFill>
                <a:latin typeface="Open Sans (Headings)"/>
              </a:defRPr>
            </a:lvl1pPr>
          </a:lstStyle>
          <a:p>
            <a:pPr lvl="0"/>
            <a:r>
              <a:rPr lang="en-US"/>
              <a:t>Edit Master text styles</a:t>
            </a:r>
          </a:p>
        </p:txBody>
      </p:sp>
    </p:spTree>
    <p:extLst>
      <p:ext uri="{BB962C8B-B14F-4D97-AF65-F5344CB8AC3E}">
        <p14:creationId xmlns:p14="http://schemas.microsoft.com/office/powerpoint/2010/main" val="4236528469"/>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323474" y="224590"/>
            <a:ext cx="7181036"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a:t>TEA </a:t>
            </a:r>
          </a:p>
        </p:txBody>
      </p:sp>
      <p:sp>
        <p:nvSpPr>
          <p:cNvPr id="9" name="Slide Number Placeholder 8"/>
          <p:cNvSpPr>
            <a:spLocks noGrp="1"/>
          </p:cNvSpPr>
          <p:nvPr>
            <p:ph type="sldNum" sz="quarter" idx="12"/>
          </p:nvPr>
        </p:nvSpPr>
        <p:spPr/>
        <p:txBody>
          <a:bodyPr/>
          <a:lstStyle/>
          <a:p>
            <a:pPr>
              <a:defRPr/>
            </a:pPr>
            <a:fld id="{BF2FDDDA-8F15-47A9-9892-76AFA0BBF18E}" type="slidenum">
              <a:rPr lang="en-US" smtClean="0"/>
              <a:pPr>
                <a:defRPr/>
              </a:pPr>
              <a:t>‹#›</a:t>
            </a:fld>
            <a:endParaRPr lang="en-US"/>
          </a:p>
        </p:txBody>
      </p:sp>
      <p:cxnSp>
        <p:nvCxnSpPr>
          <p:cNvPr id="10" name="Straight Connector 9"/>
          <p:cNvCxnSpPr/>
          <p:nvPr/>
        </p:nvCxnSpPr>
        <p:spPr>
          <a:xfrm>
            <a:off x="5793859" y="3631343"/>
            <a:ext cx="9525"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371934" y="3639581"/>
            <a:ext cx="9525"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p:nvCxnSpPr>
        <p:spPr>
          <a:xfrm>
            <a:off x="4582691" y="3256247"/>
            <a:ext cx="9525"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804023" y="3553468"/>
            <a:ext cx="1147795"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014573" y="3553468"/>
            <a:ext cx="1147795"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225478" y="3553468"/>
            <a:ext cx="1147795"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429824" y="3553468"/>
            <a:ext cx="1147795"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593118" y="3553468"/>
            <a:ext cx="1147795"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537156" y="3623317"/>
            <a:ext cx="110120"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p:nvCxnSpPr>
        <p:spPr>
          <a:xfrm>
            <a:off x="6999272" y="3259816"/>
            <a:ext cx="9525"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6953737" y="3626886"/>
            <a:ext cx="110120"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p:nvCxnSpPr>
        <p:spPr>
          <a:xfrm>
            <a:off x="2167151" y="3266406"/>
            <a:ext cx="9525"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2121616" y="3633477"/>
            <a:ext cx="110120"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317956" y="3643637"/>
            <a:ext cx="110120"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5748736" y="3613157"/>
            <a:ext cx="110120"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1587119" y="2535257"/>
            <a:ext cx="1135772" cy="681271"/>
          </a:xfrm>
        </p:spPr>
        <p:txBody>
          <a:bodyPr anchor="ctr">
            <a:normAutofit/>
          </a:bodyPr>
          <a:lstStyle>
            <a:lvl1pPr marL="0" indent="0" algn="ctr">
              <a:buNone/>
              <a:defRPr sz="1350">
                <a:solidFill>
                  <a:schemeClr val="tx1"/>
                </a:solidFill>
              </a:defRPr>
            </a:lvl1pPr>
          </a:lstStyle>
          <a:p>
            <a:pPr lvl="0"/>
            <a:r>
              <a:rPr lang="en-US"/>
              <a:t>Edit Master text styles</a:t>
            </a:r>
          </a:p>
        </p:txBody>
      </p:sp>
      <p:sp>
        <p:nvSpPr>
          <p:cNvPr id="32" name="Text Placeholder 3"/>
          <p:cNvSpPr>
            <a:spLocks noGrp="1"/>
          </p:cNvSpPr>
          <p:nvPr>
            <p:ph type="body" sz="quarter" idx="19"/>
          </p:nvPr>
        </p:nvSpPr>
        <p:spPr>
          <a:xfrm>
            <a:off x="2816046" y="4166492"/>
            <a:ext cx="1135772" cy="681271"/>
          </a:xfrm>
        </p:spPr>
        <p:txBody>
          <a:bodyPr anchor="ctr">
            <a:normAutofit/>
          </a:bodyPr>
          <a:lstStyle>
            <a:lvl1pPr marL="0" indent="0" algn="ctr">
              <a:buNone/>
              <a:defRPr sz="1350">
                <a:solidFill>
                  <a:schemeClr val="tx1"/>
                </a:solidFill>
              </a:defRPr>
            </a:lvl1pPr>
          </a:lstStyle>
          <a:p>
            <a:pPr lvl="0"/>
            <a:r>
              <a:rPr lang="en-US"/>
              <a:t>Edit Master text styles</a:t>
            </a:r>
          </a:p>
        </p:txBody>
      </p:sp>
      <p:sp>
        <p:nvSpPr>
          <p:cNvPr id="33" name="Text Placeholder 3"/>
          <p:cNvSpPr>
            <a:spLocks noGrp="1"/>
          </p:cNvSpPr>
          <p:nvPr>
            <p:ph type="body" sz="quarter" idx="20"/>
          </p:nvPr>
        </p:nvSpPr>
        <p:spPr>
          <a:xfrm>
            <a:off x="4004114" y="2535258"/>
            <a:ext cx="1135772" cy="681271"/>
          </a:xfrm>
        </p:spPr>
        <p:txBody>
          <a:bodyPr anchor="ctr">
            <a:normAutofit/>
          </a:bodyPr>
          <a:lstStyle>
            <a:lvl1pPr marL="0" indent="0" algn="ctr">
              <a:buNone/>
              <a:defRPr sz="1350">
                <a:solidFill>
                  <a:schemeClr val="tx1"/>
                </a:solidFill>
              </a:defRPr>
            </a:lvl1pPr>
          </a:lstStyle>
          <a:p>
            <a:pPr lvl="0"/>
            <a:r>
              <a:rPr lang="en-US"/>
              <a:t>Edit Master text styles</a:t>
            </a:r>
          </a:p>
        </p:txBody>
      </p:sp>
      <p:sp>
        <p:nvSpPr>
          <p:cNvPr id="34" name="Text Placeholder 3"/>
          <p:cNvSpPr>
            <a:spLocks noGrp="1"/>
          </p:cNvSpPr>
          <p:nvPr>
            <p:ph type="body" sz="quarter" idx="21"/>
          </p:nvPr>
        </p:nvSpPr>
        <p:spPr>
          <a:xfrm>
            <a:off x="5290969" y="4166492"/>
            <a:ext cx="1135772" cy="681271"/>
          </a:xfrm>
        </p:spPr>
        <p:txBody>
          <a:bodyPr anchor="ctr">
            <a:normAutofit/>
          </a:bodyPr>
          <a:lstStyle>
            <a:lvl1pPr marL="0" indent="0" algn="ctr">
              <a:buNone/>
              <a:defRPr sz="1350">
                <a:solidFill>
                  <a:schemeClr val="tx1"/>
                </a:solidFill>
              </a:defRPr>
            </a:lvl1pPr>
          </a:lstStyle>
          <a:p>
            <a:pPr lvl="0"/>
            <a:r>
              <a:rPr lang="en-US"/>
              <a:t>Edit Master text styles</a:t>
            </a:r>
          </a:p>
        </p:txBody>
      </p:sp>
      <p:sp>
        <p:nvSpPr>
          <p:cNvPr id="35" name="Text Placeholder 3"/>
          <p:cNvSpPr>
            <a:spLocks noGrp="1"/>
          </p:cNvSpPr>
          <p:nvPr>
            <p:ph type="body" sz="quarter" idx="22"/>
          </p:nvPr>
        </p:nvSpPr>
        <p:spPr>
          <a:xfrm>
            <a:off x="6436149" y="2535258"/>
            <a:ext cx="1135772" cy="681271"/>
          </a:xfrm>
        </p:spPr>
        <p:txBody>
          <a:bodyPr anchor="ctr">
            <a:normAutofit/>
          </a:bodyPr>
          <a:lstStyle>
            <a:lvl1pPr marL="0" indent="0" algn="ctr">
              <a:buNone/>
              <a:defRPr sz="1350">
                <a:solidFill>
                  <a:schemeClr val="tx1"/>
                </a:solidFill>
              </a:defRPr>
            </a:lvl1pPr>
          </a:lstStyle>
          <a:p>
            <a:pPr lvl="0"/>
            <a:r>
              <a:rPr lang="en-US"/>
              <a:t>Edit Master text styles</a:t>
            </a:r>
          </a:p>
        </p:txBody>
      </p:sp>
      <p:sp>
        <p:nvSpPr>
          <p:cNvPr id="5" name="Text Placeholder 4"/>
          <p:cNvSpPr>
            <a:spLocks noGrp="1"/>
          </p:cNvSpPr>
          <p:nvPr>
            <p:ph type="body" sz="quarter" idx="23" hasCustomPrompt="1"/>
          </p:nvPr>
        </p:nvSpPr>
        <p:spPr>
          <a:xfrm>
            <a:off x="1593118" y="5303521"/>
            <a:ext cx="5984500" cy="595024"/>
          </a:xfrm>
        </p:spPr>
        <p:txBody>
          <a:bodyPr anchor="ctr"/>
          <a:lstStyle>
            <a:lvl1pPr marL="0" indent="0" algn="ctr">
              <a:buNone/>
              <a:defRPr sz="1800" baseline="0">
                <a:latin typeface="Open Sans (Body)"/>
              </a:defRPr>
            </a:lvl1pPr>
          </a:lstStyle>
          <a:p>
            <a:pPr lvl="0"/>
            <a:r>
              <a:rPr lang="en-US" dirty="0"/>
              <a:t>Contact Communications for custom timelines</a:t>
            </a:r>
          </a:p>
        </p:txBody>
      </p:sp>
    </p:spTree>
    <p:extLst>
      <p:ext uri="{BB962C8B-B14F-4D97-AF65-F5344CB8AC3E}">
        <p14:creationId xmlns:p14="http://schemas.microsoft.com/office/powerpoint/2010/main" val="3378938141"/>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323474" y="224590"/>
            <a:ext cx="7181036"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a:t>TEA </a:t>
            </a:r>
          </a:p>
        </p:txBody>
      </p:sp>
      <p:sp>
        <p:nvSpPr>
          <p:cNvPr id="9" name="Slide Number Placeholder 8"/>
          <p:cNvSpPr>
            <a:spLocks noGrp="1"/>
          </p:cNvSpPr>
          <p:nvPr>
            <p:ph type="sldNum" sz="quarter" idx="12"/>
          </p:nvPr>
        </p:nvSpPr>
        <p:spPr/>
        <p:txBody>
          <a:bodyPr/>
          <a:lstStyle/>
          <a:p>
            <a:pPr>
              <a:defRPr/>
            </a:pPr>
            <a:fld id="{BF2FDDDA-8F15-47A9-9892-76AFA0BBF18E}" type="slidenum">
              <a:rPr lang="en-US" smtClean="0"/>
              <a:pPr>
                <a:defRPr/>
              </a:pPr>
              <a:t>‹#›</a:t>
            </a:fld>
            <a:endParaRPr lang="en-US"/>
          </a:p>
        </p:txBody>
      </p:sp>
      <p:sp>
        <p:nvSpPr>
          <p:cNvPr id="27" name="Text Placeholder 8"/>
          <p:cNvSpPr>
            <a:spLocks noGrp="1"/>
          </p:cNvSpPr>
          <p:nvPr>
            <p:ph type="body" sz="quarter" idx="13" hasCustomPrompt="1"/>
          </p:nvPr>
        </p:nvSpPr>
        <p:spPr>
          <a:xfrm>
            <a:off x="495312" y="1515071"/>
            <a:ext cx="1147763" cy="629227"/>
          </a:xfrm>
          <a:prstGeom prst="rect">
            <a:avLst/>
          </a:prstGeom>
        </p:spPr>
        <p:txBody>
          <a:bodyPr/>
          <a:lstStyle>
            <a:lvl1pPr marL="0" indent="0" algn="ctr">
              <a:lnSpc>
                <a:spcPct val="100000"/>
              </a:lnSpc>
              <a:spcBef>
                <a:spcPts val="0"/>
              </a:spcBef>
              <a:buNone/>
              <a:defRPr sz="12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6334595" y="1515071"/>
            <a:ext cx="1147763" cy="629227"/>
          </a:xfrm>
          <a:prstGeom prst="rect">
            <a:avLst/>
          </a:prstGeom>
        </p:spPr>
        <p:txBody>
          <a:bodyPr/>
          <a:lstStyle>
            <a:lvl1pPr marL="0" indent="0" algn="ctr">
              <a:lnSpc>
                <a:spcPct val="100000"/>
              </a:lnSpc>
              <a:spcBef>
                <a:spcPts val="0"/>
              </a:spcBef>
              <a:buNone/>
              <a:defRPr sz="1200"/>
            </a:lvl1pPr>
          </a:lstStyle>
          <a:p>
            <a:pPr lvl="0"/>
            <a:r>
              <a:rPr lang="en-US" dirty="0"/>
              <a:t>Text</a:t>
            </a:r>
          </a:p>
          <a:p>
            <a:pPr lvl="0"/>
            <a:r>
              <a:rPr lang="en-US" dirty="0"/>
              <a:t>placeholder</a:t>
            </a:r>
          </a:p>
        </p:txBody>
      </p:sp>
      <p:sp>
        <p:nvSpPr>
          <p:cNvPr id="29" name="TextBox 28"/>
          <p:cNvSpPr txBox="1"/>
          <p:nvPr/>
        </p:nvSpPr>
        <p:spPr>
          <a:xfrm>
            <a:off x="593760" y="2937883"/>
            <a:ext cx="426758" cy="235737"/>
          </a:xfrm>
          <a:prstGeom prst="rect">
            <a:avLst/>
          </a:prstGeom>
          <a:noFill/>
        </p:spPr>
        <p:txBody>
          <a:bodyPr wrap="square" lIns="0" tIns="0" rIns="0" bIns="0" rtlCol="0">
            <a:noAutofit/>
          </a:bodyPr>
          <a:lstStyle/>
          <a:p>
            <a:pPr algn="ctr"/>
            <a:r>
              <a:rPr lang="en-ZA" sz="750" b="1" dirty="0">
                <a:solidFill>
                  <a:schemeClr val="tx1">
                    <a:lumMod val="75000"/>
                    <a:lumOff val="25000"/>
                  </a:schemeClr>
                </a:solidFill>
              </a:rPr>
              <a:t>20YY</a:t>
            </a:r>
          </a:p>
        </p:txBody>
      </p:sp>
      <p:sp>
        <p:nvSpPr>
          <p:cNvPr id="30" name="Oval 29" title="Milestone Number"/>
          <p:cNvSpPr/>
          <p:nvPr/>
        </p:nvSpPr>
        <p:spPr>
          <a:xfrm>
            <a:off x="861108" y="4457099"/>
            <a:ext cx="305755"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dirty="0">
                <a:solidFill>
                  <a:schemeClr val="bg1"/>
                </a:solidFill>
              </a:rPr>
              <a:t>01</a:t>
            </a:r>
          </a:p>
        </p:txBody>
      </p:sp>
      <p:pic>
        <p:nvPicPr>
          <p:cNvPr id="31" name="Graphic 30" title="callout"/>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627355" y="3952409"/>
            <a:ext cx="581025" cy="221456"/>
          </a:xfrm>
          <a:prstGeom prst="rect">
            <a:avLst/>
          </a:prstGeom>
        </p:spPr>
      </p:pic>
      <p:sp>
        <p:nvSpPr>
          <p:cNvPr id="36" name="Oval 35" title="Milestone Number"/>
          <p:cNvSpPr/>
          <p:nvPr/>
        </p:nvSpPr>
        <p:spPr>
          <a:xfrm>
            <a:off x="917867" y="2133144"/>
            <a:ext cx="305755"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dirty="0">
                <a:solidFill>
                  <a:schemeClr val="bg1"/>
                </a:solidFill>
              </a:rPr>
              <a:t>02</a:t>
            </a:r>
          </a:p>
        </p:txBody>
      </p:sp>
      <p:pic>
        <p:nvPicPr>
          <p:cNvPr id="37" name="Graphic 36" title="callout"/>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889409" y="2837946"/>
            <a:ext cx="581025" cy="221456"/>
          </a:xfrm>
          <a:prstGeom prst="rect">
            <a:avLst/>
          </a:prstGeom>
        </p:spPr>
      </p:pic>
      <p:sp>
        <p:nvSpPr>
          <p:cNvPr id="38" name="TextBox 37"/>
          <p:cNvSpPr txBox="1"/>
          <p:nvPr/>
        </p:nvSpPr>
        <p:spPr>
          <a:xfrm>
            <a:off x="2536932" y="2940071"/>
            <a:ext cx="426758" cy="235737"/>
          </a:xfrm>
          <a:prstGeom prst="rect">
            <a:avLst/>
          </a:prstGeom>
          <a:noFill/>
        </p:spPr>
        <p:txBody>
          <a:bodyPr wrap="square" lIns="0" tIns="0" rIns="0" bIns="0" rtlCol="0">
            <a:noAutofit/>
          </a:bodyPr>
          <a:lstStyle/>
          <a:p>
            <a:pPr algn="ctr"/>
            <a:r>
              <a:rPr lang="en-ZA" sz="750" b="1" dirty="0">
                <a:solidFill>
                  <a:schemeClr val="tx1">
                    <a:lumMod val="75000"/>
                    <a:lumOff val="25000"/>
                  </a:schemeClr>
                </a:solidFill>
              </a:rPr>
              <a:t>20YY</a:t>
            </a:r>
          </a:p>
        </p:txBody>
      </p:sp>
      <p:sp>
        <p:nvSpPr>
          <p:cNvPr id="39" name="Oval 38" title="Milestone Number"/>
          <p:cNvSpPr/>
          <p:nvPr/>
        </p:nvSpPr>
        <p:spPr>
          <a:xfrm>
            <a:off x="2822812" y="4434294"/>
            <a:ext cx="305755"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dirty="0">
                <a:solidFill>
                  <a:schemeClr val="bg1"/>
                </a:solidFill>
              </a:rPr>
              <a:t>03</a:t>
            </a:r>
          </a:p>
        </p:txBody>
      </p:sp>
      <p:pic>
        <p:nvPicPr>
          <p:cNvPr id="40" name="Graphic 39" title="callout"/>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2558960" y="3963451"/>
            <a:ext cx="581025" cy="221456"/>
          </a:xfrm>
          <a:prstGeom prst="rect">
            <a:avLst/>
          </a:prstGeom>
        </p:spPr>
      </p:pic>
      <p:sp>
        <p:nvSpPr>
          <p:cNvPr id="41" name="TextBox 40"/>
          <p:cNvSpPr txBox="1"/>
          <p:nvPr/>
        </p:nvSpPr>
        <p:spPr>
          <a:xfrm>
            <a:off x="4472332" y="2930905"/>
            <a:ext cx="426758" cy="235737"/>
          </a:xfrm>
          <a:prstGeom prst="rect">
            <a:avLst/>
          </a:prstGeom>
          <a:noFill/>
        </p:spPr>
        <p:txBody>
          <a:bodyPr wrap="square" lIns="0" tIns="0" rIns="0" bIns="0" rtlCol="0">
            <a:noAutofit/>
          </a:bodyPr>
          <a:lstStyle/>
          <a:p>
            <a:pPr algn="ctr"/>
            <a:r>
              <a:rPr lang="en-ZA" sz="750" b="1" dirty="0">
                <a:solidFill>
                  <a:schemeClr val="tx1">
                    <a:lumMod val="75000"/>
                    <a:lumOff val="25000"/>
                  </a:schemeClr>
                </a:solidFill>
              </a:rPr>
              <a:t>20YY</a:t>
            </a:r>
          </a:p>
        </p:txBody>
      </p:sp>
      <p:sp>
        <p:nvSpPr>
          <p:cNvPr id="42" name="Oval 41" title="Milestone Number"/>
          <p:cNvSpPr/>
          <p:nvPr/>
        </p:nvSpPr>
        <p:spPr>
          <a:xfrm>
            <a:off x="4764254" y="4434294"/>
            <a:ext cx="305755"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dirty="0">
                <a:solidFill>
                  <a:schemeClr val="bg1"/>
                </a:solidFill>
              </a:rPr>
              <a:t>04</a:t>
            </a:r>
          </a:p>
        </p:txBody>
      </p:sp>
      <p:pic>
        <p:nvPicPr>
          <p:cNvPr id="43" name="Graphic 42" title="callout"/>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4511600" y="3973782"/>
            <a:ext cx="581025" cy="221456"/>
          </a:xfrm>
          <a:prstGeom prst="rect">
            <a:avLst/>
          </a:prstGeom>
        </p:spPr>
      </p:pic>
      <p:sp>
        <p:nvSpPr>
          <p:cNvPr id="44" name="Oval 43" title="Milestone Number"/>
          <p:cNvSpPr/>
          <p:nvPr/>
        </p:nvSpPr>
        <p:spPr>
          <a:xfrm>
            <a:off x="4820926" y="2129571"/>
            <a:ext cx="305755"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dirty="0">
                <a:solidFill>
                  <a:schemeClr val="bg1"/>
                </a:solidFill>
              </a:rPr>
              <a:t>05</a:t>
            </a:r>
          </a:p>
        </p:txBody>
      </p:sp>
      <p:pic>
        <p:nvPicPr>
          <p:cNvPr id="45" name="Graphic 44" title="callout"/>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4777061" y="2837946"/>
            <a:ext cx="581025" cy="221456"/>
          </a:xfrm>
          <a:prstGeom prst="rect">
            <a:avLst/>
          </a:prstGeom>
        </p:spPr>
      </p:pic>
      <p:sp>
        <p:nvSpPr>
          <p:cNvPr id="46" name="TextBox 45"/>
          <p:cNvSpPr txBox="1"/>
          <p:nvPr/>
        </p:nvSpPr>
        <p:spPr>
          <a:xfrm>
            <a:off x="6414508" y="2930905"/>
            <a:ext cx="426758" cy="235737"/>
          </a:xfrm>
          <a:prstGeom prst="rect">
            <a:avLst/>
          </a:prstGeom>
          <a:noFill/>
        </p:spPr>
        <p:txBody>
          <a:bodyPr wrap="square" lIns="0" tIns="0" rIns="0" bIns="0" rtlCol="0">
            <a:noAutofit/>
          </a:bodyPr>
          <a:lstStyle/>
          <a:p>
            <a:pPr algn="ctr"/>
            <a:r>
              <a:rPr lang="en-ZA" sz="750" b="1" dirty="0">
                <a:solidFill>
                  <a:schemeClr val="tx1">
                    <a:lumMod val="75000"/>
                    <a:lumOff val="25000"/>
                  </a:schemeClr>
                </a:solidFill>
              </a:rPr>
              <a:t>20YY</a:t>
            </a:r>
          </a:p>
        </p:txBody>
      </p:sp>
      <p:sp>
        <p:nvSpPr>
          <p:cNvPr id="47" name="Oval 46" title="Milestone Number"/>
          <p:cNvSpPr/>
          <p:nvPr/>
        </p:nvSpPr>
        <p:spPr>
          <a:xfrm>
            <a:off x="6688388" y="4434293"/>
            <a:ext cx="305755"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dirty="0">
                <a:solidFill>
                  <a:schemeClr val="bg1"/>
                </a:solidFill>
              </a:rPr>
              <a:t>06</a:t>
            </a:r>
          </a:p>
        </p:txBody>
      </p:sp>
      <p:pic>
        <p:nvPicPr>
          <p:cNvPr id="48" name="Graphic 47" title="callout"/>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6440026" y="3973782"/>
            <a:ext cx="581025" cy="221456"/>
          </a:xfrm>
          <a:prstGeom prst="rect">
            <a:avLst/>
          </a:prstGeom>
        </p:spPr>
      </p:pic>
      <p:sp>
        <p:nvSpPr>
          <p:cNvPr id="49" name="Oval 48" title="Milestone Number"/>
          <p:cNvSpPr/>
          <p:nvPr/>
        </p:nvSpPr>
        <p:spPr>
          <a:xfrm>
            <a:off x="6716196" y="2126447"/>
            <a:ext cx="305755"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dirty="0">
                <a:solidFill>
                  <a:schemeClr val="bg1"/>
                </a:solidFill>
              </a:rPr>
              <a:t>07</a:t>
            </a:r>
          </a:p>
        </p:txBody>
      </p:sp>
      <p:pic>
        <p:nvPicPr>
          <p:cNvPr id="50" name="Graphic 49" title="callout"/>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6720005" y="2837946"/>
            <a:ext cx="581025" cy="221456"/>
          </a:xfrm>
          <a:prstGeom prst="rect">
            <a:avLst/>
          </a:prstGeom>
        </p:spPr>
      </p:pic>
      <p:grpSp>
        <p:nvGrpSpPr>
          <p:cNvPr id="51" name="Group 50" title="Today Flag Icon"/>
          <p:cNvGrpSpPr/>
          <p:nvPr/>
        </p:nvGrpSpPr>
        <p:grpSpPr>
          <a:xfrm>
            <a:off x="7723647" y="2129571"/>
            <a:ext cx="305755"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450" dirty="0">
                <a:solidFill>
                  <a:schemeClr val="tx1">
                    <a:lumMod val="50000"/>
                    <a:lumOff val="50000"/>
                  </a:schemeClr>
                </a:solidFill>
              </a:endParaRPr>
            </a:p>
          </p:txBody>
        </p:sp>
        <p:pic>
          <p:nvPicPr>
            <p:cNvPr id="53" name="Graphic 52" title="Flag Ico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7696741" y="2837946"/>
            <a:ext cx="581025" cy="221456"/>
          </a:xfrm>
          <a:prstGeom prst="rect">
            <a:avLst/>
          </a:prstGeom>
        </p:spPr>
      </p:pic>
      <p:grpSp>
        <p:nvGrpSpPr>
          <p:cNvPr id="55" name="Group 54" title="Year 4"/>
          <p:cNvGrpSpPr/>
          <p:nvPr/>
        </p:nvGrpSpPr>
        <p:grpSpPr>
          <a:xfrm>
            <a:off x="6361015" y="3119046"/>
            <a:ext cx="2349885"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2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Q1</a:t>
              </a:r>
              <a:endParaRPr lang="en-ZA" sz="75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Q2</a:t>
              </a:r>
              <a:endParaRPr lang="en-ZA" sz="75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Q3</a:t>
              </a:r>
              <a:endParaRPr lang="en-ZA" sz="75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Q4</a:t>
              </a:r>
              <a:endParaRPr lang="en-ZA" sz="750" dirty="0">
                <a:solidFill>
                  <a:schemeClr val="tx1">
                    <a:lumMod val="65000"/>
                    <a:lumOff val="35000"/>
                  </a:schemeClr>
                </a:solidFill>
              </a:endParaRPr>
            </a:p>
          </p:txBody>
        </p:sp>
      </p:grpSp>
      <p:grpSp>
        <p:nvGrpSpPr>
          <p:cNvPr id="69" name="Group 68" title="Year 3"/>
          <p:cNvGrpSpPr/>
          <p:nvPr/>
        </p:nvGrpSpPr>
        <p:grpSpPr>
          <a:xfrm>
            <a:off x="4414971" y="3119046"/>
            <a:ext cx="2088153"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2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Q1</a:t>
              </a:r>
              <a:endParaRPr lang="en-ZA" sz="75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Q2</a:t>
              </a:r>
              <a:endParaRPr lang="en-ZA" sz="75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Q3</a:t>
              </a:r>
              <a:endParaRPr lang="en-ZA" sz="75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Q4</a:t>
              </a:r>
              <a:endParaRPr lang="en-ZA" sz="750" dirty="0">
                <a:solidFill>
                  <a:schemeClr val="tx1">
                    <a:lumMod val="65000"/>
                    <a:lumOff val="35000"/>
                  </a:schemeClr>
                </a:solidFill>
              </a:endParaRPr>
            </a:p>
          </p:txBody>
        </p:sp>
      </p:grpSp>
      <p:grpSp>
        <p:nvGrpSpPr>
          <p:cNvPr id="83" name="Group 82" title="Year 2"/>
          <p:cNvGrpSpPr/>
          <p:nvPr/>
        </p:nvGrpSpPr>
        <p:grpSpPr>
          <a:xfrm>
            <a:off x="2481856" y="3119047"/>
            <a:ext cx="2069397"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2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Q1</a:t>
              </a:r>
              <a:endParaRPr lang="en-ZA" sz="75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Q2</a:t>
              </a:r>
              <a:endParaRPr lang="en-ZA" sz="75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Q3</a:t>
              </a:r>
              <a:endParaRPr lang="en-ZA" sz="75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Q4</a:t>
              </a:r>
              <a:endParaRPr lang="en-ZA" sz="750" dirty="0">
                <a:solidFill>
                  <a:schemeClr val="tx1">
                    <a:lumMod val="65000"/>
                    <a:lumOff val="35000"/>
                  </a:schemeClr>
                </a:solidFill>
              </a:endParaRPr>
            </a:p>
          </p:txBody>
        </p:sp>
      </p:grpSp>
      <p:grpSp>
        <p:nvGrpSpPr>
          <p:cNvPr id="97" name="Group 96" title="Year 1"/>
          <p:cNvGrpSpPr/>
          <p:nvPr/>
        </p:nvGrpSpPr>
        <p:grpSpPr>
          <a:xfrm>
            <a:off x="593761" y="3119047"/>
            <a:ext cx="2021576"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2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Q1</a:t>
              </a:r>
              <a:endParaRPr lang="en-ZA" sz="75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Q2</a:t>
              </a:r>
              <a:endParaRPr lang="en-ZA" sz="75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Q3</a:t>
              </a:r>
              <a:endParaRPr lang="en-ZA" sz="75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Q4</a:t>
              </a:r>
              <a:endParaRPr lang="en-ZA" sz="75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4405735" y="1515071"/>
            <a:ext cx="1147763" cy="629227"/>
          </a:xfrm>
          <a:prstGeom prst="rect">
            <a:avLst/>
          </a:prstGeom>
        </p:spPr>
        <p:txBody>
          <a:bodyPr/>
          <a:lstStyle>
            <a:lvl1pPr marL="0" indent="0" algn="ctr">
              <a:lnSpc>
                <a:spcPct val="100000"/>
              </a:lnSpc>
              <a:spcBef>
                <a:spcPts val="0"/>
              </a:spcBef>
              <a:buNone/>
              <a:defRPr sz="12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7320149" y="1515071"/>
            <a:ext cx="1147763" cy="629227"/>
          </a:xfrm>
          <a:prstGeom prst="rect">
            <a:avLst/>
          </a:prstGeom>
        </p:spPr>
        <p:txBody>
          <a:bodyPr/>
          <a:lstStyle>
            <a:lvl1pPr marL="0" indent="0" algn="ctr">
              <a:lnSpc>
                <a:spcPct val="100000"/>
              </a:lnSpc>
              <a:spcBef>
                <a:spcPts val="0"/>
              </a:spcBef>
              <a:buNone/>
              <a:defRPr sz="12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445821" y="4927574"/>
            <a:ext cx="1147763" cy="629227"/>
          </a:xfrm>
          <a:prstGeom prst="rect">
            <a:avLst/>
          </a:prstGeom>
        </p:spPr>
        <p:txBody>
          <a:bodyPr/>
          <a:lstStyle>
            <a:lvl1pPr marL="0" indent="0" algn="ctr">
              <a:lnSpc>
                <a:spcPct val="100000"/>
              </a:lnSpc>
              <a:spcBef>
                <a:spcPts val="0"/>
              </a:spcBef>
              <a:buNone/>
              <a:defRPr sz="12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2397169" y="4927574"/>
            <a:ext cx="1147763" cy="629227"/>
          </a:xfrm>
          <a:prstGeom prst="rect">
            <a:avLst/>
          </a:prstGeom>
        </p:spPr>
        <p:txBody>
          <a:bodyPr/>
          <a:lstStyle>
            <a:lvl1pPr marL="0" indent="0" algn="ctr">
              <a:lnSpc>
                <a:spcPct val="100000"/>
              </a:lnSpc>
              <a:spcBef>
                <a:spcPts val="0"/>
              </a:spcBef>
              <a:buNone/>
              <a:defRPr sz="12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4355588" y="4927574"/>
            <a:ext cx="1147763" cy="629227"/>
          </a:xfrm>
          <a:prstGeom prst="rect">
            <a:avLst/>
          </a:prstGeom>
        </p:spPr>
        <p:txBody>
          <a:bodyPr/>
          <a:lstStyle>
            <a:lvl1pPr marL="0" indent="0" algn="ctr">
              <a:lnSpc>
                <a:spcPct val="100000"/>
              </a:lnSpc>
              <a:spcBef>
                <a:spcPts val="0"/>
              </a:spcBef>
              <a:buNone/>
              <a:defRPr sz="12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6271585" y="4927574"/>
            <a:ext cx="1147763" cy="629227"/>
          </a:xfrm>
          <a:prstGeom prst="rect">
            <a:avLst/>
          </a:prstGeom>
        </p:spPr>
        <p:txBody>
          <a:bodyPr/>
          <a:lstStyle>
            <a:lvl1pPr marL="0" indent="0" algn="ctr">
              <a:lnSpc>
                <a:spcPct val="100000"/>
              </a:lnSpc>
              <a:spcBef>
                <a:spcPts val="0"/>
              </a:spcBef>
              <a:buNone/>
              <a:defRPr sz="1200"/>
            </a:lvl1pPr>
          </a:lstStyle>
          <a:p>
            <a:pPr lvl="0"/>
            <a:r>
              <a:rPr lang="en-US" dirty="0"/>
              <a:t>Text</a:t>
            </a:r>
          </a:p>
          <a:p>
            <a:pPr lvl="0"/>
            <a:r>
              <a:rPr lang="en-US" dirty="0"/>
              <a:t>placeholder</a:t>
            </a:r>
          </a:p>
        </p:txBody>
      </p:sp>
      <p:sp>
        <p:nvSpPr>
          <p:cNvPr id="117" name="Text Placeholder 4"/>
          <p:cNvSpPr>
            <a:spLocks noGrp="1"/>
          </p:cNvSpPr>
          <p:nvPr>
            <p:ph type="body" sz="quarter" idx="26" hasCustomPrompt="1"/>
          </p:nvPr>
        </p:nvSpPr>
        <p:spPr>
          <a:xfrm>
            <a:off x="445821" y="5724950"/>
            <a:ext cx="8174158" cy="595024"/>
          </a:xfrm>
        </p:spPr>
        <p:txBody>
          <a:bodyPr anchor="ctr"/>
          <a:lstStyle>
            <a:lvl1pPr marL="0" indent="0" algn="ctr">
              <a:buNone/>
              <a:defRPr sz="1800" baseline="0">
                <a:latin typeface="Open Sans (Body)"/>
              </a:defRPr>
            </a:lvl1pPr>
          </a:lstStyle>
          <a:p>
            <a:pPr lvl="0"/>
            <a:r>
              <a:rPr lang="en-US" dirty="0"/>
              <a:t>Contact Communications for custom timelines</a:t>
            </a:r>
          </a:p>
        </p:txBody>
      </p:sp>
    </p:spTree>
    <p:extLst>
      <p:ext uri="{BB962C8B-B14F-4D97-AF65-F5344CB8AC3E}">
        <p14:creationId xmlns:p14="http://schemas.microsoft.com/office/powerpoint/2010/main" val="24764539"/>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r>
              <a:rPr lang="en-US"/>
              <a:t>TEA </a:t>
            </a:r>
          </a:p>
        </p:txBody>
      </p:sp>
      <p:sp>
        <p:nvSpPr>
          <p:cNvPr id="4" name="Slide Number Placeholder 3"/>
          <p:cNvSpPr>
            <a:spLocks noGrp="1"/>
          </p:cNvSpPr>
          <p:nvPr>
            <p:ph type="sldNum" sz="quarter" idx="12"/>
          </p:nvPr>
        </p:nvSpPr>
        <p:spPr/>
        <p:txBody>
          <a:bodyPr/>
          <a:lstStyle/>
          <a:p>
            <a:pPr>
              <a:defRPr/>
            </a:pPr>
            <a:fld id="{1E6D12AB-77E4-4381-AA73-D1E23487DBD3}" type="slidenum">
              <a:rPr lang="en-US" smtClean="0"/>
              <a:pPr>
                <a:defRPr/>
              </a:pPr>
              <a:t>‹#›</a:t>
            </a:fld>
            <a:endParaRPr lang="en-US"/>
          </a:p>
        </p:txBody>
      </p:sp>
    </p:spTree>
    <p:extLst>
      <p:ext uri="{BB962C8B-B14F-4D97-AF65-F5344CB8AC3E}">
        <p14:creationId xmlns:p14="http://schemas.microsoft.com/office/powerpoint/2010/main" val="3180946121"/>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TEA </a:t>
            </a:r>
          </a:p>
        </p:txBody>
      </p:sp>
      <p:sp>
        <p:nvSpPr>
          <p:cNvPr id="6" name="Slide Number Placeholder 5"/>
          <p:cNvSpPr>
            <a:spLocks noGrp="1"/>
          </p:cNvSpPr>
          <p:nvPr>
            <p:ph type="sldNum" sz="quarter" idx="12"/>
          </p:nvPr>
        </p:nvSpPr>
        <p:spPr/>
        <p:txBody>
          <a:bodyPr/>
          <a:lstStyle>
            <a:lvl1pPr>
              <a:defRPr/>
            </a:lvl1pPr>
          </a:lstStyle>
          <a:p>
            <a:pPr>
              <a:defRPr/>
            </a:pPr>
            <a:fld id="{200770CD-2DA4-42B8-95AE-662148849E12}" type="slidenum">
              <a:rPr lang="en-US"/>
              <a:pPr>
                <a:defRPr/>
              </a:pPr>
              <a:t>‹#›</a:t>
            </a:fld>
            <a:endParaRPr lang="en-US"/>
          </a:p>
        </p:txBody>
      </p:sp>
    </p:spTree>
    <p:extLst>
      <p:ext uri="{BB962C8B-B14F-4D97-AF65-F5344CB8AC3E}">
        <p14:creationId xmlns:p14="http://schemas.microsoft.com/office/powerpoint/2010/main" val="2677891350"/>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TEA </a:t>
            </a:r>
          </a:p>
        </p:txBody>
      </p:sp>
      <p:sp>
        <p:nvSpPr>
          <p:cNvPr id="7" name="Slide Number Placeholder 5"/>
          <p:cNvSpPr>
            <a:spLocks noGrp="1"/>
          </p:cNvSpPr>
          <p:nvPr>
            <p:ph type="sldNum" sz="quarter" idx="12"/>
          </p:nvPr>
        </p:nvSpPr>
        <p:spPr/>
        <p:txBody>
          <a:bodyPr/>
          <a:lstStyle>
            <a:lvl1pPr>
              <a:defRPr/>
            </a:lvl1pPr>
          </a:lstStyle>
          <a:p>
            <a:pPr>
              <a:defRPr/>
            </a:pPr>
            <a:fld id="{BAFC457F-5C49-42D7-8754-44C4113E63E1}" type="slidenum">
              <a:rPr lang="en-US"/>
              <a:pPr>
                <a:defRPr/>
              </a:pPr>
              <a:t>‹#›</a:t>
            </a:fld>
            <a:endParaRPr lang="en-US"/>
          </a:p>
        </p:txBody>
      </p:sp>
    </p:spTree>
    <p:extLst>
      <p:ext uri="{BB962C8B-B14F-4D97-AF65-F5344CB8AC3E}">
        <p14:creationId xmlns:p14="http://schemas.microsoft.com/office/powerpoint/2010/main" val="2029371814"/>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32656"/>
            <a:ext cx="9144000" cy="5177214"/>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4">
            <a:extLst>
              <a:ext uri="{FF2B5EF4-FFF2-40B4-BE49-F238E27FC236}">
                <a16:creationId xmlns:a16="http://schemas.microsoft.com/office/drawing/2014/main" id="{CFE1C27C-2AE4-43E5-B846-87598FEE200A}"/>
              </a:ext>
            </a:extLst>
          </p:cNvPr>
          <p:cNvSpPr txBox="1">
            <a:spLocks/>
          </p:cNvSpPr>
          <p:nvPr userDrawn="1"/>
        </p:nvSpPr>
        <p:spPr>
          <a:xfrm>
            <a:off x="828643" y="1336918"/>
            <a:ext cx="5841872" cy="4583659"/>
          </a:xfrm>
          <a:prstGeom prst="rect">
            <a:avLst/>
          </a:prstGeom>
          <a:solidFill>
            <a:schemeClr val="bg1"/>
          </a:solidFill>
          <a:ln w="76200">
            <a:solidFill>
              <a:schemeClr val="accent2"/>
            </a:solidFill>
          </a:ln>
        </p:spPr>
        <p:txBody>
          <a:bodyPr anchor="ctr">
            <a:noAutofit/>
          </a:bodyPr>
          <a:lst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en-US" sz="4050" b="1" i="0" u="none" strike="noStrike" kern="1200" cap="none" spc="0" normalizeH="0" baseline="0" noProof="0">
              <a:ln>
                <a:noFill/>
              </a:ln>
              <a:solidFill>
                <a:srgbClr val="92C740"/>
              </a:solidFill>
              <a:effectLst/>
              <a:uLnTx/>
              <a:uFillTx/>
              <a:latin typeface="Calibri" panose="020F0502020204030204"/>
              <a:ea typeface="+mj-ea"/>
              <a:cs typeface="Calibri"/>
            </a:endParaRPr>
          </a:p>
        </p:txBody>
      </p:sp>
      <p:sp>
        <p:nvSpPr>
          <p:cNvPr id="9" name="Google Shape;414;p124">
            <a:extLst>
              <a:ext uri="{FF2B5EF4-FFF2-40B4-BE49-F238E27FC236}">
                <a16:creationId xmlns:a16="http://schemas.microsoft.com/office/drawing/2014/main" id="{6EFA6F20-AF5E-4927-A41B-D827AD0E3FE9}"/>
              </a:ext>
            </a:extLst>
          </p:cNvPr>
          <p:cNvSpPr txBox="1">
            <a:spLocks noGrp="1"/>
          </p:cNvSpPr>
          <p:nvPr>
            <p:ph type="ctrTitle" hasCustomPrompt="1"/>
          </p:nvPr>
        </p:nvSpPr>
        <p:spPr>
          <a:xfrm>
            <a:off x="942355" y="2289290"/>
            <a:ext cx="5624547" cy="246690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5400"/>
              <a:buFont typeface="Calibri"/>
              <a:buNone/>
              <a:defRPr sz="4050">
                <a:solidFill>
                  <a:schemeClr val="accent2"/>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Title</a:t>
            </a:r>
            <a:endParaRPr/>
          </a:p>
        </p:txBody>
      </p:sp>
      <p:pic>
        <p:nvPicPr>
          <p:cNvPr id="5" name="Graphic 4">
            <a:extLst>
              <a:ext uri="{FF2B5EF4-FFF2-40B4-BE49-F238E27FC236}">
                <a16:creationId xmlns:a16="http://schemas.microsoft.com/office/drawing/2014/main" id="{2098A56E-C214-41DA-9D55-D3F79E587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2420" y="1518030"/>
            <a:ext cx="1043942" cy="695962"/>
          </a:xfrm>
          <a:prstGeom prst="rect">
            <a:avLst/>
          </a:prstGeom>
        </p:spPr>
      </p:pic>
      <p:sp>
        <p:nvSpPr>
          <p:cNvPr id="8" name="Text Placeholder 4">
            <a:extLst>
              <a:ext uri="{FF2B5EF4-FFF2-40B4-BE49-F238E27FC236}">
                <a16:creationId xmlns:a16="http://schemas.microsoft.com/office/drawing/2014/main" id="{1876D20F-9E38-4EC8-9856-A79FFAB1F14C}"/>
              </a:ext>
            </a:extLst>
          </p:cNvPr>
          <p:cNvSpPr>
            <a:spLocks noGrp="1"/>
          </p:cNvSpPr>
          <p:nvPr>
            <p:ph type="body" sz="quarter" idx="10" hasCustomPrompt="1"/>
          </p:nvPr>
        </p:nvSpPr>
        <p:spPr>
          <a:xfrm>
            <a:off x="962421" y="4865375"/>
            <a:ext cx="5604482" cy="869505"/>
          </a:xfrm>
          <a:prstGeom prst="rect">
            <a:avLst/>
          </a:prstGeom>
        </p:spPr>
        <p:txBody>
          <a:bodyPr anchor="t"/>
          <a:lstStyle>
            <a:lvl1pPr>
              <a:buNone/>
              <a:defRPr sz="1800">
                <a:solidFill>
                  <a:sysClr val="windowText" lastClr="000000"/>
                </a:solidFill>
              </a:defRPr>
            </a:lvl1pPr>
            <a:lvl2pPr>
              <a:buNone/>
              <a:defRPr>
                <a:solidFill>
                  <a:sysClr val="windowText" lastClr="000000"/>
                </a:solidFill>
              </a:defRPr>
            </a:lvl2pPr>
            <a:lvl3pPr>
              <a:defRPr>
                <a:solidFill>
                  <a:sysClr val="windowText" lastClr="000000"/>
                </a:solidFill>
              </a:defRPr>
            </a:lvl3pPr>
            <a:lvl4pPr>
              <a:defRPr>
                <a:solidFill>
                  <a:sysClr val="windowText" lastClr="000000"/>
                </a:solidFill>
              </a:defRPr>
            </a:lvl4pPr>
            <a:lvl5pPr>
              <a:defRPr>
                <a:solidFill>
                  <a:sysClr val="windowText" lastClr="000000"/>
                </a:solidFill>
              </a:defRPr>
            </a:lvl5pPr>
          </a:lstStyle>
          <a:p>
            <a:pPr lvl="0"/>
            <a:r>
              <a:rPr lang="en-US"/>
              <a:t>Sub-title</a:t>
            </a:r>
          </a:p>
          <a:p>
            <a:pPr lvl="0"/>
            <a:r>
              <a:rPr lang="en-US"/>
              <a:t>Date</a:t>
            </a:r>
          </a:p>
        </p:txBody>
      </p:sp>
    </p:spTree>
    <p:extLst>
      <p:ext uri="{BB962C8B-B14F-4D97-AF65-F5344CB8AC3E}">
        <p14:creationId xmlns:p14="http://schemas.microsoft.com/office/powerpoint/2010/main" val="31976566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Divider 1">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467EF21-4611-4BF2-8F24-4D4B3A05C809}"/>
              </a:ext>
            </a:extLst>
          </p:cNvPr>
          <p:cNvGraphicFramePr>
            <a:graphicFrameLocks noChangeAspect="1"/>
          </p:cNvGraphicFramePr>
          <p:nvPr userDrawn="1">
            <p:custDataLst>
              <p:tags r:id="rId1"/>
            </p:custDataLst>
            <p:extLst>
              <p:ext uri="{D42A27DB-BD31-4B8C-83A1-F6EECF244321}">
                <p14:modId xmlns:p14="http://schemas.microsoft.com/office/powerpoint/2010/main" val="2367509644"/>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3" name="Object 2" hidden="1">
                        <a:extLst>
                          <a:ext uri="{FF2B5EF4-FFF2-40B4-BE49-F238E27FC236}">
                            <a16:creationId xmlns:a16="http://schemas.microsoft.com/office/drawing/2014/main" id="{E467EF21-4611-4BF2-8F24-4D4B3A05C809}"/>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EB3F17C8-EE6A-407E-987D-7871D1DCC5EB}"/>
              </a:ext>
            </a:extLst>
          </p:cNvPr>
          <p:cNvSpPr/>
          <p:nvPr userDrawn="1"/>
        </p:nvSpPr>
        <p:spPr>
          <a:xfrm>
            <a:off x="2303394" y="0"/>
            <a:ext cx="684060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8173" y="0"/>
            <a:ext cx="2370859"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19" name="Title 1">
            <a:extLst>
              <a:ext uri="{FF2B5EF4-FFF2-40B4-BE49-F238E27FC236}">
                <a16:creationId xmlns:a16="http://schemas.microsoft.com/office/drawing/2014/main" id="{6CD2B28D-4529-4C9A-AFA6-6D4C9BE5EC15}"/>
              </a:ext>
            </a:extLst>
          </p:cNvPr>
          <p:cNvSpPr>
            <a:spLocks noGrp="1"/>
          </p:cNvSpPr>
          <p:nvPr>
            <p:ph type="ctrTitle" hasCustomPrompt="1"/>
          </p:nvPr>
        </p:nvSpPr>
        <p:spPr>
          <a:xfrm>
            <a:off x="200830" y="2124220"/>
            <a:ext cx="8423475" cy="2343445"/>
          </a:xfrm>
          <a:noFill/>
          <a:ln>
            <a:noFill/>
          </a:ln>
        </p:spPr>
        <p:txBody>
          <a:bodyPr vert="horz" anchor="ctr">
            <a:noAutofit/>
          </a:bodyPr>
          <a:lstStyle>
            <a:lvl1pPr algn="l">
              <a:lnSpc>
                <a:spcPct val="100000"/>
              </a:lnSpc>
              <a:defRPr sz="4050">
                <a:solidFill>
                  <a:schemeClr val="bg1"/>
                </a:solidFill>
                <a:latin typeface="+mn-lt"/>
              </a:defRPr>
            </a:lvl1pPr>
          </a:lstStyle>
          <a:p>
            <a:r>
              <a:rPr lang="en-US"/>
              <a:t>Section</a:t>
            </a:r>
          </a:p>
        </p:txBody>
      </p:sp>
    </p:spTree>
    <p:extLst>
      <p:ext uri="{BB962C8B-B14F-4D97-AF65-F5344CB8AC3E}">
        <p14:creationId xmlns:p14="http://schemas.microsoft.com/office/powerpoint/2010/main" val="7937176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Divider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2906750"/>
            <a:ext cx="9144000" cy="1634745"/>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9B79DAE-CFAF-404D-BC10-36DC7525CF58}"/>
              </a:ext>
            </a:extLst>
          </p:cNvPr>
          <p:cNvSpPr/>
          <p:nvPr userDrawn="1"/>
        </p:nvSpPr>
        <p:spPr>
          <a:xfrm>
            <a:off x="0" y="4527519"/>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9" name="Google Shape;414;p124">
            <a:extLst>
              <a:ext uri="{FF2B5EF4-FFF2-40B4-BE49-F238E27FC236}">
                <a16:creationId xmlns:a16="http://schemas.microsoft.com/office/drawing/2014/main" id="{6EFA6F20-AF5E-4927-A41B-D827AD0E3FE9}"/>
              </a:ext>
            </a:extLst>
          </p:cNvPr>
          <p:cNvSpPr txBox="1">
            <a:spLocks noGrp="1"/>
          </p:cNvSpPr>
          <p:nvPr>
            <p:ph type="ctrTitle" hasCustomPrompt="1"/>
          </p:nvPr>
        </p:nvSpPr>
        <p:spPr>
          <a:xfrm>
            <a:off x="253746" y="2992518"/>
            <a:ext cx="8654796" cy="146320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5400"/>
              <a:buFont typeface="Calibri"/>
              <a:buNone/>
              <a:defRPr sz="4050">
                <a:solidFill>
                  <a:schemeClr val="bg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Section</a:t>
            </a:r>
            <a:endParaRPr/>
          </a:p>
        </p:txBody>
      </p:sp>
      <p:pic>
        <p:nvPicPr>
          <p:cNvPr id="6" name="Graphic 5">
            <a:extLst>
              <a:ext uri="{FF2B5EF4-FFF2-40B4-BE49-F238E27FC236}">
                <a16:creationId xmlns:a16="http://schemas.microsoft.com/office/drawing/2014/main" id="{68905305-9375-4009-916B-CDDB2F41768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2878" y="287865"/>
            <a:ext cx="1043942" cy="695962"/>
          </a:xfrm>
          <a:prstGeom prst="rect">
            <a:avLst/>
          </a:prstGeom>
        </p:spPr>
      </p:pic>
    </p:spTree>
    <p:extLst>
      <p:ext uri="{BB962C8B-B14F-4D97-AF65-F5344CB8AC3E}">
        <p14:creationId xmlns:p14="http://schemas.microsoft.com/office/powerpoint/2010/main" val="3185587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822960" y="1460701"/>
            <a:ext cx="7498080" cy="3566160"/>
          </a:xfrm>
        </p:spPr>
        <p:txBody>
          <a:bodyPr anchor="ctr">
            <a:normAutofit/>
          </a:bodyPr>
          <a:lstStyle>
            <a:lvl1pPr algn="ctr">
              <a:defRPr sz="4950" b="1">
                <a:solidFill>
                  <a:srgbClr val="3C6EBE"/>
                </a:solidFill>
                <a:latin typeface="Open Sans Semibold" panose="020B0606030504020204"/>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822960" y="5026861"/>
            <a:ext cx="7498080" cy="1273508"/>
          </a:xfrm>
        </p:spPr>
        <p:txBody>
          <a:bodyPr anchor="ctr"/>
          <a:lstStyle>
            <a:lvl1pPr marL="0" indent="0" algn="ctr">
              <a:buNone/>
              <a:defRPr sz="1800" b="1" spc="150" baseline="0">
                <a:solidFill>
                  <a:srgbClr val="44546A"/>
                </a:solidFill>
                <a:latin typeface="Open Sans (Heading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TEA </a:t>
            </a:r>
          </a:p>
        </p:txBody>
      </p:sp>
      <p:sp>
        <p:nvSpPr>
          <p:cNvPr id="6" name="Slide Number Placeholder 5"/>
          <p:cNvSpPr>
            <a:spLocks noGrp="1"/>
          </p:cNvSpPr>
          <p:nvPr>
            <p:ph type="sldNum" sz="quarter" idx="12"/>
          </p:nvPr>
        </p:nvSpPr>
        <p:spPr/>
        <p:txBody>
          <a:bodyPr/>
          <a:lstStyle/>
          <a:p>
            <a:pPr>
              <a:defRPr/>
            </a:pPr>
            <a:fld id="{BF2FDDDA-8F15-47A9-9892-76AFA0BBF18E}" type="slidenum">
              <a:rPr lang="en-US" smtClean="0"/>
              <a:pPr>
                <a:defRPr/>
              </a:pPr>
              <a:t>‹#›</a:t>
            </a:fld>
            <a:endParaRPr lang="en-US"/>
          </a:p>
        </p:txBody>
      </p:sp>
    </p:spTree>
    <p:extLst>
      <p:ext uri="{BB962C8B-B14F-4D97-AF65-F5344CB8AC3E}">
        <p14:creationId xmlns:p14="http://schemas.microsoft.com/office/powerpoint/2010/main" val="3416354186"/>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x 3">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37144C0-191C-4AFE-B324-E80CFFCCA5A7}"/>
              </a:ext>
            </a:extLst>
          </p:cNvPr>
          <p:cNvGraphicFramePr>
            <a:graphicFrameLocks noChangeAspect="1"/>
          </p:cNvGraphicFramePr>
          <p:nvPr userDrawn="1">
            <p:custDataLst>
              <p:tags r:id="rId1"/>
            </p:custDataLst>
            <p:extLst>
              <p:ext uri="{D42A27DB-BD31-4B8C-83A1-F6EECF244321}">
                <p14:modId xmlns:p14="http://schemas.microsoft.com/office/powerpoint/2010/main" val="4245170401"/>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4" name="Object 3" hidden="1">
                        <a:extLst>
                          <a:ext uri="{FF2B5EF4-FFF2-40B4-BE49-F238E27FC236}">
                            <a16:creationId xmlns:a16="http://schemas.microsoft.com/office/drawing/2014/main" id="{337144C0-191C-4AFE-B324-E80CFFCCA5A7}"/>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10" name="Rectangle 9">
            <a:extLst>
              <a:ext uri="{FF2B5EF4-FFF2-40B4-BE49-F238E27FC236}">
                <a16:creationId xmlns:a16="http://schemas.microsoft.com/office/drawing/2014/main" id="{D5EBFA53-3D67-304C-8BAB-F461F2DE5244}"/>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66DBB0EB-7294-4151-9747-784D23B94A45}"/>
              </a:ext>
            </a:extLst>
          </p:cNvPr>
          <p:cNvSpPr/>
          <p:nvPr userDrawn="1"/>
        </p:nvSpPr>
        <p:spPr>
          <a:xfrm>
            <a:off x="331366" y="1588547"/>
            <a:ext cx="8522830" cy="927267"/>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A556C300-8A35-4A18-B9B9-1E3661B1352C}"/>
              </a:ext>
            </a:extLst>
          </p:cNvPr>
          <p:cNvSpPr/>
          <p:nvPr userDrawn="1"/>
        </p:nvSpPr>
        <p:spPr>
          <a:xfrm>
            <a:off x="331366" y="3014061"/>
            <a:ext cx="8522830" cy="927267"/>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BBBE8934-9D68-4E7E-A5D4-5DC60D7A5388}"/>
              </a:ext>
            </a:extLst>
          </p:cNvPr>
          <p:cNvSpPr/>
          <p:nvPr userDrawn="1"/>
        </p:nvSpPr>
        <p:spPr>
          <a:xfrm>
            <a:off x="331366" y="4439574"/>
            <a:ext cx="8522830" cy="927267"/>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326F6721-0186-4778-8F73-7EEF0983BBB9}"/>
              </a:ext>
            </a:extLst>
          </p:cNvPr>
          <p:cNvSpPr>
            <a:spLocks noGrp="1"/>
          </p:cNvSpPr>
          <p:nvPr>
            <p:ph type="title" hasCustomPrompt="1"/>
          </p:nvPr>
        </p:nvSpPr>
        <p:spPr>
          <a:xfrm>
            <a:off x="319573" y="153230"/>
            <a:ext cx="8506674" cy="962338"/>
          </a:xfrm>
        </p:spPr>
        <p:txBody>
          <a:bodyPr vert="horz" anchor="ctr">
            <a:normAutofit/>
          </a:bodyPr>
          <a:lstStyle>
            <a:lvl1pPr algn="l">
              <a:defRPr sz="2850">
                <a:solidFill>
                  <a:schemeClr val="accent1"/>
                </a:solidFill>
                <a:latin typeface="+mn-lt"/>
              </a:defRPr>
            </a:lvl1pPr>
          </a:lstStyle>
          <a:p>
            <a:r>
              <a:rPr lang="en-US"/>
              <a:t>Agenda</a:t>
            </a:r>
          </a:p>
        </p:txBody>
      </p:sp>
      <p:sp>
        <p:nvSpPr>
          <p:cNvPr id="14" name="Text Placeholder 2">
            <a:extLst>
              <a:ext uri="{FF2B5EF4-FFF2-40B4-BE49-F238E27FC236}">
                <a16:creationId xmlns:a16="http://schemas.microsoft.com/office/drawing/2014/main" id="{9AF933EB-587E-4B9C-AD2B-CBAC416237E1}"/>
              </a:ext>
            </a:extLst>
          </p:cNvPr>
          <p:cNvSpPr>
            <a:spLocks noGrp="1"/>
          </p:cNvSpPr>
          <p:nvPr>
            <p:ph type="body" sz="quarter" idx="23" hasCustomPrompt="1"/>
          </p:nvPr>
        </p:nvSpPr>
        <p:spPr>
          <a:xfrm>
            <a:off x="890983" y="3086999"/>
            <a:ext cx="7736933" cy="781391"/>
          </a:xfrm>
          <a:prstGeom prst="rect">
            <a:avLst/>
          </a:prstGeom>
        </p:spPr>
        <p:txBody>
          <a:bodyPr anchor="ctr"/>
          <a:lstStyle>
            <a:lvl1pPr marL="0" indent="0" algn="l">
              <a:buNone/>
              <a:defRPr sz="1800">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18" name="Text Placeholder 2">
            <a:extLst>
              <a:ext uri="{FF2B5EF4-FFF2-40B4-BE49-F238E27FC236}">
                <a16:creationId xmlns:a16="http://schemas.microsoft.com/office/drawing/2014/main" id="{B7AF34C9-17CE-425D-9690-0A847DA6424A}"/>
              </a:ext>
            </a:extLst>
          </p:cNvPr>
          <p:cNvSpPr>
            <a:spLocks noGrp="1"/>
          </p:cNvSpPr>
          <p:nvPr>
            <p:ph type="body" sz="quarter" idx="24" hasCustomPrompt="1"/>
          </p:nvPr>
        </p:nvSpPr>
        <p:spPr>
          <a:xfrm>
            <a:off x="890983" y="4512511"/>
            <a:ext cx="7736933" cy="781391"/>
          </a:xfrm>
          <a:prstGeom prst="rect">
            <a:avLst/>
          </a:prstGeom>
        </p:spPr>
        <p:txBody>
          <a:bodyPr anchor="ctr"/>
          <a:lstStyle>
            <a:lvl1pPr marL="0" indent="0">
              <a:buNone/>
              <a:defRPr sz="1800">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0" name="Text Placeholder 2">
            <a:extLst>
              <a:ext uri="{FF2B5EF4-FFF2-40B4-BE49-F238E27FC236}">
                <a16:creationId xmlns:a16="http://schemas.microsoft.com/office/drawing/2014/main" id="{4CEE244F-F951-4670-AEAF-67D9CC1868EA}"/>
              </a:ext>
            </a:extLst>
          </p:cNvPr>
          <p:cNvSpPr>
            <a:spLocks noGrp="1"/>
          </p:cNvSpPr>
          <p:nvPr>
            <p:ph type="body" sz="quarter" idx="25" hasCustomPrompt="1"/>
          </p:nvPr>
        </p:nvSpPr>
        <p:spPr>
          <a:xfrm>
            <a:off x="890982" y="1661485"/>
            <a:ext cx="7736933" cy="781391"/>
          </a:xfrm>
          <a:prstGeom prst="rect">
            <a:avLst/>
          </a:prstGeom>
        </p:spPr>
        <p:txBody>
          <a:bodyPr anchor="ctr"/>
          <a:lstStyle>
            <a:lvl1pPr marL="0" indent="0">
              <a:buNone/>
              <a:defRPr sz="1800">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1" name="Slide Number Placeholder 5">
            <a:extLst>
              <a:ext uri="{FF2B5EF4-FFF2-40B4-BE49-F238E27FC236}">
                <a16:creationId xmlns:a16="http://schemas.microsoft.com/office/drawing/2014/main" id="{504A06AC-8402-432F-8601-73833C53A523}"/>
              </a:ext>
            </a:extLst>
          </p:cNvPr>
          <p:cNvSpPr>
            <a:spLocks noGrp="1"/>
          </p:cNvSpPr>
          <p:nvPr>
            <p:ph type="sldNum" sz="quarter" idx="4"/>
          </p:nvPr>
        </p:nvSpPr>
        <p:spPr>
          <a:xfrm>
            <a:off x="8775325" y="6624084"/>
            <a:ext cx="35624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9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866535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x 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51DEA2A-539C-4314-B110-36CF0F3A1F10}"/>
              </a:ext>
            </a:extLst>
          </p:cNvPr>
          <p:cNvGraphicFramePr>
            <a:graphicFrameLocks noChangeAspect="1"/>
          </p:cNvGraphicFramePr>
          <p:nvPr userDrawn="1">
            <p:custDataLst>
              <p:tags r:id="rId1"/>
            </p:custDataLst>
            <p:extLst>
              <p:ext uri="{D42A27DB-BD31-4B8C-83A1-F6EECF244321}">
                <p14:modId xmlns:p14="http://schemas.microsoft.com/office/powerpoint/2010/main" val="3516342548"/>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2" name="Object 1" hidden="1">
                        <a:extLst>
                          <a:ext uri="{FF2B5EF4-FFF2-40B4-BE49-F238E27FC236}">
                            <a16:creationId xmlns:a16="http://schemas.microsoft.com/office/drawing/2014/main" id="{F51DEA2A-539C-4314-B110-36CF0F3A1F10}"/>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10" name="Rectangle 9">
            <a:extLst>
              <a:ext uri="{FF2B5EF4-FFF2-40B4-BE49-F238E27FC236}">
                <a16:creationId xmlns:a16="http://schemas.microsoft.com/office/drawing/2014/main" id="{D5EBFA53-3D67-304C-8BAB-F461F2DE5244}"/>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66DBB0EB-7294-4151-9747-784D23B94A45}"/>
              </a:ext>
            </a:extLst>
          </p:cNvPr>
          <p:cNvSpPr/>
          <p:nvPr userDrawn="1"/>
        </p:nvSpPr>
        <p:spPr>
          <a:xfrm>
            <a:off x="331366" y="1588547"/>
            <a:ext cx="8522830" cy="927267"/>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A556C300-8A35-4A18-B9B9-1E3661B1352C}"/>
              </a:ext>
            </a:extLst>
          </p:cNvPr>
          <p:cNvSpPr/>
          <p:nvPr userDrawn="1"/>
        </p:nvSpPr>
        <p:spPr>
          <a:xfrm>
            <a:off x="331366" y="2674724"/>
            <a:ext cx="8522830" cy="927267"/>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BBBE8934-9D68-4E7E-A5D4-5DC60D7A5388}"/>
              </a:ext>
            </a:extLst>
          </p:cNvPr>
          <p:cNvSpPr/>
          <p:nvPr userDrawn="1"/>
        </p:nvSpPr>
        <p:spPr>
          <a:xfrm>
            <a:off x="331366" y="4847077"/>
            <a:ext cx="8522830" cy="927267"/>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326F6721-0186-4778-8F73-7EEF0983BBB9}"/>
              </a:ext>
            </a:extLst>
          </p:cNvPr>
          <p:cNvSpPr>
            <a:spLocks noGrp="1"/>
          </p:cNvSpPr>
          <p:nvPr>
            <p:ph type="title" hasCustomPrompt="1"/>
          </p:nvPr>
        </p:nvSpPr>
        <p:spPr>
          <a:xfrm>
            <a:off x="319573" y="153230"/>
            <a:ext cx="8506674" cy="962338"/>
          </a:xfrm>
        </p:spPr>
        <p:txBody>
          <a:bodyPr vert="horz" anchor="ctr">
            <a:normAutofit/>
          </a:bodyPr>
          <a:lstStyle>
            <a:lvl1pPr algn="l">
              <a:defRPr sz="2850">
                <a:solidFill>
                  <a:schemeClr val="accent1"/>
                </a:solidFill>
                <a:latin typeface="+mn-lt"/>
              </a:defRPr>
            </a:lvl1pPr>
          </a:lstStyle>
          <a:p>
            <a:r>
              <a:rPr lang="en-US"/>
              <a:t>Agenda</a:t>
            </a:r>
          </a:p>
        </p:txBody>
      </p:sp>
      <p:sp>
        <p:nvSpPr>
          <p:cNvPr id="14" name="Text Placeholder 2">
            <a:extLst>
              <a:ext uri="{FF2B5EF4-FFF2-40B4-BE49-F238E27FC236}">
                <a16:creationId xmlns:a16="http://schemas.microsoft.com/office/drawing/2014/main" id="{9AF933EB-587E-4B9C-AD2B-CBAC416237E1}"/>
              </a:ext>
            </a:extLst>
          </p:cNvPr>
          <p:cNvSpPr>
            <a:spLocks noGrp="1"/>
          </p:cNvSpPr>
          <p:nvPr>
            <p:ph type="body" sz="quarter" idx="23" hasCustomPrompt="1"/>
          </p:nvPr>
        </p:nvSpPr>
        <p:spPr>
          <a:xfrm>
            <a:off x="890981" y="2747661"/>
            <a:ext cx="7736933" cy="781391"/>
          </a:xfrm>
          <a:prstGeom prst="rect">
            <a:avLst/>
          </a:prstGeom>
        </p:spPr>
        <p:txBody>
          <a:bodyPr anchor="ctr"/>
          <a:lstStyle>
            <a:lvl1pPr marL="0" indent="0" algn="l">
              <a:buNone/>
              <a:defRPr sz="1800">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18" name="Text Placeholder 2">
            <a:extLst>
              <a:ext uri="{FF2B5EF4-FFF2-40B4-BE49-F238E27FC236}">
                <a16:creationId xmlns:a16="http://schemas.microsoft.com/office/drawing/2014/main" id="{B7AF34C9-17CE-425D-9690-0A847DA6424A}"/>
              </a:ext>
            </a:extLst>
          </p:cNvPr>
          <p:cNvSpPr>
            <a:spLocks noGrp="1"/>
          </p:cNvSpPr>
          <p:nvPr>
            <p:ph type="body" sz="quarter" idx="24" hasCustomPrompt="1"/>
          </p:nvPr>
        </p:nvSpPr>
        <p:spPr>
          <a:xfrm>
            <a:off x="890983" y="4920014"/>
            <a:ext cx="7736933" cy="781391"/>
          </a:xfrm>
          <a:prstGeom prst="rect">
            <a:avLst/>
          </a:prstGeom>
        </p:spPr>
        <p:txBody>
          <a:bodyPr anchor="ctr"/>
          <a:lstStyle>
            <a:lvl1pPr marL="0" indent="0">
              <a:buNone/>
              <a:defRPr sz="1800">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0" name="Text Placeholder 2">
            <a:extLst>
              <a:ext uri="{FF2B5EF4-FFF2-40B4-BE49-F238E27FC236}">
                <a16:creationId xmlns:a16="http://schemas.microsoft.com/office/drawing/2014/main" id="{4CEE244F-F951-4670-AEAF-67D9CC1868EA}"/>
              </a:ext>
            </a:extLst>
          </p:cNvPr>
          <p:cNvSpPr>
            <a:spLocks noGrp="1"/>
          </p:cNvSpPr>
          <p:nvPr>
            <p:ph type="body" sz="quarter" idx="25" hasCustomPrompt="1"/>
          </p:nvPr>
        </p:nvSpPr>
        <p:spPr>
          <a:xfrm>
            <a:off x="890982" y="1661485"/>
            <a:ext cx="7736933" cy="781391"/>
          </a:xfrm>
          <a:prstGeom prst="rect">
            <a:avLst/>
          </a:prstGeom>
        </p:spPr>
        <p:txBody>
          <a:bodyPr anchor="ctr"/>
          <a:lstStyle>
            <a:lvl1pPr marL="0" indent="0">
              <a:buNone/>
              <a:defRPr sz="1800">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1" name="Rectangle: Rounded Corners 20">
            <a:extLst>
              <a:ext uri="{FF2B5EF4-FFF2-40B4-BE49-F238E27FC236}">
                <a16:creationId xmlns:a16="http://schemas.microsoft.com/office/drawing/2014/main" id="{F218D818-CEFD-403C-8EA5-E658F7603F4E}"/>
              </a:ext>
            </a:extLst>
          </p:cNvPr>
          <p:cNvSpPr/>
          <p:nvPr userDrawn="1"/>
        </p:nvSpPr>
        <p:spPr>
          <a:xfrm>
            <a:off x="331366" y="3760900"/>
            <a:ext cx="8522830" cy="927267"/>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2" name="Text Placeholder 2">
            <a:extLst>
              <a:ext uri="{FF2B5EF4-FFF2-40B4-BE49-F238E27FC236}">
                <a16:creationId xmlns:a16="http://schemas.microsoft.com/office/drawing/2014/main" id="{1B029CAC-29BE-4BFC-A06F-A9CBA9B02EB0}"/>
              </a:ext>
            </a:extLst>
          </p:cNvPr>
          <p:cNvSpPr>
            <a:spLocks noGrp="1"/>
          </p:cNvSpPr>
          <p:nvPr>
            <p:ph type="body" sz="quarter" idx="26" hasCustomPrompt="1"/>
          </p:nvPr>
        </p:nvSpPr>
        <p:spPr>
          <a:xfrm>
            <a:off x="890981" y="3833773"/>
            <a:ext cx="7736933" cy="781391"/>
          </a:xfrm>
          <a:prstGeom prst="rect">
            <a:avLst/>
          </a:prstGeom>
        </p:spPr>
        <p:txBody>
          <a:bodyPr anchor="ctr"/>
          <a:lstStyle>
            <a:lvl1pPr marL="0" indent="0" algn="l">
              <a:buNone/>
              <a:defRPr sz="1800">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3" name="Slide Number Placeholder 5">
            <a:extLst>
              <a:ext uri="{FF2B5EF4-FFF2-40B4-BE49-F238E27FC236}">
                <a16:creationId xmlns:a16="http://schemas.microsoft.com/office/drawing/2014/main" id="{616AC023-5886-478D-A2D2-8207202C6264}"/>
              </a:ext>
            </a:extLst>
          </p:cNvPr>
          <p:cNvSpPr>
            <a:spLocks noGrp="1"/>
          </p:cNvSpPr>
          <p:nvPr>
            <p:ph type="sldNum" sz="quarter" idx="4"/>
          </p:nvPr>
        </p:nvSpPr>
        <p:spPr>
          <a:xfrm>
            <a:off x="8775325" y="6624084"/>
            <a:ext cx="35624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9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877443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x 5">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6C10432-D387-4D02-99E2-09A5C3C46343}"/>
              </a:ext>
            </a:extLst>
          </p:cNvPr>
          <p:cNvGraphicFramePr>
            <a:graphicFrameLocks noChangeAspect="1"/>
          </p:cNvGraphicFramePr>
          <p:nvPr userDrawn="1">
            <p:custDataLst>
              <p:tags r:id="rId1"/>
            </p:custDataLst>
            <p:extLst>
              <p:ext uri="{D42A27DB-BD31-4B8C-83A1-F6EECF244321}">
                <p14:modId xmlns:p14="http://schemas.microsoft.com/office/powerpoint/2010/main" val="98746729"/>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2" name="Object 1" hidden="1">
                        <a:extLst>
                          <a:ext uri="{FF2B5EF4-FFF2-40B4-BE49-F238E27FC236}">
                            <a16:creationId xmlns:a16="http://schemas.microsoft.com/office/drawing/2014/main" id="{36C10432-D387-4D02-99E2-09A5C3C46343}"/>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10" name="Rectangle 9">
            <a:extLst>
              <a:ext uri="{FF2B5EF4-FFF2-40B4-BE49-F238E27FC236}">
                <a16:creationId xmlns:a16="http://schemas.microsoft.com/office/drawing/2014/main" id="{D5EBFA53-3D67-304C-8BAB-F461F2DE5244}"/>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66DBB0EB-7294-4151-9747-784D23B94A45}"/>
              </a:ext>
            </a:extLst>
          </p:cNvPr>
          <p:cNvSpPr/>
          <p:nvPr userDrawn="1"/>
        </p:nvSpPr>
        <p:spPr>
          <a:xfrm>
            <a:off x="331366" y="1395704"/>
            <a:ext cx="8522830" cy="717431"/>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A556C300-8A35-4A18-B9B9-1E3661B1352C}"/>
              </a:ext>
            </a:extLst>
          </p:cNvPr>
          <p:cNvSpPr/>
          <p:nvPr userDrawn="1"/>
        </p:nvSpPr>
        <p:spPr>
          <a:xfrm>
            <a:off x="331366" y="2335292"/>
            <a:ext cx="8522830" cy="717431"/>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BBBE8934-9D68-4E7E-A5D4-5DC60D7A5388}"/>
              </a:ext>
            </a:extLst>
          </p:cNvPr>
          <p:cNvSpPr/>
          <p:nvPr userDrawn="1"/>
        </p:nvSpPr>
        <p:spPr>
          <a:xfrm>
            <a:off x="331366" y="3274879"/>
            <a:ext cx="8522830" cy="717431"/>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DB0FC592-0804-4B6E-BC27-978BFF74EF31}"/>
              </a:ext>
            </a:extLst>
          </p:cNvPr>
          <p:cNvSpPr/>
          <p:nvPr userDrawn="1"/>
        </p:nvSpPr>
        <p:spPr>
          <a:xfrm>
            <a:off x="331366" y="4214468"/>
            <a:ext cx="8522830" cy="717431"/>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5" name="Title 1">
            <a:extLst>
              <a:ext uri="{FF2B5EF4-FFF2-40B4-BE49-F238E27FC236}">
                <a16:creationId xmlns:a16="http://schemas.microsoft.com/office/drawing/2014/main" id="{DB668526-DB2E-4B4D-A7AB-73374A0B70FF}"/>
              </a:ext>
            </a:extLst>
          </p:cNvPr>
          <p:cNvSpPr>
            <a:spLocks noGrp="1"/>
          </p:cNvSpPr>
          <p:nvPr>
            <p:ph type="title" hasCustomPrompt="1"/>
          </p:nvPr>
        </p:nvSpPr>
        <p:spPr>
          <a:xfrm>
            <a:off x="319573" y="153230"/>
            <a:ext cx="8506674" cy="962338"/>
          </a:xfrm>
        </p:spPr>
        <p:txBody>
          <a:bodyPr vert="horz" anchor="ctr">
            <a:normAutofit/>
          </a:bodyPr>
          <a:lstStyle>
            <a:lvl1pPr algn="l">
              <a:defRPr sz="2850">
                <a:solidFill>
                  <a:schemeClr val="accent1"/>
                </a:solidFill>
                <a:latin typeface="+mn-lt"/>
              </a:defRPr>
            </a:lvl1pPr>
          </a:lstStyle>
          <a:p>
            <a:r>
              <a:rPr lang="en-US"/>
              <a:t>Agenda</a:t>
            </a:r>
          </a:p>
        </p:txBody>
      </p:sp>
      <p:sp>
        <p:nvSpPr>
          <p:cNvPr id="26" name="Text Placeholder 2">
            <a:extLst>
              <a:ext uri="{FF2B5EF4-FFF2-40B4-BE49-F238E27FC236}">
                <a16:creationId xmlns:a16="http://schemas.microsoft.com/office/drawing/2014/main" id="{3024AB2B-F2A9-4D51-90B5-BF224AA4DE55}"/>
              </a:ext>
            </a:extLst>
          </p:cNvPr>
          <p:cNvSpPr>
            <a:spLocks noGrp="1"/>
          </p:cNvSpPr>
          <p:nvPr>
            <p:ph type="body" sz="quarter" idx="25" hasCustomPrompt="1"/>
          </p:nvPr>
        </p:nvSpPr>
        <p:spPr>
          <a:xfrm>
            <a:off x="890983" y="1452135"/>
            <a:ext cx="7736930" cy="604566"/>
          </a:xfrm>
          <a:prstGeom prst="rect">
            <a:avLst/>
          </a:prstGeom>
        </p:spPr>
        <p:txBody>
          <a:bodyPr anchor="ctr"/>
          <a:lstStyle>
            <a:lvl1pPr marL="0" indent="0">
              <a:buNone/>
              <a:defRPr sz="1650">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7" name="Text Placeholder 2">
            <a:extLst>
              <a:ext uri="{FF2B5EF4-FFF2-40B4-BE49-F238E27FC236}">
                <a16:creationId xmlns:a16="http://schemas.microsoft.com/office/drawing/2014/main" id="{0D89DE9D-3BE7-480A-A9F7-A3B3771F88CB}"/>
              </a:ext>
            </a:extLst>
          </p:cNvPr>
          <p:cNvSpPr>
            <a:spLocks noGrp="1"/>
          </p:cNvSpPr>
          <p:nvPr>
            <p:ph type="body" sz="quarter" idx="26" hasCustomPrompt="1"/>
          </p:nvPr>
        </p:nvSpPr>
        <p:spPr>
          <a:xfrm>
            <a:off x="890983" y="2390273"/>
            <a:ext cx="7736930" cy="604566"/>
          </a:xfrm>
          <a:prstGeom prst="rect">
            <a:avLst/>
          </a:prstGeom>
        </p:spPr>
        <p:txBody>
          <a:bodyPr anchor="ctr"/>
          <a:lstStyle>
            <a:lvl1pPr marL="0" indent="0">
              <a:buNone/>
              <a:defRPr sz="1650">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8" name="Text Placeholder 2">
            <a:extLst>
              <a:ext uri="{FF2B5EF4-FFF2-40B4-BE49-F238E27FC236}">
                <a16:creationId xmlns:a16="http://schemas.microsoft.com/office/drawing/2014/main" id="{BBFAE151-BD2B-46FE-8C01-B694ACC5984B}"/>
              </a:ext>
            </a:extLst>
          </p:cNvPr>
          <p:cNvSpPr>
            <a:spLocks noGrp="1"/>
          </p:cNvSpPr>
          <p:nvPr>
            <p:ph type="body" sz="quarter" idx="27" hasCustomPrompt="1"/>
          </p:nvPr>
        </p:nvSpPr>
        <p:spPr>
          <a:xfrm>
            <a:off x="890983" y="3331311"/>
            <a:ext cx="7736931" cy="604566"/>
          </a:xfrm>
          <a:prstGeom prst="rect">
            <a:avLst/>
          </a:prstGeom>
        </p:spPr>
        <p:txBody>
          <a:bodyPr anchor="ctr"/>
          <a:lstStyle>
            <a:lvl1pPr marL="0" indent="0">
              <a:buNone/>
              <a:defRPr sz="1650">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9" name="Text Placeholder 2">
            <a:extLst>
              <a:ext uri="{FF2B5EF4-FFF2-40B4-BE49-F238E27FC236}">
                <a16:creationId xmlns:a16="http://schemas.microsoft.com/office/drawing/2014/main" id="{649103FF-3323-4181-8232-E93B31AA105A}"/>
              </a:ext>
            </a:extLst>
          </p:cNvPr>
          <p:cNvSpPr>
            <a:spLocks noGrp="1"/>
          </p:cNvSpPr>
          <p:nvPr>
            <p:ph type="body" sz="quarter" idx="28" hasCustomPrompt="1"/>
          </p:nvPr>
        </p:nvSpPr>
        <p:spPr>
          <a:xfrm>
            <a:off x="890983" y="4270899"/>
            <a:ext cx="7736930" cy="604566"/>
          </a:xfrm>
          <a:prstGeom prst="rect">
            <a:avLst/>
          </a:prstGeom>
        </p:spPr>
        <p:txBody>
          <a:bodyPr anchor="ctr"/>
          <a:lstStyle>
            <a:lvl1pPr marL="0" indent="0">
              <a:buNone/>
              <a:defRPr sz="1650">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31" name="Rectangle: Rounded Corners 30">
            <a:extLst>
              <a:ext uri="{FF2B5EF4-FFF2-40B4-BE49-F238E27FC236}">
                <a16:creationId xmlns:a16="http://schemas.microsoft.com/office/drawing/2014/main" id="{0A2879F4-DD4E-4EE1-9E1B-9F1FB5CE7F66}"/>
              </a:ext>
            </a:extLst>
          </p:cNvPr>
          <p:cNvSpPr/>
          <p:nvPr userDrawn="1"/>
        </p:nvSpPr>
        <p:spPr>
          <a:xfrm>
            <a:off x="332235" y="5154055"/>
            <a:ext cx="8522830" cy="717431"/>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32" name="Text Placeholder 2">
            <a:extLst>
              <a:ext uri="{FF2B5EF4-FFF2-40B4-BE49-F238E27FC236}">
                <a16:creationId xmlns:a16="http://schemas.microsoft.com/office/drawing/2014/main" id="{8A3E9844-571E-44E6-B5B8-EC0AF2973918}"/>
              </a:ext>
            </a:extLst>
          </p:cNvPr>
          <p:cNvSpPr>
            <a:spLocks noGrp="1"/>
          </p:cNvSpPr>
          <p:nvPr>
            <p:ph type="body" sz="quarter" idx="29" hasCustomPrompt="1"/>
          </p:nvPr>
        </p:nvSpPr>
        <p:spPr>
          <a:xfrm>
            <a:off x="890983" y="5214234"/>
            <a:ext cx="7736930" cy="604566"/>
          </a:xfrm>
          <a:prstGeom prst="rect">
            <a:avLst/>
          </a:prstGeom>
        </p:spPr>
        <p:txBody>
          <a:bodyPr anchor="ctr"/>
          <a:lstStyle>
            <a:lvl1pPr marL="0" indent="0">
              <a:buNone/>
              <a:defRPr sz="1650">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0" name="Slide Number Placeholder 5">
            <a:extLst>
              <a:ext uri="{FF2B5EF4-FFF2-40B4-BE49-F238E27FC236}">
                <a16:creationId xmlns:a16="http://schemas.microsoft.com/office/drawing/2014/main" id="{D8EE710C-A3C5-45C9-A65E-F744CA439FE4}"/>
              </a:ext>
            </a:extLst>
          </p:cNvPr>
          <p:cNvSpPr>
            <a:spLocks noGrp="1"/>
          </p:cNvSpPr>
          <p:nvPr>
            <p:ph type="sldNum" sz="quarter" idx="4"/>
          </p:nvPr>
        </p:nvSpPr>
        <p:spPr>
          <a:xfrm>
            <a:off x="8775325" y="6624084"/>
            <a:ext cx="35624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9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19684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 Column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319573" y="153230"/>
            <a:ext cx="8506674" cy="962338"/>
          </a:xfrm>
        </p:spPr>
        <p:txBody>
          <a:bodyPr anchor="ctr">
            <a:normAutofit/>
          </a:bodyPr>
          <a:lstStyle>
            <a:lvl1pPr algn="l">
              <a:defRPr sz="2850">
                <a:solidFill>
                  <a:schemeClr val="accent1"/>
                </a:solidFill>
                <a:latin typeface="+mn-lt"/>
              </a:defRPr>
            </a:lvl1pPr>
          </a:lstStyle>
          <a:p>
            <a:r>
              <a:rPr lang="en-US"/>
              <a:t>Title</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hasCustomPrompt="1"/>
          </p:nvPr>
        </p:nvSpPr>
        <p:spPr>
          <a:xfrm>
            <a:off x="329184" y="1310990"/>
            <a:ext cx="8497118" cy="4496686"/>
          </a:xfrm>
          <a:prstGeom prst="rect">
            <a:avLst/>
          </a:prstGeom>
        </p:spPr>
        <p:txBody>
          <a:bodyPr/>
          <a:lstStyle>
            <a:lvl1pPr>
              <a:lnSpc>
                <a:spcPct val="100000"/>
              </a:lnSpc>
              <a:spcBef>
                <a:spcPts val="0"/>
              </a:spcBef>
              <a:buClr>
                <a:schemeClr val="accent2"/>
              </a:buClr>
              <a:defRPr sz="1800">
                <a:solidFill>
                  <a:schemeClr val="tx1"/>
                </a:solidFill>
              </a:defRPr>
            </a:lvl1pPr>
            <a:lvl2pPr>
              <a:lnSpc>
                <a:spcPct val="100000"/>
              </a:lnSpc>
              <a:spcBef>
                <a:spcPts val="0"/>
              </a:spcBef>
              <a:buClr>
                <a:schemeClr val="accent2"/>
              </a:buClr>
              <a:defRPr sz="1800">
                <a:solidFill>
                  <a:schemeClr val="tx1"/>
                </a:solidFill>
              </a:defRPr>
            </a:lvl2pPr>
            <a:lvl3pPr>
              <a:lnSpc>
                <a:spcPct val="100000"/>
              </a:lnSpc>
              <a:spcBef>
                <a:spcPts val="0"/>
              </a:spcBef>
              <a:buClr>
                <a:schemeClr val="accent2"/>
              </a:buClr>
              <a:defRPr sz="1800">
                <a:solidFill>
                  <a:schemeClr val="tx1"/>
                </a:solidFill>
              </a:defRPr>
            </a:lvl3pPr>
            <a:lvl4pPr>
              <a:buClr>
                <a:schemeClr val="accent2"/>
              </a:buClr>
              <a:defRPr sz="18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9" name="Slide Number Placeholder 5">
            <a:extLst>
              <a:ext uri="{FF2B5EF4-FFF2-40B4-BE49-F238E27FC236}">
                <a16:creationId xmlns:a16="http://schemas.microsoft.com/office/drawing/2014/main" id="{76E81317-0A61-417B-8DBF-8A3B355AA4E6}"/>
              </a:ext>
            </a:extLst>
          </p:cNvPr>
          <p:cNvSpPr>
            <a:spLocks noGrp="1"/>
          </p:cNvSpPr>
          <p:nvPr>
            <p:ph type="sldNum" sz="quarter" idx="4"/>
          </p:nvPr>
        </p:nvSpPr>
        <p:spPr>
          <a:xfrm>
            <a:off x="8775325" y="6624084"/>
            <a:ext cx="35624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9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7081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1 Column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319573" y="153230"/>
            <a:ext cx="8506674" cy="962338"/>
          </a:xfrm>
        </p:spPr>
        <p:txBody>
          <a:bodyPr anchor="ctr">
            <a:normAutofit/>
          </a:bodyPr>
          <a:lstStyle>
            <a:lvl1pPr algn="l">
              <a:defRPr sz="2850">
                <a:solidFill>
                  <a:schemeClr val="accent1"/>
                </a:solidFill>
                <a:latin typeface="+mn-lt"/>
              </a:defRPr>
            </a:lvl1pPr>
          </a:lstStyle>
          <a:p>
            <a:r>
              <a:rPr lang="en-US"/>
              <a:t>Title</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9" name="Slide Number Placeholder 5">
            <a:extLst>
              <a:ext uri="{FF2B5EF4-FFF2-40B4-BE49-F238E27FC236}">
                <a16:creationId xmlns:a16="http://schemas.microsoft.com/office/drawing/2014/main" id="{76E81317-0A61-417B-8DBF-8A3B355AA4E6}"/>
              </a:ext>
            </a:extLst>
          </p:cNvPr>
          <p:cNvSpPr>
            <a:spLocks noGrp="1"/>
          </p:cNvSpPr>
          <p:nvPr>
            <p:ph type="sldNum" sz="quarter" idx="4"/>
          </p:nvPr>
        </p:nvSpPr>
        <p:spPr>
          <a:xfrm>
            <a:off x="8775325" y="6624084"/>
            <a:ext cx="35624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9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3793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ub-Title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329184" y="194694"/>
            <a:ext cx="8502101" cy="527468"/>
          </a:xfrm>
        </p:spPr>
        <p:txBody>
          <a:bodyPr anchor="ctr">
            <a:noAutofit/>
          </a:bodyPr>
          <a:lstStyle>
            <a:lvl1pPr algn="l">
              <a:defRPr sz="2850">
                <a:solidFill>
                  <a:schemeClr val="accent1"/>
                </a:solidFill>
                <a:latin typeface="+mn-lt"/>
              </a:defRPr>
            </a:lvl1pPr>
          </a:lstStyle>
          <a:p>
            <a:r>
              <a:rPr lang="en-US"/>
              <a:t>Title</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18" name="Content Placeholder 2">
            <a:extLst>
              <a:ext uri="{FF2B5EF4-FFF2-40B4-BE49-F238E27FC236}">
                <a16:creationId xmlns:a16="http://schemas.microsoft.com/office/drawing/2014/main" id="{121E0ABC-F1ED-4808-AA0F-E41E5263C235}"/>
              </a:ext>
            </a:extLst>
          </p:cNvPr>
          <p:cNvSpPr>
            <a:spLocks noGrp="1"/>
          </p:cNvSpPr>
          <p:nvPr>
            <p:ph idx="1" hasCustomPrompt="1"/>
          </p:nvPr>
        </p:nvSpPr>
        <p:spPr>
          <a:xfrm>
            <a:off x="329184" y="1610139"/>
            <a:ext cx="8497118" cy="4335766"/>
          </a:xfrm>
          <a:prstGeom prst="rect">
            <a:avLst/>
          </a:prstGeom>
        </p:spPr>
        <p:txBody>
          <a:bodyPr/>
          <a:lstStyle>
            <a:lvl1pPr>
              <a:lnSpc>
                <a:spcPct val="100000"/>
              </a:lnSpc>
              <a:spcBef>
                <a:spcPts val="0"/>
              </a:spcBef>
              <a:buClr>
                <a:schemeClr val="accent2"/>
              </a:buClr>
              <a:defRPr sz="1800">
                <a:solidFill>
                  <a:schemeClr val="tx1"/>
                </a:solidFill>
              </a:defRPr>
            </a:lvl1pPr>
            <a:lvl2pPr>
              <a:lnSpc>
                <a:spcPct val="100000"/>
              </a:lnSpc>
              <a:spcBef>
                <a:spcPts val="0"/>
              </a:spcBef>
              <a:buClr>
                <a:schemeClr val="accent2"/>
              </a:buClr>
              <a:defRPr sz="1800">
                <a:solidFill>
                  <a:schemeClr val="tx1"/>
                </a:solidFill>
              </a:defRPr>
            </a:lvl2pPr>
            <a:lvl3pPr>
              <a:lnSpc>
                <a:spcPct val="100000"/>
              </a:lnSpc>
              <a:spcBef>
                <a:spcPts val="0"/>
              </a:spcBef>
              <a:buClr>
                <a:schemeClr val="accent2"/>
              </a:buClr>
              <a:defRPr sz="1800">
                <a:solidFill>
                  <a:schemeClr val="tx1"/>
                </a:solidFill>
              </a:defRPr>
            </a:lvl3pPr>
            <a:lvl4pPr>
              <a:buClr>
                <a:schemeClr val="accent2"/>
              </a:buClr>
              <a:defRPr sz="18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1" name="Slide Number Placeholder 5">
            <a:extLst>
              <a:ext uri="{FF2B5EF4-FFF2-40B4-BE49-F238E27FC236}">
                <a16:creationId xmlns:a16="http://schemas.microsoft.com/office/drawing/2014/main" id="{3B73E5AC-0FE8-4521-BF8B-6CA4809ED540}"/>
              </a:ext>
            </a:extLst>
          </p:cNvPr>
          <p:cNvSpPr>
            <a:spLocks noGrp="1"/>
          </p:cNvSpPr>
          <p:nvPr>
            <p:ph type="sldNum" sz="quarter" idx="4"/>
          </p:nvPr>
        </p:nvSpPr>
        <p:spPr>
          <a:xfrm>
            <a:off x="8775325" y="6624084"/>
            <a:ext cx="35624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9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13" name="Text Placeholder 2">
            <a:extLst>
              <a:ext uri="{FF2B5EF4-FFF2-40B4-BE49-F238E27FC236}">
                <a16:creationId xmlns:a16="http://schemas.microsoft.com/office/drawing/2014/main" id="{A321BAD0-0913-44ED-803B-2E1B77252F21}"/>
              </a:ext>
            </a:extLst>
          </p:cNvPr>
          <p:cNvSpPr>
            <a:spLocks noGrp="1"/>
          </p:cNvSpPr>
          <p:nvPr>
            <p:ph type="body" sz="quarter" idx="23" hasCustomPrompt="1"/>
          </p:nvPr>
        </p:nvSpPr>
        <p:spPr>
          <a:xfrm>
            <a:off x="329184" y="762921"/>
            <a:ext cx="8502101" cy="454386"/>
          </a:xfrm>
          <a:prstGeom prst="rect">
            <a:avLst/>
          </a:prstGeom>
        </p:spPr>
        <p:txBody>
          <a:bodyPr anchor="t"/>
          <a:lstStyle>
            <a:lvl1pPr marL="0" indent="0">
              <a:buNone/>
              <a:defRPr sz="21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marL="0" marR="0" lvl="0" indent="0" algn="l" defTabSz="685800" rtl="0" eaLnBrk="1" fontAlgn="auto" latinLnBrk="0" hangingPunct="1">
              <a:lnSpc>
                <a:spcPct val="90000"/>
              </a:lnSpc>
              <a:spcBef>
                <a:spcPts val="750"/>
              </a:spcBef>
              <a:spcAft>
                <a:spcPts val="0"/>
              </a:spcAft>
              <a:buClr>
                <a:schemeClr val="bg2"/>
              </a:buClr>
              <a:buSzTx/>
              <a:buFont typeface="Wingdings" panose="05000000000000000000" pitchFamily="2" charset="2"/>
              <a:buNone/>
              <a:tabLst/>
              <a:defRPr/>
            </a:pPr>
            <a:r>
              <a:rPr lang="en-US"/>
              <a:t>Sub-Title</a:t>
            </a:r>
          </a:p>
        </p:txBody>
      </p:sp>
    </p:spTree>
    <p:extLst>
      <p:ext uri="{BB962C8B-B14F-4D97-AF65-F5344CB8AC3E}">
        <p14:creationId xmlns:p14="http://schemas.microsoft.com/office/powerpoint/2010/main" val="326098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Column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10" name="Content Placeholder 2">
            <a:extLst>
              <a:ext uri="{FF2B5EF4-FFF2-40B4-BE49-F238E27FC236}">
                <a16:creationId xmlns:a16="http://schemas.microsoft.com/office/drawing/2014/main" id="{ED7E7471-44C5-463E-B019-1DAB8864F308}"/>
              </a:ext>
            </a:extLst>
          </p:cNvPr>
          <p:cNvSpPr>
            <a:spLocks noGrp="1"/>
          </p:cNvSpPr>
          <p:nvPr>
            <p:ph idx="13" hasCustomPrompt="1"/>
          </p:nvPr>
        </p:nvSpPr>
        <p:spPr>
          <a:xfrm>
            <a:off x="4789290" y="2126517"/>
            <a:ext cx="4037715" cy="3659177"/>
          </a:xfrm>
          <a:prstGeom prst="rect">
            <a:avLst/>
          </a:prstGeom>
        </p:spPr>
        <p:txBody>
          <a:bodyPr/>
          <a:lstStyle>
            <a:lvl1pPr>
              <a:lnSpc>
                <a:spcPct val="100000"/>
              </a:lnSpc>
              <a:spcBef>
                <a:spcPts val="0"/>
              </a:spcBef>
              <a:buClr>
                <a:schemeClr val="accent2"/>
              </a:buClr>
              <a:defRPr sz="1800">
                <a:solidFill>
                  <a:schemeClr val="tx1"/>
                </a:solidFill>
              </a:defRPr>
            </a:lvl1pPr>
            <a:lvl2pPr>
              <a:lnSpc>
                <a:spcPct val="100000"/>
              </a:lnSpc>
              <a:spcBef>
                <a:spcPts val="0"/>
              </a:spcBef>
              <a:buClr>
                <a:schemeClr val="accent2"/>
              </a:buClr>
              <a:defRPr sz="1800">
                <a:solidFill>
                  <a:schemeClr val="tx1"/>
                </a:solidFill>
              </a:defRPr>
            </a:lvl2pPr>
            <a:lvl3pPr>
              <a:lnSpc>
                <a:spcPct val="100000"/>
              </a:lnSpc>
              <a:spcBef>
                <a:spcPts val="0"/>
              </a:spcBef>
              <a:buClr>
                <a:schemeClr val="accent2"/>
              </a:buClr>
              <a:defRPr sz="1800">
                <a:solidFill>
                  <a:schemeClr val="tx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3D4C3115-AEBF-461F-9D32-921B43814FA0}"/>
              </a:ext>
            </a:extLst>
          </p:cNvPr>
          <p:cNvSpPr>
            <a:spLocks noGrp="1"/>
          </p:cNvSpPr>
          <p:nvPr>
            <p:ph type="title" hasCustomPrompt="1"/>
          </p:nvPr>
        </p:nvSpPr>
        <p:spPr>
          <a:xfrm>
            <a:off x="316996" y="162466"/>
            <a:ext cx="8509251" cy="962338"/>
          </a:xfrm>
        </p:spPr>
        <p:txBody>
          <a:bodyPr anchor="ctr">
            <a:normAutofit/>
          </a:bodyPr>
          <a:lstStyle>
            <a:lvl1pPr algn="l">
              <a:defRPr sz="2850">
                <a:solidFill>
                  <a:schemeClr val="accent1"/>
                </a:solidFill>
                <a:latin typeface="+mn-lt"/>
              </a:defRPr>
            </a:lvl1pPr>
          </a:lstStyle>
          <a:p>
            <a:r>
              <a:rPr lang="en-US"/>
              <a:t>Title</a:t>
            </a:r>
          </a:p>
        </p:txBody>
      </p:sp>
      <p:sp>
        <p:nvSpPr>
          <p:cNvPr id="16" name="Content Placeholder 2">
            <a:extLst>
              <a:ext uri="{FF2B5EF4-FFF2-40B4-BE49-F238E27FC236}">
                <a16:creationId xmlns:a16="http://schemas.microsoft.com/office/drawing/2014/main" id="{D5171826-1EC2-4094-A91A-687811C86802}"/>
              </a:ext>
            </a:extLst>
          </p:cNvPr>
          <p:cNvSpPr>
            <a:spLocks noGrp="1"/>
          </p:cNvSpPr>
          <p:nvPr>
            <p:ph idx="14" hasCustomPrompt="1"/>
          </p:nvPr>
        </p:nvSpPr>
        <p:spPr>
          <a:xfrm>
            <a:off x="316996" y="2126517"/>
            <a:ext cx="4037715" cy="3659177"/>
          </a:xfrm>
          <a:prstGeom prst="rect">
            <a:avLst/>
          </a:prstGeom>
        </p:spPr>
        <p:txBody>
          <a:bodyPr/>
          <a:lstStyle>
            <a:lvl1pPr>
              <a:lnSpc>
                <a:spcPct val="100000"/>
              </a:lnSpc>
              <a:spcBef>
                <a:spcPts val="0"/>
              </a:spcBef>
              <a:buClr>
                <a:schemeClr val="accent2"/>
              </a:buClr>
              <a:defRPr sz="1800">
                <a:solidFill>
                  <a:schemeClr val="tx1"/>
                </a:solidFill>
              </a:defRPr>
            </a:lvl1pPr>
            <a:lvl2pPr>
              <a:lnSpc>
                <a:spcPct val="100000"/>
              </a:lnSpc>
              <a:spcBef>
                <a:spcPts val="0"/>
              </a:spcBef>
              <a:buClr>
                <a:schemeClr val="accent2"/>
              </a:buClr>
              <a:defRPr sz="1800">
                <a:solidFill>
                  <a:schemeClr val="tx1"/>
                </a:solidFill>
              </a:defRPr>
            </a:lvl2pPr>
            <a:lvl3pPr>
              <a:lnSpc>
                <a:spcPct val="100000"/>
              </a:lnSpc>
              <a:spcBef>
                <a:spcPts val="0"/>
              </a:spcBef>
              <a:buClr>
                <a:schemeClr val="accent2"/>
              </a:buClr>
              <a:defRPr sz="1800">
                <a:solidFill>
                  <a:schemeClr val="tx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8" name="Text Placeholder 2">
            <a:extLst>
              <a:ext uri="{FF2B5EF4-FFF2-40B4-BE49-F238E27FC236}">
                <a16:creationId xmlns:a16="http://schemas.microsoft.com/office/drawing/2014/main" id="{74602F1B-E91A-4D86-95C3-BBF4B0703DBB}"/>
              </a:ext>
            </a:extLst>
          </p:cNvPr>
          <p:cNvSpPr>
            <a:spLocks noGrp="1"/>
          </p:cNvSpPr>
          <p:nvPr>
            <p:ph type="body" sz="quarter" idx="23" hasCustomPrompt="1"/>
          </p:nvPr>
        </p:nvSpPr>
        <p:spPr>
          <a:xfrm>
            <a:off x="316995" y="1291961"/>
            <a:ext cx="4037714" cy="781391"/>
          </a:xfrm>
          <a:prstGeom prst="rect">
            <a:avLst/>
          </a:prstGeom>
        </p:spPr>
        <p:txBody>
          <a:bodyPr anchor="b"/>
          <a:lstStyle>
            <a:lvl1pPr marL="0" indent="0">
              <a:buNone/>
              <a:defRPr sz="21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19" name="Text Placeholder 2">
            <a:extLst>
              <a:ext uri="{FF2B5EF4-FFF2-40B4-BE49-F238E27FC236}">
                <a16:creationId xmlns:a16="http://schemas.microsoft.com/office/drawing/2014/main" id="{D12EA0E5-9CDC-4B54-9359-6369D410C859}"/>
              </a:ext>
            </a:extLst>
          </p:cNvPr>
          <p:cNvSpPr>
            <a:spLocks noGrp="1"/>
          </p:cNvSpPr>
          <p:nvPr>
            <p:ph type="body" sz="quarter" idx="24" hasCustomPrompt="1"/>
          </p:nvPr>
        </p:nvSpPr>
        <p:spPr>
          <a:xfrm>
            <a:off x="4788533" y="1291961"/>
            <a:ext cx="4037714" cy="781391"/>
          </a:xfrm>
          <a:prstGeom prst="rect">
            <a:avLst/>
          </a:prstGeom>
        </p:spPr>
        <p:txBody>
          <a:bodyPr anchor="b"/>
          <a:lstStyle>
            <a:lvl1pPr marL="0" indent="0">
              <a:buNone/>
              <a:defRPr sz="21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14" name="Slide Number Placeholder 5">
            <a:extLst>
              <a:ext uri="{FF2B5EF4-FFF2-40B4-BE49-F238E27FC236}">
                <a16:creationId xmlns:a16="http://schemas.microsoft.com/office/drawing/2014/main" id="{78A88B1D-8CA9-48F0-8B4D-B52D96D4B874}"/>
              </a:ext>
            </a:extLst>
          </p:cNvPr>
          <p:cNvSpPr>
            <a:spLocks noGrp="1"/>
          </p:cNvSpPr>
          <p:nvPr>
            <p:ph type="sldNum" sz="quarter" idx="4"/>
          </p:nvPr>
        </p:nvSpPr>
        <p:spPr>
          <a:xfrm>
            <a:off x="8775325" y="6624084"/>
            <a:ext cx="35624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9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7016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Column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11" name="Rectangle 10">
            <a:extLst>
              <a:ext uri="{FF2B5EF4-FFF2-40B4-BE49-F238E27FC236}">
                <a16:creationId xmlns:a16="http://schemas.microsoft.com/office/drawing/2014/main" id="{B4ABE558-DBB8-C64A-B51B-A8140EAB3C38}"/>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3D4C3115-AEBF-461F-9D32-921B43814FA0}"/>
              </a:ext>
            </a:extLst>
          </p:cNvPr>
          <p:cNvSpPr>
            <a:spLocks noGrp="1"/>
          </p:cNvSpPr>
          <p:nvPr>
            <p:ph type="title" hasCustomPrompt="1"/>
          </p:nvPr>
        </p:nvSpPr>
        <p:spPr>
          <a:xfrm>
            <a:off x="316996" y="162466"/>
            <a:ext cx="8509251" cy="962338"/>
          </a:xfrm>
        </p:spPr>
        <p:txBody>
          <a:bodyPr anchor="ctr">
            <a:normAutofit/>
          </a:bodyPr>
          <a:lstStyle>
            <a:lvl1pPr algn="l">
              <a:defRPr sz="2850">
                <a:solidFill>
                  <a:schemeClr val="accent1"/>
                </a:solidFill>
                <a:latin typeface="+mn-lt"/>
              </a:defRPr>
            </a:lvl1pPr>
          </a:lstStyle>
          <a:p>
            <a:r>
              <a:rPr lang="en-US"/>
              <a:t>Title</a:t>
            </a:r>
          </a:p>
        </p:txBody>
      </p:sp>
      <p:sp>
        <p:nvSpPr>
          <p:cNvPr id="16" name="Content Placeholder 2">
            <a:extLst>
              <a:ext uri="{FF2B5EF4-FFF2-40B4-BE49-F238E27FC236}">
                <a16:creationId xmlns:a16="http://schemas.microsoft.com/office/drawing/2014/main" id="{D5171826-1EC2-4094-A91A-687811C86802}"/>
              </a:ext>
            </a:extLst>
          </p:cNvPr>
          <p:cNvSpPr>
            <a:spLocks noGrp="1"/>
          </p:cNvSpPr>
          <p:nvPr>
            <p:ph idx="14" hasCustomPrompt="1"/>
          </p:nvPr>
        </p:nvSpPr>
        <p:spPr>
          <a:xfrm>
            <a:off x="316995" y="2126516"/>
            <a:ext cx="2613241" cy="3667722"/>
          </a:xfrm>
          <a:prstGeom prst="rect">
            <a:avLst/>
          </a:prstGeom>
        </p:spPr>
        <p:txBody>
          <a:bodyPr/>
          <a:lstStyle>
            <a:lvl1pPr>
              <a:lnSpc>
                <a:spcPct val="100000"/>
              </a:lnSpc>
              <a:spcBef>
                <a:spcPts val="0"/>
              </a:spcBef>
              <a:buClr>
                <a:schemeClr val="accent2"/>
              </a:buClr>
              <a:defRPr sz="1650">
                <a:solidFill>
                  <a:schemeClr val="tx1"/>
                </a:solidFill>
              </a:defRPr>
            </a:lvl1pPr>
            <a:lvl2pPr>
              <a:lnSpc>
                <a:spcPct val="100000"/>
              </a:lnSpc>
              <a:spcBef>
                <a:spcPts val="0"/>
              </a:spcBef>
              <a:buClr>
                <a:schemeClr val="accent2"/>
              </a:buClr>
              <a:defRPr sz="1650">
                <a:solidFill>
                  <a:schemeClr val="tx1"/>
                </a:solidFill>
              </a:defRPr>
            </a:lvl2pPr>
            <a:lvl3pPr>
              <a:lnSpc>
                <a:spcPct val="100000"/>
              </a:lnSpc>
              <a:spcBef>
                <a:spcPts val="0"/>
              </a:spcBef>
              <a:buClr>
                <a:schemeClr val="accent2"/>
              </a:buClr>
              <a:defRPr sz="1650">
                <a:solidFill>
                  <a:schemeClr val="tx1"/>
                </a:solidFill>
              </a:defRPr>
            </a:lvl3pPr>
            <a:lvl4pPr>
              <a:buClr>
                <a:schemeClr val="accent2"/>
              </a:buClr>
              <a:defRPr sz="12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7" name="Content Placeholder 2">
            <a:extLst>
              <a:ext uri="{FF2B5EF4-FFF2-40B4-BE49-F238E27FC236}">
                <a16:creationId xmlns:a16="http://schemas.microsoft.com/office/drawing/2014/main" id="{D723F714-3F88-4BD4-AC24-34E5FACE19C9}"/>
              </a:ext>
            </a:extLst>
          </p:cNvPr>
          <p:cNvSpPr>
            <a:spLocks noGrp="1"/>
          </p:cNvSpPr>
          <p:nvPr>
            <p:ph idx="15" hasCustomPrompt="1"/>
          </p:nvPr>
        </p:nvSpPr>
        <p:spPr>
          <a:xfrm>
            <a:off x="3265001" y="2126516"/>
            <a:ext cx="2613241" cy="3667722"/>
          </a:xfrm>
          <a:prstGeom prst="rect">
            <a:avLst/>
          </a:prstGeom>
        </p:spPr>
        <p:txBody>
          <a:bodyPr/>
          <a:lstStyle>
            <a:lvl1pPr>
              <a:lnSpc>
                <a:spcPct val="100000"/>
              </a:lnSpc>
              <a:spcBef>
                <a:spcPts val="0"/>
              </a:spcBef>
              <a:buClr>
                <a:schemeClr val="accent2"/>
              </a:buClr>
              <a:defRPr sz="1650">
                <a:solidFill>
                  <a:schemeClr val="tx1"/>
                </a:solidFill>
              </a:defRPr>
            </a:lvl1pPr>
            <a:lvl2pPr>
              <a:lnSpc>
                <a:spcPct val="100000"/>
              </a:lnSpc>
              <a:spcBef>
                <a:spcPts val="0"/>
              </a:spcBef>
              <a:buClr>
                <a:schemeClr val="accent2"/>
              </a:buClr>
              <a:defRPr sz="1650">
                <a:solidFill>
                  <a:schemeClr val="tx1"/>
                </a:solidFill>
              </a:defRPr>
            </a:lvl2pPr>
            <a:lvl3pPr>
              <a:lnSpc>
                <a:spcPct val="100000"/>
              </a:lnSpc>
              <a:spcBef>
                <a:spcPts val="0"/>
              </a:spcBef>
              <a:buClr>
                <a:schemeClr val="accent2"/>
              </a:buClr>
              <a:defRPr sz="1650">
                <a:solidFill>
                  <a:schemeClr val="tx1"/>
                </a:solidFill>
              </a:defRPr>
            </a:lvl3pPr>
            <a:lvl4pPr marL="1028700" indent="0">
              <a:lnSpc>
                <a:spcPct val="100000"/>
              </a:lnSpc>
              <a:spcBef>
                <a:spcPts val="0"/>
              </a:spcBef>
              <a:buClr>
                <a:schemeClr val="accent2"/>
              </a:buClr>
              <a:buNone/>
              <a:defRPr sz="1650">
                <a:solidFill>
                  <a:schemeClr val="tx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a:p>
            <a:pPr lvl="3"/>
            <a:endParaRPr lang="en-US"/>
          </a:p>
        </p:txBody>
      </p:sp>
      <p:sp>
        <p:nvSpPr>
          <p:cNvPr id="18" name="Content Placeholder 2">
            <a:extLst>
              <a:ext uri="{FF2B5EF4-FFF2-40B4-BE49-F238E27FC236}">
                <a16:creationId xmlns:a16="http://schemas.microsoft.com/office/drawing/2014/main" id="{6BEF6C38-3476-49C8-90E7-4206E54DAD4C}"/>
              </a:ext>
            </a:extLst>
          </p:cNvPr>
          <p:cNvSpPr>
            <a:spLocks noGrp="1"/>
          </p:cNvSpPr>
          <p:nvPr>
            <p:ph idx="16" hasCustomPrompt="1"/>
          </p:nvPr>
        </p:nvSpPr>
        <p:spPr>
          <a:xfrm>
            <a:off x="6213006" y="2126516"/>
            <a:ext cx="2613241" cy="3667722"/>
          </a:xfrm>
          <a:prstGeom prst="rect">
            <a:avLst/>
          </a:prstGeom>
        </p:spPr>
        <p:txBody>
          <a:bodyPr/>
          <a:lstStyle>
            <a:lvl1pPr>
              <a:lnSpc>
                <a:spcPct val="100000"/>
              </a:lnSpc>
              <a:spcBef>
                <a:spcPts val="0"/>
              </a:spcBef>
              <a:buClr>
                <a:schemeClr val="accent2"/>
              </a:buClr>
              <a:defRPr sz="1650">
                <a:solidFill>
                  <a:schemeClr val="tx1"/>
                </a:solidFill>
              </a:defRPr>
            </a:lvl1pPr>
            <a:lvl2pPr>
              <a:lnSpc>
                <a:spcPct val="100000"/>
              </a:lnSpc>
              <a:spcBef>
                <a:spcPts val="0"/>
              </a:spcBef>
              <a:buClr>
                <a:schemeClr val="accent2"/>
              </a:buClr>
              <a:defRPr sz="1650">
                <a:solidFill>
                  <a:schemeClr val="tx1"/>
                </a:solidFill>
              </a:defRPr>
            </a:lvl2pPr>
            <a:lvl3pPr>
              <a:lnSpc>
                <a:spcPct val="100000"/>
              </a:lnSpc>
              <a:spcBef>
                <a:spcPts val="0"/>
              </a:spcBef>
              <a:buClr>
                <a:schemeClr val="accent2"/>
              </a:buClr>
              <a:defRPr sz="1650">
                <a:solidFill>
                  <a:schemeClr val="tx1"/>
                </a:solidFill>
              </a:defRPr>
            </a:lvl3pPr>
            <a:lvl4pPr>
              <a:buClr>
                <a:schemeClr val="accent2"/>
              </a:buClr>
              <a:defRPr sz="12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22" name="Text Placeholder 2">
            <a:extLst>
              <a:ext uri="{FF2B5EF4-FFF2-40B4-BE49-F238E27FC236}">
                <a16:creationId xmlns:a16="http://schemas.microsoft.com/office/drawing/2014/main" id="{5FE83922-F596-4602-BBD3-82F88757367C}"/>
              </a:ext>
            </a:extLst>
          </p:cNvPr>
          <p:cNvSpPr>
            <a:spLocks noGrp="1"/>
          </p:cNvSpPr>
          <p:nvPr>
            <p:ph type="body" sz="quarter" idx="23" hasCustomPrompt="1"/>
          </p:nvPr>
        </p:nvSpPr>
        <p:spPr>
          <a:xfrm>
            <a:off x="316995" y="1291962"/>
            <a:ext cx="2613240" cy="781391"/>
          </a:xfrm>
          <a:prstGeom prst="rect">
            <a:avLst/>
          </a:prstGeom>
        </p:spPr>
        <p:txBody>
          <a:bodyPr anchor="b"/>
          <a:lstStyle>
            <a:lvl1pPr marL="0" indent="0">
              <a:buNone/>
              <a:defRPr sz="18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3" name="Text Placeholder 2">
            <a:extLst>
              <a:ext uri="{FF2B5EF4-FFF2-40B4-BE49-F238E27FC236}">
                <a16:creationId xmlns:a16="http://schemas.microsoft.com/office/drawing/2014/main" id="{DAE7DFD1-5400-4109-9C16-013CAF24F635}"/>
              </a:ext>
            </a:extLst>
          </p:cNvPr>
          <p:cNvSpPr>
            <a:spLocks noGrp="1"/>
          </p:cNvSpPr>
          <p:nvPr>
            <p:ph type="body" sz="quarter" idx="24" hasCustomPrompt="1"/>
          </p:nvPr>
        </p:nvSpPr>
        <p:spPr>
          <a:xfrm>
            <a:off x="3265001" y="1291962"/>
            <a:ext cx="2613240" cy="781391"/>
          </a:xfrm>
          <a:prstGeom prst="rect">
            <a:avLst/>
          </a:prstGeom>
        </p:spPr>
        <p:txBody>
          <a:bodyPr anchor="b"/>
          <a:lstStyle>
            <a:lvl1pPr marL="0" indent="0">
              <a:buNone/>
              <a:defRPr sz="18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4" name="Text Placeholder 2">
            <a:extLst>
              <a:ext uri="{FF2B5EF4-FFF2-40B4-BE49-F238E27FC236}">
                <a16:creationId xmlns:a16="http://schemas.microsoft.com/office/drawing/2014/main" id="{9FE4701E-774A-4A9B-A09F-73F5B1B9F157}"/>
              </a:ext>
            </a:extLst>
          </p:cNvPr>
          <p:cNvSpPr>
            <a:spLocks noGrp="1"/>
          </p:cNvSpPr>
          <p:nvPr>
            <p:ph type="body" sz="quarter" idx="25" hasCustomPrompt="1"/>
          </p:nvPr>
        </p:nvSpPr>
        <p:spPr>
          <a:xfrm>
            <a:off x="6213007" y="1291962"/>
            <a:ext cx="2613240" cy="781391"/>
          </a:xfrm>
          <a:prstGeom prst="rect">
            <a:avLst/>
          </a:prstGeom>
        </p:spPr>
        <p:txBody>
          <a:bodyPr anchor="b"/>
          <a:lstStyle>
            <a:lvl1pPr marL="0" indent="0">
              <a:buNone/>
              <a:defRPr sz="18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14" name="Slide Number Placeholder 5">
            <a:extLst>
              <a:ext uri="{FF2B5EF4-FFF2-40B4-BE49-F238E27FC236}">
                <a16:creationId xmlns:a16="http://schemas.microsoft.com/office/drawing/2014/main" id="{00ACB5CC-04E8-489A-B870-FBFB45023694}"/>
              </a:ext>
            </a:extLst>
          </p:cNvPr>
          <p:cNvSpPr>
            <a:spLocks noGrp="1"/>
          </p:cNvSpPr>
          <p:nvPr>
            <p:ph type="sldNum" sz="quarter" idx="4"/>
          </p:nvPr>
        </p:nvSpPr>
        <p:spPr>
          <a:xfrm>
            <a:off x="8775325" y="6624084"/>
            <a:ext cx="35624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9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45333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olumn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11" name="Rectangle 10">
            <a:extLst>
              <a:ext uri="{FF2B5EF4-FFF2-40B4-BE49-F238E27FC236}">
                <a16:creationId xmlns:a16="http://schemas.microsoft.com/office/drawing/2014/main" id="{B4ABE558-DBB8-C64A-B51B-A8140EAB3C38}"/>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3D4C3115-AEBF-461F-9D32-921B43814FA0}"/>
              </a:ext>
            </a:extLst>
          </p:cNvPr>
          <p:cNvSpPr>
            <a:spLocks noGrp="1"/>
          </p:cNvSpPr>
          <p:nvPr>
            <p:ph type="title" hasCustomPrompt="1"/>
          </p:nvPr>
        </p:nvSpPr>
        <p:spPr>
          <a:xfrm>
            <a:off x="316997" y="162466"/>
            <a:ext cx="8509250" cy="962338"/>
          </a:xfrm>
        </p:spPr>
        <p:txBody>
          <a:bodyPr anchor="ctr">
            <a:normAutofit/>
          </a:bodyPr>
          <a:lstStyle>
            <a:lvl1pPr algn="l">
              <a:defRPr sz="2850">
                <a:solidFill>
                  <a:schemeClr val="accent1"/>
                </a:solidFill>
                <a:latin typeface="+mn-lt"/>
              </a:defRPr>
            </a:lvl1pPr>
          </a:lstStyle>
          <a:p>
            <a:r>
              <a:rPr lang="en-US"/>
              <a:t>Title</a:t>
            </a:r>
          </a:p>
        </p:txBody>
      </p:sp>
      <p:sp>
        <p:nvSpPr>
          <p:cNvPr id="16" name="Content Placeholder 2">
            <a:extLst>
              <a:ext uri="{FF2B5EF4-FFF2-40B4-BE49-F238E27FC236}">
                <a16:creationId xmlns:a16="http://schemas.microsoft.com/office/drawing/2014/main" id="{D5171826-1EC2-4094-A91A-687811C86802}"/>
              </a:ext>
            </a:extLst>
          </p:cNvPr>
          <p:cNvSpPr>
            <a:spLocks noGrp="1"/>
          </p:cNvSpPr>
          <p:nvPr>
            <p:ph idx="14" hasCustomPrompt="1"/>
          </p:nvPr>
        </p:nvSpPr>
        <p:spPr>
          <a:xfrm>
            <a:off x="316997" y="2152362"/>
            <a:ext cx="1918998" cy="3644152"/>
          </a:xfrm>
          <a:prstGeom prst="rect">
            <a:avLst/>
          </a:prstGeom>
        </p:spPr>
        <p:txBody>
          <a:bodyPr/>
          <a:lstStyle>
            <a:lvl1pPr>
              <a:lnSpc>
                <a:spcPct val="100000"/>
              </a:lnSpc>
              <a:spcBef>
                <a:spcPts val="0"/>
              </a:spcBef>
              <a:buClr>
                <a:schemeClr val="accent2"/>
              </a:buClr>
              <a:defRPr sz="1500">
                <a:solidFill>
                  <a:schemeClr val="tx1"/>
                </a:solidFill>
              </a:defRPr>
            </a:lvl1pPr>
            <a:lvl2pPr>
              <a:lnSpc>
                <a:spcPct val="100000"/>
              </a:lnSpc>
              <a:spcBef>
                <a:spcPts val="0"/>
              </a:spcBef>
              <a:buClr>
                <a:schemeClr val="accent2"/>
              </a:buClr>
              <a:defRPr sz="1500">
                <a:solidFill>
                  <a:schemeClr val="tx1"/>
                </a:solidFill>
              </a:defRPr>
            </a:lvl2pPr>
            <a:lvl3pPr>
              <a:lnSpc>
                <a:spcPct val="100000"/>
              </a:lnSpc>
              <a:spcBef>
                <a:spcPts val="0"/>
              </a:spcBef>
              <a:buClr>
                <a:schemeClr val="accent2"/>
              </a:buClr>
              <a:defRPr sz="150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7" name="Content Placeholder 2">
            <a:extLst>
              <a:ext uri="{FF2B5EF4-FFF2-40B4-BE49-F238E27FC236}">
                <a16:creationId xmlns:a16="http://schemas.microsoft.com/office/drawing/2014/main" id="{D723F714-3F88-4BD4-AC24-34E5FACE19C9}"/>
              </a:ext>
            </a:extLst>
          </p:cNvPr>
          <p:cNvSpPr>
            <a:spLocks noGrp="1"/>
          </p:cNvSpPr>
          <p:nvPr>
            <p:ph idx="15" hasCustomPrompt="1"/>
          </p:nvPr>
        </p:nvSpPr>
        <p:spPr>
          <a:xfrm>
            <a:off x="4711003" y="2152362"/>
            <a:ext cx="1918998" cy="3644152"/>
          </a:xfrm>
          <a:prstGeom prst="rect">
            <a:avLst/>
          </a:prstGeom>
        </p:spPr>
        <p:txBody>
          <a:bodyPr/>
          <a:lstStyle>
            <a:lvl1pPr>
              <a:lnSpc>
                <a:spcPct val="100000"/>
              </a:lnSpc>
              <a:spcBef>
                <a:spcPts val="0"/>
              </a:spcBef>
              <a:buClr>
                <a:schemeClr val="accent2"/>
              </a:buClr>
              <a:defRPr sz="1500">
                <a:solidFill>
                  <a:schemeClr val="tx1"/>
                </a:solidFill>
              </a:defRPr>
            </a:lvl1pPr>
            <a:lvl2pPr>
              <a:lnSpc>
                <a:spcPct val="100000"/>
              </a:lnSpc>
              <a:spcBef>
                <a:spcPts val="0"/>
              </a:spcBef>
              <a:buClr>
                <a:schemeClr val="accent2"/>
              </a:buClr>
              <a:defRPr sz="1500">
                <a:solidFill>
                  <a:schemeClr val="tx1"/>
                </a:solidFill>
              </a:defRPr>
            </a:lvl2pPr>
            <a:lvl3pPr>
              <a:lnSpc>
                <a:spcPct val="100000"/>
              </a:lnSpc>
              <a:spcBef>
                <a:spcPts val="0"/>
              </a:spcBef>
              <a:buClr>
                <a:schemeClr val="accent2"/>
              </a:buClr>
              <a:defRPr sz="150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8" name="Content Placeholder 2">
            <a:extLst>
              <a:ext uri="{FF2B5EF4-FFF2-40B4-BE49-F238E27FC236}">
                <a16:creationId xmlns:a16="http://schemas.microsoft.com/office/drawing/2014/main" id="{6BEF6C38-3476-49C8-90E7-4206E54DAD4C}"/>
              </a:ext>
            </a:extLst>
          </p:cNvPr>
          <p:cNvSpPr>
            <a:spLocks noGrp="1"/>
          </p:cNvSpPr>
          <p:nvPr>
            <p:ph idx="16" hasCustomPrompt="1"/>
          </p:nvPr>
        </p:nvSpPr>
        <p:spPr>
          <a:xfrm>
            <a:off x="6908006" y="2152362"/>
            <a:ext cx="1918998" cy="3644152"/>
          </a:xfrm>
          <a:prstGeom prst="rect">
            <a:avLst/>
          </a:prstGeom>
        </p:spPr>
        <p:txBody>
          <a:bodyPr/>
          <a:lstStyle>
            <a:lvl1pPr>
              <a:lnSpc>
                <a:spcPct val="100000"/>
              </a:lnSpc>
              <a:spcBef>
                <a:spcPts val="0"/>
              </a:spcBef>
              <a:buClr>
                <a:schemeClr val="accent2"/>
              </a:buClr>
              <a:defRPr sz="1500">
                <a:solidFill>
                  <a:schemeClr val="tx1"/>
                </a:solidFill>
              </a:defRPr>
            </a:lvl1pPr>
            <a:lvl2pPr>
              <a:lnSpc>
                <a:spcPct val="100000"/>
              </a:lnSpc>
              <a:spcBef>
                <a:spcPts val="0"/>
              </a:spcBef>
              <a:buClr>
                <a:schemeClr val="accent2"/>
              </a:buClr>
              <a:defRPr sz="1500">
                <a:solidFill>
                  <a:schemeClr val="tx1"/>
                </a:solidFill>
              </a:defRPr>
            </a:lvl2pPr>
            <a:lvl3pPr>
              <a:lnSpc>
                <a:spcPct val="100000"/>
              </a:lnSpc>
              <a:spcBef>
                <a:spcPts val="0"/>
              </a:spcBef>
              <a:buClr>
                <a:schemeClr val="accent2"/>
              </a:buClr>
              <a:defRPr sz="150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9" name="Content Placeholder 2">
            <a:extLst>
              <a:ext uri="{FF2B5EF4-FFF2-40B4-BE49-F238E27FC236}">
                <a16:creationId xmlns:a16="http://schemas.microsoft.com/office/drawing/2014/main" id="{F180FDBC-154E-4BA3-B8FD-99B1F42BBFBD}"/>
              </a:ext>
            </a:extLst>
          </p:cNvPr>
          <p:cNvSpPr>
            <a:spLocks noGrp="1"/>
          </p:cNvSpPr>
          <p:nvPr>
            <p:ph idx="17" hasCustomPrompt="1"/>
          </p:nvPr>
        </p:nvSpPr>
        <p:spPr>
          <a:xfrm>
            <a:off x="2514000" y="2152362"/>
            <a:ext cx="1918998" cy="3644152"/>
          </a:xfrm>
          <a:prstGeom prst="rect">
            <a:avLst/>
          </a:prstGeom>
        </p:spPr>
        <p:txBody>
          <a:bodyPr/>
          <a:lstStyle>
            <a:lvl1pPr>
              <a:lnSpc>
                <a:spcPct val="100000"/>
              </a:lnSpc>
              <a:spcBef>
                <a:spcPts val="0"/>
              </a:spcBef>
              <a:buClr>
                <a:schemeClr val="accent2"/>
              </a:buClr>
              <a:defRPr sz="1500">
                <a:solidFill>
                  <a:schemeClr val="tx1"/>
                </a:solidFill>
              </a:defRPr>
            </a:lvl1pPr>
            <a:lvl2pPr>
              <a:lnSpc>
                <a:spcPct val="100000"/>
              </a:lnSpc>
              <a:spcBef>
                <a:spcPts val="0"/>
              </a:spcBef>
              <a:buClr>
                <a:schemeClr val="accent2"/>
              </a:buClr>
              <a:defRPr sz="1500">
                <a:solidFill>
                  <a:schemeClr val="tx1"/>
                </a:solidFill>
              </a:defRPr>
            </a:lvl2pPr>
            <a:lvl3pPr>
              <a:lnSpc>
                <a:spcPct val="100000"/>
              </a:lnSpc>
              <a:spcBef>
                <a:spcPts val="0"/>
              </a:spcBef>
              <a:buClr>
                <a:schemeClr val="accent2"/>
              </a:buClr>
              <a:defRPr sz="150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24" name="Text Placeholder 2">
            <a:extLst>
              <a:ext uri="{FF2B5EF4-FFF2-40B4-BE49-F238E27FC236}">
                <a16:creationId xmlns:a16="http://schemas.microsoft.com/office/drawing/2014/main" id="{E8155FA5-C82B-43AA-8B7A-2BDAF364940F}"/>
              </a:ext>
            </a:extLst>
          </p:cNvPr>
          <p:cNvSpPr>
            <a:spLocks noGrp="1"/>
          </p:cNvSpPr>
          <p:nvPr>
            <p:ph type="body" sz="quarter" idx="23" hasCustomPrompt="1"/>
          </p:nvPr>
        </p:nvSpPr>
        <p:spPr>
          <a:xfrm>
            <a:off x="316995" y="1291962"/>
            <a:ext cx="1918998" cy="781391"/>
          </a:xfrm>
          <a:prstGeom prst="rect">
            <a:avLst/>
          </a:prstGeom>
        </p:spPr>
        <p:txBody>
          <a:bodyPr anchor="b"/>
          <a:lstStyle>
            <a:lvl1pPr marL="0" indent="0">
              <a:buNone/>
              <a:defRPr sz="165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5" name="Text Placeholder 2">
            <a:extLst>
              <a:ext uri="{FF2B5EF4-FFF2-40B4-BE49-F238E27FC236}">
                <a16:creationId xmlns:a16="http://schemas.microsoft.com/office/drawing/2014/main" id="{9B111E7F-E284-4EBB-BB85-84684DA93DDB}"/>
              </a:ext>
            </a:extLst>
          </p:cNvPr>
          <p:cNvSpPr>
            <a:spLocks noGrp="1"/>
          </p:cNvSpPr>
          <p:nvPr>
            <p:ph type="body" sz="quarter" idx="24" hasCustomPrompt="1"/>
          </p:nvPr>
        </p:nvSpPr>
        <p:spPr>
          <a:xfrm>
            <a:off x="2514000" y="1291962"/>
            <a:ext cx="1918998" cy="781391"/>
          </a:xfrm>
          <a:prstGeom prst="rect">
            <a:avLst/>
          </a:prstGeom>
        </p:spPr>
        <p:txBody>
          <a:bodyPr anchor="b"/>
          <a:lstStyle>
            <a:lvl1pPr marL="0" indent="0">
              <a:buNone/>
              <a:defRPr sz="165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6" name="Text Placeholder 2">
            <a:extLst>
              <a:ext uri="{FF2B5EF4-FFF2-40B4-BE49-F238E27FC236}">
                <a16:creationId xmlns:a16="http://schemas.microsoft.com/office/drawing/2014/main" id="{84AD7BFB-8BAB-4D3C-AEDA-0A364FAD2759}"/>
              </a:ext>
            </a:extLst>
          </p:cNvPr>
          <p:cNvSpPr>
            <a:spLocks noGrp="1"/>
          </p:cNvSpPr>
          <p:nvPr>
            <p:ph type="body" sz="quarter" idx="25" hasCustomPrompt="1"/>
          </p:nvPr>
        </p:nvSpPr>
        <p:spPr>
          <a:xfrm>
            <a:off x="4711003" y="1291962"/>
            <a:ext cx="1918998" cy="781391"/>
          </a:xfrm>
          <a:prstGeom prst="rect">
            <a:avLst/>
          </a:prstGeom>
        </p:spPr>
        <p:txBody>
          <a:bodyPr anchor="b"/>
          <a:lstStyle>
            <a:lvl1pPr marL="0" indent="0">
              <a:buNone/>
              <a:defRPr sz="165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7" name="Text Placeholder 2">
            <a:extLst>
              <a:ext uri="{FF2B5EF4-FFF2-40B4-BE49-F238E27FC236}">
                <a16:creationId xmlns:a16="http://schemas.microsoft.com/office/drawing/2014/main" id="{5C590827-116B-45F3-92CB-D987026FF047}"/>
              </a:ext>
            </a:extLst>
          </p:cNvPr>
          <p:cNvSpPr>
            <a:spLocks noGrp="1"/>
          </p:cNvSpPr>
          <p:nvPr>
            <p:ph type="body" sz="quarter" idx="26" hasCustomPrompt="1"/>
          </p:nvPr>
        </p:nvSpPr>
        <p:spPr>
          <a:xfrm>
            <a:off x="6907249" y="1291962"/>
            <a:ext cx="1918998" cy="781391"/>
          </a:xfrm>
          <a:prstGeom prst="rect">
            <a:avLst/>
          </a:prstGeom>
        </p:spPr>
        <p:txBody>
          <a:bodyPr anchor="b"/>
          <a:lstStyle>
            <a:lvl1pPr marL="0" indent="0">
              <a:buNone/>
              <a:defRPr sz="165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0" name="Slide Number Placeholder 5">
            <a:extLst>
              <a:ext uri="{FF2B5EF4-FFF2-40B4-BE49-F238E27FC236}">
                <a16:creationId xmlns:a16="http://schemas.microsoft.com/office/drawing/2014/main" id="{20526D8C-CF65-4D65-A1D5-78FE52D523FE}"/>
              </a:ext>
            </a:extLst>
          </p:cNvPr>
          <p:cNvSpPr>
            <a:spLocks noGrp="1"/>
          </p:cNvSpPr>
          <p:nvPr>
            <p:ph type="sldNum" sz="quarter" idx="4"/>
          </p:nvPr>
        </p:nvSpPr>
        <p:spPr>
          <a:xfrm>
            <a:off x="8775325" y="6624084"/>
            <a:ext cx="35624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9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8632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Box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11" name="Rectangle 10">
            <a:extLst>
              <a:ext uri="{FF2B5EF4-FFF2-40B4-BE49-F238E27FC236}">
                <a16:creationId xmlns:a16="http://schemas.microsoft.com/office/drawing/2014/main" id="{6C30B6CA-CF8E-4672-850C-BD70C9603821}"/>
              </a:ext>
            </a:extLst>
          </p:cNvPr>
          <p:cNvSpPr/>
          <p:nvPr userDrawn="1"/>
        </p:nvSpPr>
        <p:spPr>
          <a:xfrm>
            <a:off x="534286" y="3728614"/>
            <a:ext cx="3864359" cy="2101860"/>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hasCustomPrompt="1"/>
          </p:nvPr>
        </p:nvSpPr>
        <p:spPr>
          <a:xfrm>
            <a:off x="569653" y="3788533"/>
            <a:ext cx="3784380" cy="1973806"/>
          </a:xfrm>
          <a:prstGeom prst="rect">
            <a:avLst/>
          </a:prstGeom>
        </p:spPr>
        <p:txBody>
          <a:bodyPr/>
          <a:lstStyle>
            <a:lvl1pPr>
              <a:lnSpc>
                <a:spcPct val="100000"/>
              </a:lnSpc>
              <a:spcBef>
                <a:spcPts val="0"/>
              </a:spcBef>
              <a:buClr>
                <a:schemeClr val="accent2"/>
              </a:buClr>
              <a:defRPr sz="1650">
                <a:solidFill>
                  <a:schemeClr val="tx1"/>
                </a:solidFill>
              </a:defRPr>
            </a:lvl1pPr>
            <a:lvl2pPr>
              <a:lnSpc>
                <a:spcPct val="100000"/>
              </a:lnSpc>
              <a:spcBef>
                <a:spcPts val="0"/>
              </a:spcBef>
              <a:buClr>
                <a:schemeClr val="accent2"/>
              </a:buClr>
              <a:defRPr sz="1650">
                <a:solidFill>
                  <a:schemeClr val="tx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Text</a:t>
            </a:r>
          </a:p>
          <a:p>
            <a:pPr lvl="1"/>
            <a:r>
              <a:rPr lang="en-US"/>
              <a:t>Text</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23" name="Title 1">
            <a:extLst>
              <a:ext uri="{FF2B5EF4-FFF2-40B4-BE49-F238E27FC236}">
                <a16:creationId xmlns:a16="http://schemas.microsoft.com/office/drawing/2014/main" id="{8FFD388D-9BA2-4AF3-8F87-68BFB94461C0}"/>
              </a:ext>
            </a:extLst>
          </p:cNvPr>
          <p:cNvSpPr>
            <a:spLocks noGrp="1"/>
          </p:cNvSpPr>
          <p:nvPr>
            <p:ph type="title" hasCustomPrompt="1"/>
          </p:nvPr>
        </p:nvSpPr>
        <p:spPr>
          <a:xfrm>
            <a:off x="316997" y="162466"/>
            <a:ext cx="8509250" cy="962338"/>
          </a:xfrm>
        </p:spPr>
        <p:txBody>
          <a:bodyPr anchor="ctr">
            <a:normAutofit/>
          </a:bodyPr>
          <a:lstStyle>
            <a:lvl1pPr algn="l">
              <a:defRPr sz="2850">
                <a:solidFill>
                  <a:schemeClr val="accent1"/>
                </a:solidFill>
                <a:latin typeface="+mn-lt"/>
              </a:defRPr>
            </a:lvl1pPr>
          </a:lstStyle>
          <a:p>
            <a:r>
              <a:rPr lang="en-US"/>
              <a:t>Title</a:t>
            </a:r>
          </a:p>
        </p:txBody>
      </p:sp>
      <p:sp>
        <p:nvSpPr>
          <p:cNvPr id="34" name="Rectangle 33">
            <a:extLst>
              <a:ext uri="{FF2B5EF4-FFF2-40B4-BE49-F238E27FC236}">
                <a16:creationId xmlns:a16="http://schemas.microsoft.com/office/drawing/2014/main" id="{C688BFEC-9B4B-478C-9350-F0E043928041}"/>
              </a:ext>
            </a:extLst>
          </p:cNvPr>
          <p:cNvSpPr/>
          <p:nvPr userDrawn="1"/>
        </p:nvSpPr>
        <p:spPr>
          <a:xfrm>
            <a:off x="534286" y="1343835"/>
            <a:ext cx="3864359" cy="2101860"/>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 Placeholder 12">
            <a:extLst>
              <a:ext uri="{FF2B5EF4-FFF2-40B4-BE49-F238E27FC236}">
                <a16:creationId xmlns:a16="http://schemas.microsoft.com/office/drawing/2014/main" id="{3C1C43B0-400A-449D-ACFE-40433649D300}"/>
              </a:ext>
            </a:extLst>
          </p:cNvPr>
          <p:cNvSpPr>
            <a:spLocks noGrp="1"/>
          </p:cNvSpPr>
          <p:nvPr>
            <p:ph type="body" sz="quarter" idx="21" hasCustomPrompt="1"/>
          </p:nvPr>
        </p:nvSpPr>
        <p:spPr>
          <a:xfrm>
            <a:off x="569653" y="1403754"/>
            <a:ext cx="3784380" cy="1973806"/>
          </a:xfrm>
          <a:prstGeom prst="rect">
            <a:avLst/>
          </a:prstGeom>
        </p:spPr>
        <p:txBody>
          <a:bodyPr/>
          <a:lstStyle>
            <a:lvl1pPr>
              <a:lnSpc>
                <a:spcPct val="100000"/>
              </a:lnSpc>
              <a:spcBef>
                <a:spcPts val="0"/>
              </a:spcBef>
              <a:buClr>
                <a:schemeClr val="accent2"/>
              </a:buClr>
              <a:defRPr sz="1650">
                <a:solidFill>
                  <a:schemeClr val="tx1"/>
                </a:solidFill>
              </a:defRPr>
            </a:lvl1pPr>
            <a:lvl2pPr>
              <a:lnSpc>
                <a:spcPct val="100000"/>
              </a:lnSpc>
              <a:spcBef>
                <a:spcPts val="0"/>
              </a:spcBef>
              <a:buClr>
                <a:schemeClr val="accent2"/>
              </a:buClr>
              <a:defRPr sz="1650">
                <a:solidFill>
                  <a:schemeClr val="tx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Text</a:t>
            </a:r>
          </a:p>
          <a:p>
            <a:pPr lvl="1"/>
            <a:r>
              <a:rPr lang="en-US"/>
              <a:t>Text</a:t>
            </a:r>
          </a:p>
        </p:txBody>
      </p:sp>
      <p:sp>
        <p:nvSpPr>
          <p:cNvPr id="36" name="Rectangle 35">
            <a:extLst>
              <a:ext uri="{FF2B5EF4-FFF2-40B4-BE49-F238E27FC236}">
                <a16:creationId xmlns:a16="http://schemas.microsoft.com/office/drawing/2014/main" id="{51E96329-C5C4-4C66-80E5-05DC22C737BF}"/>
              </a:ext>
            </a:extLst>
          </p:cNvPr>
          <p:cNvSpPr/>
          <p:nvPr userDrawn="1"/>
        </p:nvSpPr>
        <p:spPr>
          <a:xfrm>
            <a:off x="4745356" y="3731565"/>
            <a:ext cx="3864359" cy="2101860"/>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 Placeholder 12">
            <a:extLst>
              <a:ext uri="{FF2B5EF4-FFF2-40B4-BE49-F238E27FC236}">
                <a16:creationId xmlns:a16="http://schemas.microsoft.com/office/drawing/2014/main" id="{9E662AB3-3B2C-431F-9F9F-1EF7B8E26C75}"/>
              </a:ext>
            </a:extLst>
          </p:cNvPr>
          <p:cNvSpPr>
            <a:spLocks noGrp="1"/>
          </p:cNvSpPr>
          <p:nvPr>
            <p:ph type="body" sz="quarter" idx="22" hasCustomPrompt="1"/>
          </p:nvPr>
        </p:nvSpPr>
        <p:spPr>
          <a:xfrm>
            <a:off x="4780724" y="3791484"/>
            <a:ext cx="3784380" cy="1973806"/>
          </a:xfrm>
          <a:prstGeom prst="rect">
            <a:avLst/>
          </a:prstGeom>
        </p:spPr>
        <p:txBody>
          <a:bodyPr/>
          <a:lstStyle>
            <a:lvl1pPr>
              <a:lnSpc>
                <a:spcPct val="100000"/>
              </a:lnSpc>
              <a:spcBef>
                <a:spcPts val="0"/>
              </a:spcBef>
              <a:buClr>
                <a:schemeClr val="accent2"/>
              </a:buClr>
              <a:defRPr sz="1650">
                <a:solidFill>
                  <a:schemeClr val="tx1"/>
                </a:solidFill>
              </a:defRPr>
            </a:lvl1pPr>
            <a:lvl2pPr>
              <a:lnSpc>
                <a:spcPct val="100000"/>
              </a:lnSpc>
              <a:spcBef>
                <a:spcPts val="0"/>
              </a:spcBef>
              <a:buClr>
                <a:schemeClr val="accent2"/>
              </a:buClr>
              <a:defRPr sz="1650">
                <a:solidFill>
                  <a:schemeClr val="tx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Text</a:t>
            </a:r>
          </a:p>
          <a:p>
            <a:pPr lvl="1"/>
            <a:r>
              <a:rPr lang="en-US"/>
              <a:t>Text</a:t>
            </a:r>
          </a:p>
        </p:txBody>
      </p:sp>
      <p:sp>
        <p:nvSpPr>
          <p:cNvPr id="38" name="Rectangle 37">
            <a:extLst>
              <a:ext uri="{FF2B5EF4-FFF2-40B4-BE49-F238E27FC236}">
                <a16:creationId xmlns:a16="http://schemas.microsoft.com/office/drawing/2014/main" id="{407F49AD-881D-42F0-833D-B17974AD30DA}"/>
              </a:ext>
            </a:extLst>
          </p:cNvPr>
          <p:cNvSpPr/>
          <p:nvPr userDrawn="1"/>
        </p:nvSpPr>
        <p:spPr>
          <a:xfrm>
            <a:off x="4745356" y="1346786"/>
            <a:ext cx="3864359" cy="2101860"/>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Text Placeholder 12">
            <a:extLst>
              <a:ext uri="{FF2B5EF4-FFF2-40B4-BE49-F238E27FC236}">
                <a16:creationId xmlns:a16="http://schemas.microsoft.com/office/drawing/2014/main" id="{BC835F84-1A40-4428-8F6C-71C4E6D9376E}"/>
              </a:ext>
            </a:extLst>
          </p:cNvPr>
          <p:cNvSpPr>
            <a:spLocks noGrp="1"/>
          </p:cNvSpPr>
          <p:nvPr>
            <p:ph type="body" sz="quarter" idx="23" hasCustomPrompt="1"/>
          </p:nvPr>
        </p:nvSpPr>
        <p:spPr>
          <a:xfrm>
            <a:off x="4780724" y="1406705"/>
            <a:ext cx="3784380" cy="1973806"/>
          </a:xfrm>
          <a:prstGeom prst="rect">
            <a:avLst/>
          </a:prstGeom>
        </p:spPr>
        <p:txBody>
          <a:bodyPr/>
          <a:lstStyle>
            <a:lvl1pPr>
              <a:lnSpc>
                <a:spcPct val="100000"/>
              </a:lnSpc>
              <a:spcBef>
                <a:spcPts val="0"/>
              </a:spcBef>
              <a:buClr>
                <a:schemeClr val="accent2"/>
              </a:buClr>
              <a:defRPr sz="1650">
                <a:solidFill>
                  <a:schemeClr val="tx1"/>
                </a:solidFill>
              </a:defRPr>
            </a:lvl1pPr>
            <a:lvl2pPr>
              <a:lnSpc>
                <a:spcPct val="100000"/>
              </a:lnSpc>
              <a:spcBef>
                <a:spcPts val="0"/>
              </a:spcBef>
              <a:buClr>
                <a:schemeClr val="accent2"/>
              </a:buClr>
              <a:defRPr sz="1650">
                <a:solidFill>
                  <a:schemeClr val="tx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Text</a:t>
            </a:r>
          </a:p>
          <a:p>
            <a:pPr lvl="1"/>
            <a:r>
              <a:rPr lang="en-US"/>
              <a:t>Text</a:t>
            </a:r>
          </a:p>
        </p:txBody>
      </p:sp>
      <p:sp>
        <p:nvSpPr>
          <p:cNvPr id="19" name="Slide Number Placeholder 5">
            <a:extLst>
              <a:ext uri="{FF2B5EF4-FFF2-40B4-BE49-F238E27FC236}">
                <a16:creationId xmlns:a16="http://schemas.microsoft.com/office/drawing/2014/main" id="{66730497-08FE-4003-9B1D-3E5C67564070}"/>
              </a:ext>
            </a:extLst>
          </p:cNvPr>
          <p:cNvSpPr>
            <a:spLocks noGrp="1"/>
          </p:cNvSpPr>
          <p:nvPr>
            <p:ph type="sldNum" sz="quarter" idx="4"/>
          </p:nvPr>
        </p:nvSpPr>
        <p:spPr>
          <a:xfrm>
            <a:off x="8775325" y="6624084"/>
            <a:ext cx="35624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9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044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316935" y="243951"/>
            <a:ext cx="7507025" cy="710206"/>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TEA </a:t>
            </a:r>
          </a:p>
        </p:txBody>
      </p:sp>
      <p:sp>
        <p:nvSpPr>
          <p:cNvPr id="7" name="Slide Number Placeholder 6"/>
          <p:cNvSpPr>
            <a:spLocks noGrp="1"/>
          </p:cNvSpPr>
          <p:nvPr>
            <p:ph type="sldNum" sz="quarter" idx="12"/>
          </p:nvPr>
        </p:nvSpPr>
        <p:spPr/>
        <p:txBody>
          <a:bodyPr/>
          <a:lstStyle/>
          <a:p>
            <a:pPr>
              <a:defRPr/>
            </a:pPr>
            <a:fld id="{BF2FDDDA-8F15-47A9-9892-76AFA0BBF18E}" type="slidenum">
              <a:rPr lang="en-US" smtClean="0"/>
              <a:pPr>
                <a:defRPr/>
              </a:pPr>
              <a:t>‹#›</a:t>
            </a:fld>
            <a:endParaRPr lang="en-US"/>
          </a:p>
        </p:txBody>
      </p:sp>
      <p:sp>
        <p:nvSpPr>
          <p:cNvPr id="8" name="Content Placeholder 2"/>
          <p:cNvSpPr>
            <a:spLocks noGrp="1"/>
          </p:cNvSpPr>
          <p:nvPr>
            <p:ph sz="half" idx="13"/>
          </p:nvPr>
        </p:nvSpPr>
        <p:spPr>
          <a:xfrm>
            <a:off x="778427" y="1881360"/>
            <a:ext cx="3703321" cy="4023359"/>
          </a:xfrm>
        </p:spPr>
        <p:txBody>
          <a:bodyPr/>
          <a:lstStyle>
            <a:lvl1pPr marL="342900" indent="-3429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p:cNvSpPr>
            <a:spLocks noGrp="1"/>
          </p:cNvSpPr>
          <p:nvPr>
            <p:ph sz="half" idx="14"/>
          </p:nvPr>
        </p:nvSpPr>
        <p:spPr>
          <a:xfrm>
            <a:off x="4662253" y="1881360"/>
            <a:ext cx="3703320" cy="4023359"/>
          </a:xfrm>
        </p:spPr>
        <p:txBody>
          <a:bodyPr/>
          <a:lstStyle>
            <a:lvl1pPr marL="342900" indent="-3429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10569406"/>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Chevron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11" name="Rectangle 10">
            <a:extLst>
              <a:ext uri="{FF2B5EF4-FFF2-40B4-BE49-F238E27FC236}">
                <a16:creationId xmlns:a16="http://schemas.microsoft.com/office/drawing/2014/main" id="{B4ABE558-DBB8-C64A-B51B-A8140EAB3C38}"/>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3D4C3115-AEBF-461F-9D32-921B43814FA0}"/>
              </a:ext>
            </a:extLst>
          </p:cNvPr>
          <p:cNvSpPr>
            <a:spLocks noGrp="1"/>
          </p:cNvSpPr>
          <p:nvPr>
            <p:ph type="title" hasCustomPrompt="1"/>
          </p:nvPr>
        </p:nvSpPr>
        <p:spPr>
          <a:xfrm>
            <a:off x="316997" y="162466"/>
            <a:ext cx="8509250" cy="962338"/>
          </a:xfrm>
        </p:spPr>
        <p:txBody>
          <a:bodyPr anchor="ctr">
            <a:normAutofit/>
          </a:bodyPr>
          <a:lstStyle>
            <a:lvl1pPr algn="l">
              <a:defRPr sz="2850">
                <a:solidFill>
                  <a:schemeClr val="accent1"/>
                </a:solidFill>
                <a:latin typeface="+mn-lt"/>
              </a:defRPr>
            </a:lvl1pPr>
          </a:lstStyle>
          <a:p>
            <a:r>
              <a:rPr lang="en-US"/>
              <a:t>Title</a:t>
            </a:r>
          </a:p>
        </p:txBody>
      </p:sp>
      <p:sp>
        <p:nvSpPr>
          <p:cNvPr id="16" name="Content Placeholder 2">
            <a:extLst>
              <a:ext uri="{FF2B5EF4-FFF2-40B4-BE49-F238E27FC236}">
                <a16:creationId xmlns:a16="http://schemas.microsoft.com/office/drawing/2014/main" id="{D5171826-1EC2-4094-A91A-687811C86802}"/>
              </a:ext>
            </a:extLst>
          </p:cNvPr>
          <p:cNvSpPr>
            <a:spLocks noGrp="1"/>
          </p:cNvSpPr>
          <p:nvPr>
            <p:ph idx="14" hasCustomPrompt="1"/>
          </p:nvPr>
        </p:nvSpPr>
        <p:spPr>
          <a:xfrm>
            <a:off x="316996" y="1986331"/>
            <a:ext cx="2706770" cy="3648416"/>
          </a:xfrm>
          <a:prstGeom prst="rect">
            <a:avLst/>
          </a:prstGeom>
        </p:spPr>
        <p:txBody>
          <a:bodyPr/>
          <a:lstStyle>
            <a:lvl1pPr>
              <a:lnSpc>
                <a:spcPct val="100000"/>
              </a:lnSpc>
              <a:spcBef>
                <a:spcPts val="0"/>
              </a:spcBef>
              <a:buClr>
                <a:schemeClr val="accent2"/>
              </a:buClr>
              <a:defRPr sz="1350">
                <a:solidFill>
                  <a:schemeClr val="tx1"/>
                </a:solidFill>
              </a:defRPr>
            </a:lvl1pPr>
            <a:lvl2pPr>
              <a:lnSpc>
                <a:spcPct val="100000"/>
              </a:lnSpc>
              <a:spcBef>
                <a:spcPts val="0"/>
              </a:spcBef>
              <a:buClr>
                <a:schemeClr val="accent2"/>
              </a:buClr>
              <a:defRPr sz="1350">
                <a:solidFill>
                  <a:schemeClr val="tx1"/>
                </a:solidFill>
              </a:defRPr>
            </a:lvl2pPr>
            <a:lvl3pPr>
              <a:lnSpc>
                <a:spcPct val="100000"/>
              </a:lnSpc>
              <a:spcBef>
                <a:spcPts val="0"/>
              </a:spcBef>
              <a:buClr>
                <a:schemeClr val="accent2"/>
              </a:buClr>
              <a:defRPr sz="120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2" name="Arrow: Pentagon 1">
            <a:extLst>
              <a:ext uri="{FF2B5EF4-FFF2-40B4-BE49-F238E27FC236}">
                <a16:creationId xmlns:a16="http://schemas.microsoft.com/office/drawing/2014/main" id="{BC3C781A-14A4-43D4-BDD1-6AF4E93E22E8}"/>
              </a:ext>
            </a:extLst>
          </p:cNvPr>
          <p:cNvSpPr/>
          <p:nvPr userDrawn="1"/>
        </p:nvSpPr>
        <p:spPr>
          <a:xfrm>
            <a:off x="316995" y="1322172"/>
            <a:ext cx="2996096" cy="600363"/>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Arrow: Chevron 2">
            <a:extLst>
              <a:ext uri="{FF2B5EF4-FFF2-40B4-BE49-F238E27FC236}">
                <a16:creationId xmlns:a16="http://schemas.microsoft.com/office/drawing/2014/main" id="{94E0E128-4C73-417B-BB43-E8167C2554A2}"/>
              </a:ext>
            </a:extLst>
          </p:cNvPr>
          <p:cNvSpPr/>
          <p:nvPr userDrawn="1"/>
        </p:nvSpPr>
        <p:spPr>
          <a:xfrm>
            <a:off x="3166625" y="1322172"/>
            <a:ext cx="2996096"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Arrow: Chevron 4">
            <a:extLst>
              <a:ext uri="{FF2B5EF4-FFF2-40B4-BE49-F238E27FC236}">
                <a16:creationId xmlns:a16="http://schemas.microsoft.com/office/drawing/2014/main" id="{89F1ABF6-D8BE-480C-89BD-D4D59C3F65CF}"/>
              </a:ext>
            </a:extLst>
          </p:cNvPr>
          <p:cNvSpPr/>
          <p:nvPr userDrawn="1"/>
        </p:nvSpPr>
        <p:spPr>
          <a:xfrm>
            <a:off x="6016255" y="1322172"/>
            <a:ext cx="2996096"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Content Placeholder 2">
            <a:extLst>
              <a:ext uri="{FF2B5EF4-FFF2-40B4-BE49-F238E27FC236}">
                <a16:creationId xmlns:a16="http://schemas.microsoft.com/office/drawing/2014/main" id="{6C6F9A36-043A-4404-B781-F447CAB8FB98}"/>
              </a:ext>
            </a:extLst>
          </p:cNvPr>
          <p:cNvSpPr>
            <a:spLocks noGrp="1"/>
          </p:cNvSpPr>
          <p:nvPr>
            <p:ph idx="23" hasCustomPrompt="1"/>
          </p:nvPr>
        </p:nvSpPr>
        <p:spPr>
          <a:xfrm>
            <a:off x="3166626" y="1986331"/>
            <a:ext cx="2706770" cy="3648416"/>
          </a:xfrm>
          <a:prstGeom prst="rect">
            <a:avLst/>
          </a:prstGeom>
        </p:spPr>
        <p:txBody>
          <a:bodyPr/>
          <a:lstStyle>
            <a:lvl1pPr>
              <a:lnSpc>
                <a:spcPct val="100000"/>
              </a:lnSpc>
              <a:spcBef>
                <a:spcPts val="0"/>
              </a:spcBef>
              <a:buClr>
                <a:schemeClr val="accent2"/>
              </a:buClr>
              <a:defRPr sz="1350">
                <a:solidFill>
                  <a:schemeClr val="tx1"/>
                </a:solidFill>
              </a:defRPr>
            </a:lvl1pPr>
            <a:lvl2pPr>
              <a:lnSpc>
                <a:spcPct val="100000"/>
              </a:lnSpc>
              <a:spcBef>
                <a:spcPts val="0"/>
              </a:spcBef>
              <a:buClr>
                <a:schemeClr val="accent2"/>
              </a:buClr>
              <a:defRPr sz="1350">
                <a:solidFill>
                  <a:schemeClr val="tx1"/>
                </a:solidFill>
              </a:defRPr>
            </a:lvl2pPr>
            <a:lvl3pPr>
              <a:lnSpc>
                <a:spcPct val="100000"/>
              </a:lnSpc>
              <a:spcBef>
                <a:spcPts val="0"/>
              </a:spcBef>
              <a:buClr>
                <a:schemeClr val="accent2"/>
              </a:buClr>
              <a:defRPr sz="120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35" name="Content Placeholder 2">
            <a:extLst>
              <a:ext uri="{FF2B5EF4-FFF2-40B4-BE49-F238E27FC236}">
                <a16:creationId xmlns:a16="http://schemas.microsoft.com/office/drawing/2014/main" id="{62F95ECF-640E-49D3-A836-DBCAB2EAD058}"/>
              </a:ext>
            </a:extLst>
          </p:cNvPr>
          <p:cNvSpPr>
            <a:spLocks noGrp="1"/>
          </p:cNvSpPr>
          <p:nvPr>
            <p:ph idx="25" hasCustomPrompt="1"/>
          </p:nvPr>
        </p:nvSpPr>
        <p:spPr>
          <a:xfrm>
            <a:off x="6016255" y="1986331"/>
            <a:ext cx="2706770" cy="3648416"/>
          </a:xfrm>
          <a:prstGeom prst="rect">
            <a:avLst/>
          </a:prstGeom>
        </p:spPr>
        <p:txBody>
          <a:bodyPr/>
          <a:lstStyle>
            <a:lvl1pPr>
              <a:lnSpc>
                <a:spcPct val="100000"/>
              </a:lnSpc>
              <a:spcBef>
                <a:spcPts val="0"/>
              </a:spcBef>
              <a:buClr>
                <a:schemeClr val="accent2"/>
              </a:buClr>
              <a:defRPr sz="1350">
                <a:solidFill>
                  <a:schemeClr val="tx1"/>
                </a:solidFill>
              </a:defRPr>
            </a:lvl1pPr>
            <a:lvl2pPr>
              <a:lnSpc>
                <a:spcPct val="100000"/>
              </a:lnSpc>
              <a:spcBef>
                <a:spcPts val="0"/>
              </a:spcBef>
              <a:buClr>
                <a:schemeClr val="accent2"/>
              </a:buClr>
              <a:defRPr sz="1350">
                <a:solidFill>
                  <a:schemeClr val="tx1"/>
                </a:solidFill>
              </a:defRPr>
            </a:lvl2pPr>
            <a:lvl3pPr>
              <a:lnSpc>
                <a:spcPct val="100000"/>
              </a:lnSpc>
              <a:spcBef>
                <a:spcPts val="0"/>
              </a:spcBef>
              <a:buClr>
                <a:schemeClr val="accent2"/>
              </a:buClr>
              <a:defRPr sz="120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25" name="Text Placeholder 2">
            <a:extLst>
              <a:ext uri="{FF2B5EF4-FFF2-40B4-BE49-F238E27FC236}">
                <a16:creationId xmlns:a16="http://schemas.microsoft.com/office/drawing/2014/main" id="{C146825B-D9F2-4418-9349-A46BDC455B91}"/>
              </a:ext>
            </a:extLst>
          </p:cNvPr>
          <p:cNvSpPr>
            <a:spLocks noGrp="1"/>
          </p:cNvSpPr>
          <p:nvPr>
            <p:ph type="body" sz="quarter" idx="32" hasCustomPrompt="1"/>
          </p:nvPr>
        </p:nvSpPr>
        <p:spPr>
          <a:xfrm>
            <a:off x="440784" y="1328750"/>
            <a:ext cx="2387311" cy="579159"/>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6" name="Text Placeholder 2">
            <a:extLst>
              <a:ext uri="{FF2B5EF4-FFF2-40B4-BE49-F238E27FC236}">
                <a16:creationId xmlns:a16="http://schemas.microsoft.com/office/drawing/2014/main" id="{3F904253-FD16-4FAA-9ABB-79A050042492}"/>
              </a:ext>
            </a:extLst>
          </p:cNvPr>
          <p:cNvSpPr>
            <a:spLocks noGrp="1"/>
          </p:cNvSpPr>
          <p:nvPr>
            <p:ph type="body" sz="quarter" idx="33" hasCustomPrompt="1"/>
          </p:nvPr>
        </p:nvSpPr>
        <p:spPr>
          <a:xfrm>
            <a:off x="3408031" y="1328750"/>
            <a:ext cx="2387311" cy="579159"/>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8" name="Text Placeholder 2">
            <a:extLst>
              <a:ext uri="{FF2B5EF4-FFF2-40B4-BE49-F238E27FC236}">
                <a16:creationId xmlns:a16="http://schemas.microsoft.com/office/drawing/2014/main" id="{872DF980-B89C-4B1E-9A58-3129A20E1479}"/>
              </a:ext>
            </a:extLst>
          </p:cNvPr>
          <p:cNvSpPr>
            <a:spLocks noGrp="1"/>
          </p:cNvSpPr>
          <p:nvPr>
            <p:ph type="body" sz="quarter" idx="35" hasCustomPrompt="1"/>
          </p:nvPr>
        </p:nvSpPr>
        <p:spPr>
          <a:xfrm>
            <a:off x="6251144" y="1328750"/>
            <a:ext cx="2387311" cy="579159"/>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17" name="Slide Number Placeholder 5">
            <a:extLst>
              <a:ext uri="{FF2B5EF4-FFF2-40B4-BE49-F238E27FC236}">
                <a16:creationId xmlns:a16="http://schemas.microsoft.com/office/drawing/2014/main" id="{5E314718-237F-4E52-9B0E-04D5E29BDCD7}"/>
              </a:ext>
            </a:extLst>
          </p:cNvPr>
          <p:cNvSpPr>
            <a:spLocks noGrp="1"/>
          </p:cNvSpPr>
          <p:nvPr>
            <p:ph type="sldNum" sz="quarter" idx="4"/>
          </p:nvPr>
        </p:nvSpPr>
        <p:spPr>
          <a:xfrm>
            <a:off x="8775325" y="6624084"/>
            <a:ext cx="35624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9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2289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Chevron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11" name="Rectangle 10">
            <a:extLst>
              <a:ext uri="{FF2B5EF4-FFF2-40B4-BE49-F238E27FC236}">
                <a16:creationId xmlns:a16="http://schemas.microsoft.com/office/drawing/2014/main" id="{B4ABE558-DBB8-C64A-B51B-A8140EAB3C38}"/>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3D4C3115-AEBF-461F-9D32-921B43814FA0}"/>
              </a:ext>
            </a:extLst>
          </p:cNvPr>
          <p:cNvSpPr>
            <a:spLocks noGrp="1"/>
          </p:cNvSpPr>
          <p:nvPr>
            <p:ph type="title" hasCustomPrompt="1"/>
          </p:nvPr>
        </p:nvSpPr>
        <p:spPr>
          <a:xfrm>
            <a:off x="316997" y="162466"/>
            <a:ext cx="8509250" cy="962338"/>
          </a:xfrm>
        </p:spPr>
        <p:txBody>
          <a:bodyPr anchor="ctr">
            <a:normAutofit/>
          </a:bodyPr>
          <a:lstStyle>
            <a:lvl1pPr algn="l">
              <a:defRPr sz="2850">
                <a:solidFill>
                  <a:schemeClr val="accent1"/>
                </a:solidFill>
                <a:latin typeface="+mn-lt"/>
              </a:defRPr>
            </a:lvl1pPr>
          </a:lstStyle>
          <a:p>
            <a:r>
              <a:rPr lang="en-US"/>
              <a:t>Title</a:t>
            </a:r>
          </a:p>
        </p:txBody>
      </p:sp>
      <p:sp>
        <p:nvSpPr>
          <p:cNvPr id="16" name="Content Placeholder 2">
            <a:extLst>
              <a:ext uri="{FF2B5EF4-FFF2-40B4-BE49-F238E27FC236}">
                <a16:creationId xmlns:a16="http://schemas.microsoft.com/office/drawing/2014/main" id="{D5171826-1EC2-4094-A91A-687811C86802}"/>
              </a:ext>
            </a:extLst>
          </p:cNvPr>
          <p:cNvSpPr>
            <a:spLocks noGrp="1"/>
          </p:cNvSpPr>
          <p:nvPr>
            <p:ph idx="14" hasCustomPrompt="1"/>
          </p:nvPr>
        </p:nvSpPr>
        <p:spPr>
          <a:xfrm>
            <a:off x="316997" y="1986331"/>
            <a:ext cx="2052117" cy="3648416"/>
          </a:xfrm>
          <a:prstGeom prst="rect">
            <a:avLst/>
          </a:prstGeom>
        </p:spPr>
        <p:txBody>
          <a:bodyPr/>
          <a:lstStyle>
            <a:lvl1pPr>
              <a:lnSpc>
                <a:spcPct val="100000"/>
              </a:lnSpc>
              <a:spcBef>
                <a:spcPts val="0"/>
              </a:spcBef>
              <a:buClr>
                <a:schemeClr val="accent2"/>
              </a:buClr>
              <a:defRPr sz="1350">
                <a:solidFill>
                  <a:schemeClr val="tx1"/>
                </a:solidFill>
              </a:defRPr>
            </a:lvl1pPr>
            <a:lvl2pPr>
              <a:lnSpc>
                <a:spcPct val="100000"/>
              </a:lnSpc>
              <a:spcBef>
                <a:spcPts val="0"/>
              </a:spcBef>
              <a:buClr>
                <a:schemeClr val="accent2"/>
              </a:buClr>
              <a:defRPr sz="1350">
                <a:solidFill>
                  <a:schemeClr val="tx1"/>
                </a:solidFill>
              </a:defRPr>
            </a:lvl2pPr>
            <a:lvl3pPr>
              <a:lnSpc>
                <a:spcPct val="100000"/>
              </a:lnSpc>
              <a:spcBef>
                <a:spcPts val="0"/>
              </a:spcBef>
              <a:buClr>
                <a:schemeClr val="accent2"/>
              </a:buClr>
              <a:defRPr sz="120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2" name="Arrow: Pentagon 1">
            <a:extLst>
              <a:ext uri="{FF2B5EF4-FFF2-40B4-BE49-F238E27FC236}">
                <a16:creationId xmlns:a16="http://schemas.microsoft.com/office/drawing/2014/main" id="{BC3C781A-14A4-43D4-BDD1-6AF4E93E22E8}"/>
              </a:ext>
            </a:extLst>
          </p:cNvPr>
          <p:cNvSpPr/>
          <p:nvPr userDrawn="1"/>
        </p:nvSpPr>
        <p:spPr>
          <a:xfrm>
            <a:off x="316996" y="1322172"/>
            <a:ext cx="2271467" cy="600363"/>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Arrow: Chevron 2">
            <a:extLst>
              <a:ext uri="{FF2B5EF4-FFF2-40B4-BE49-F238E27FC236}">
                <a16:creationId xmlns:a16="http://schemas.microsoft.com/office/drawing/2014/main" id="{94E0E128-4C73-417B-BB43-E8167C2554A2}"/>
              </a:ext>
            </a:extLst>
          </p:cNvPr>
          <p:cNvSpPr/>
          <p:nvPr userDrawn="1"/>
        </p:nvSpPr>
        <p:spPr>
          <a:xfrm>
            <a:off x="2449065" y="1322172"/>
            <a:ext cx="2271467"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Arrow: Chevron 3">
            <a:extLst>
              <a:ext uri="{FF2B5EF4-FFF2-40B4-BE49-F238E27FC236}">
                <a16:creationId xmlns:a16="http://schemas.microsoft.com/office/drawing/2014/main" id="{EE2848AF-CBDE-472C-BE74-E019FF0CD766}"/>
              </a:ext>
            </a:extLst>
          </p:cNvPr>
          <p:cNvSpPr/>
          <p:nvPr userDrawn="1"/>
        </p:nvSpPr>
        <p:spPr>
          <a:xfrm>
            <a:off x="4581134" y="1322172"/>
            <a:ext cx="2271467"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Arrow: Chevron 4">
            <a:extLst>
              <a:ext uri="{FF2B5EF4-FFF2-40B4-BE49-F238E27FC236}">
                <a16:creationId xmlns:a16="http://schemas.microsoft.com/office/drawing/2014/main" id="{89F1ABF6-D8BE-480C-89BD-D4D59C3F65CF}"/>
              </a:ext>
            </a:extLst>
          </p:cNvPr>
          <p:cNvSpPr/>
          <p:nvPr userDrawn="1"/>
        </p:nvSpPr>
        <p:spPr>
          <a:xfrm>
            <a:off x="6741523" y="1322172"/>
            <a:ext cx="2271467"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Content Placeholder 2">
            <a:extLst>
              <a:ext uri="{FF2B5EF4-FFF2-40B4-BE49-F238E27FC236}">
                <a16:creationId xmlns:a16="http://schemas.microsoft.com/office/drawing/2014/main" id="{6C6F9A36-043A-4404-B781-F447CAB8FB98}"/>
              </a:ext>
            </a:extLst>
          </p:cNvPr>
          <p:cNvSpPr>
            <a:spLocks noGrp="1"/>
          </p:cNvSpPr>
          <p:nvPr>
            <p:ph idx="23" hasCustomPrompt="1"/>
          </p:nvPr>
        </p:nvSpPr>
        <p:spPr>
          <a:xfrm>
            <a:off x="2449064" y="1986331"/>
            <a:ext cx="2052117" cy="3648416"/>
          </a:xfrm>
          <a:prstGeom prst="rect">
            <a:avLst/>
          </a:prstGeom>
        </p:spPr>
        <p:txBody>
          <a:bodyPr/>
          <a:lstStyle>
            <a:lvl1pPr>
              <a:lnSpc>
                <a:spcPct val="100000"/>
              </a:lnSpc>
              <a:spcBef>
                <a:spcPts val="0"/>
              </a:spcBef>
              <a:buClr>
                <a:schemeClr val="accent2"/>
              </a:buClr>
              <a:defRPr sz="1350">
                <a:solidFill>
                  <a:schemeClr val="tx1"/>
                </a:solidFill>
              </a:defRPr>
            </a:lvl1pPr>
            <a:lvl2pPr>
              <a:lnSpc>
                <a:spcPct val="100000"/>
              </a:lnSpc>
              <a:spcBef>
                <a:spcPts val="0"/>
              </a:spcBef>
              <a:buClr>
                <a:schemeClr val="accent2"/>
              </a:buClr>
              <a:defRPr sz="1350">
                <a:solidFill>
                  <a:schemeClr val="tx1"/>
                </a:solidFill>
              </a:defRPr>
            </a:lvl2pPr>
            <a:lvl3pPr>
              <a:lnSpc>
                <a:spcPct val="100000"/>
              </a:lnSpc>
              <a:spcBef>
                <a:spcPts val="0"/>
              </a:spcBef>
              <a:buClr>
                <a:schemeClr val="accent2"/>
              </a:buClr>
              <a:defRPr sz="120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34" name="Content Placeholder 2">
            <a:extLst>
              <a:ext uri="{FF2B5EF4-FFF2-40B4-BE49-F238E27FC236}">
                <a16:creationId xmlns:a16="http://schemas.microsoft.com/office/drawing/2014/main" id="{F875101A-36F5-4344-82D7-E84FE969FBE1}"/>
              </a:ext>
            </a:extLst>
          </p:cNvPr>
          <p:cNvSpPr>
            <a:spLocks noGrp="1"/>
          </p:cNvSpPr>
          <p:nvPr>
            <p:ph idx="24" hasCustomPrompt="1"/>
          </p:nvPr>
        </p:nvSpPr>
        <p:spPr>
          <a:xfrm>
            <a:off x="4581132" y="1986331"/>
            <a:ext cx="2052117" cy="3648416"/>
          </a:xfrm>
          <a:prstGeom prst="rect">
            <a:avLst/>
          </a:prstGeom>
        </p:spPr>
        <p:txBody>
          <a:bodyPr/>
          <a:lstStyle>
            <a:lvl1pPr>
              <a:lnSpc>
                <a:spcPct val="100000"/>
              </a:lnSpc>
              <a:spcBef>
                <a:spcPts val="0"/>
              </a:spcBef>
              <a:buClr>
                <a:schemeClr val="accent2"/>
              </a:buClr>
              <a:defRPr sz="1350">
                <a:solidFill>
                  <a:schemeClr val="tx1"/>
                </a:solidFill>
              </a:defRPr>
            </a:lvl1pPr>
            <a:lvl2pPr>
              <a:lnSpc>
                <a:spcPct val="100000"/>
              </a:lnSpc>
              <a:spcBef>
                <a:spcPts val="0"/>
              </a:spcBef>
              <a:buClr>
                <a:schemeClr val="accent2"/>
              </a:buClr>
              <a:defRPr sz="1350">
                <a:solidFill>
                  <a:schemeClr val="tx1"/>
                </a:solidFill>
              </a:defRPr>
            </a:lvl2pPr>
            <a:lvl3pPr>
              <a:lnSpc>
                <a:spcPct val="100000"/>
              </a:lnSpc>
              <a:spcBef>
                <a:spcPts val="0"/>
              </a:spcBef>
              <a:buClr>
                <a:schemeClr val="accent2"/>
              </a:buClr>
              <a:defRPr sz="120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35" name="Content Placeholder 2">
            <a:extLst>
              <a:ext uri="{FF2B5EF4-FFF2-40B4-BE49-F238E27FC236}">
                <a16:creationId xmlns:a16="http://schemas.microsoft.com/office/drawing/2014/main" id="{62F95ECF-640E-49D3-A836-DBCAB2EAD058}"/>
              </a:ext>
            </a:extLst>
          </p:cNvPr>
          <p:cNvSpPr>
            <a:spLocks noGrp="1"/>
          </p:cNvSpPr>
          <p:nvPr>
            <p:ph idx="25" hasCustomPrompt="1"/>
          </p:nvPr>
        </p:nvSpPr>
        <p:spPr>
          <a:xfrm>
            <a:off x="6741523" y="1986331"/>
            <a:ext cx="2052117" cy="3648416"/>
          </a:xfrm>
          <a:prstGeom prst="rect">
            <a:avLst/>
          </a:prstGeom>
        </p:spPr>
        <p:txBody>
          <a:bodyPr/>
          <a:lstStyle>
            <a:lvl1pPr>
              <a:lnSpc>
                <a:spcPct val="100000"/>
              </a:lnSpc>
              <a:spcBef>
                <a:spcPts val="0"/>
              </a:spcBef>
              <a:buClr>
                <a:schemeClr val="accent2"/>
              </a:buClr>
              <a:defRPr sz="1350">
                <a:solidFill>
                  <a:schemeClr val="tx1"/>
                </a:solidFill>
              </a:defRPr>
            </a:lvl1pPr>
            <a:lvl2pPr>
              <a:lnSpc>
                <a:spcPct val="100000"/>
              </a:lnSpc>
              <a:spcBef>
                <a:spcPts val="0"/>
              </a:spcBef>
              <a:buClr>
                <a:schemeClr val="accent2"/>
              </a:buClr>
              <a:defRPr sz="1350">
                <a:solidFill>
                  <a:schemeClr val="tx1"/>
                </a:solidFill>
              </a:defRPr>
            </a:lvl2pPr>
            <a:lvl3pPr>
              <a:lnSpc>
                <a:spcPct val="100000"/>
              </a:lnSpc>
              <a:spcBef>
                <a:spcPts val="0"/>
              </a:spcBef>
              <a:buClr>
                <a:schemeClr val="accent2"/>
              </a:buClr>
              <a:defRPr sz="120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25" name="Text Placeholder 2">
            <a:extLst>
              <a:ext uri="{FF2B5EF4-FFF2-40B4-BE49-F238E27FC236}">
                <a16:creationId xmlns:a16="http://schemas.microsoft.com/office/drawing/2014/main" id="{C146825B-D9F2-4418-9349-A46BDC455B91}"/>
              </a:ext>
            </a:extLst>
          </p:cNvPr>
          <p:cNvSpPr>
            <a:spLocks noGrp="1"/>
          </p:cNvSpPr>
          <p:nvPr>
            <p:ph type="body" sz="quarter" idx="32" hasCustomPrompt="1"/>
          </p:nvPr>
        </p:nvSpPr>
        <p:spPr>
          <a:xfrm>
            <a:off x="440785" y="1328750"/>
            <a:ext cx="1809921" cy="579159"/>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6" name="Text Placeholder 2">
            <a:extLst>
              <a:ext uri="{FF2B5EF4-FFF2-40B4-BE49-F238E27FC236}">
                <a16:creationId xmlns:a16="http://schemas.microsoft.com/office/drawing/2014/main" id="{3F904253-FD16-4FAA-9ABB-79A050042492}"/>
              </a:ext>
            </a:extLst>
          </p:cNvPr>
          <p:cNvSpPr>
            <a:spLocks noGrp="1"/>
          </p:cNvSpPr>
          <p:nvPr>
            <p:ph type="body" sz="quarter" idx="33" hasCustomPrompt="1"/>
          </p:nvPr>
        </p:nvSpPr>
        <p:spPr>
          <a:xfrm>
            <a:off x="2687695" y="1328750"/>
            <a:ext cx="1809921" cy="579159"/>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7" name="Text Placeholder 2">
            <a:extLst>
              <a:ext uri="{FF2B5EF4-FFF2-40B4-BE49-F238E27FC236}">
                <a16:creationId xmlns:a16="http://schemas.microsoft.com/office/drawing/2014/main" id="{28DEB19C-1440-4282-9B03-793587A718F8}"/>
              </a:ext>
            </a:extLst>
          </p:cNvPr>
          <p:cNvSpPr>
            <a:spLocks noGrp="1"/>
          </p:cNvSpPr>
          <p:nvPr>
            <p:ph type="body" sz="quarter" idx="34" hasCustomPrompt="1"/>
          </p:nvPr>
        </p:nvSpPr>
        <p:spPr>
          <a:xfrm>
            <a:off x="4814405" y="1328750"/>
            <a:ext cx="1809921" cy="579159"/>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8" name="Text Placeholder 2">
            <a:extLst>
              <a:ext uri="{FF2B5EF4-FFF2-40B4-BE49-F238E27FC236}">
                <a16:creationId xmlns:a16="http://schemas.microsoft.com/office/drawing/2014/main" id="{872DF980-B89C-4B1E-9A58-3129A20E1479}"/>
              </a:ext>
            </a:extLst>
          </p:cNvPr>
          <p:cNvSpPr>
            <a:spLocks noGrp="1"/>
          </p:cNvSpPr>
          <p:nvPr>
            <p:ph type="body" sz="quarter" idx="35" hasCustomPrompt="1"/>
          </p:nvPr>
        </p:nvSpPr>
        <p:spPr>
          <a:xfrm>
            <a:off x="6976411" y="1328750"/>
            <a:ext cx="1809921" cy="579159"/>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2" name="Slide Number Placeholder 5">
            <a:extLst>
              <a:ext uri="{FF2B5EF4-FFF2-40B4-BE49-F238E27FC236}">
                <a16:creationId xmlns:a16="http://schemas.microsoft.com/office/drawing/2014/main" id="{B5401D45-2CB2-45C8-A682-DA96DD74DAD3}"/>
              </a:ext>
            </a:extLst>
          </p:cNvPr>
          <p:cNvSpPr>
            <a:spLocks noGrp="1"/>
          </p:cNvSpPr>
          <p:nvPr>
            <p:ph type="sldNum" sz="quarter" idx="4"/>
          </p:nvPr>
        </p:nvSpPr>
        <p:spPr>
          <a:xfrm>
            <a:off x="8775325" y="6624084"/>
            <a:ext cx="35624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9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0419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 Chevron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11" name="Rectangle 10">
            <a:extLst>
              <a:ext uri="{FF2B5EF4-FFF2-40B4-BE49-F238E27FC236}">
                <a16:creationId xmlns:a16="http://schemas.microsoft.com/office/drawing/2014/main" id="{B4ABE558-DBB8-C64A-B51B-A8140EAB3C38}"/>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3D4C3115-AEBF-461F-9D32-921B43814FA0}"/>
              </a:ext>
            </a:extLst>
          </p:cNvPr>
          <p:cNvSpPr>
            <a:spLocks noGrp="1"/>
          </p:cNvSpPr>
          <p:nvPr>
            <p:ph type="title" hasCustomPrompt="1"/>
          </p:nvPr>
        </p:nvSpPr>
        <p:spPr>
          <a:xfrm>
            <a:off x="316997" y="162466"/>
            <a:ext cx="8509250" cy="962338"/>
          </a:xfrm>
        </p:spPr>
        <p:txBody>
          <a:bodyPr anchor="ctr">
            <a:normAutofit/>
          </a:bodyPr>
          <a:lstStyle>
            <a:lvl1pPr algn="l">
              <a:defRPr sz="2850">
                <a:solidFill>
                  <a:schemeClr val="accent1"/>
                </a:solidFill>
                <a:latin typeface="+mn-lt"/>
              </a:defRPr>
            </a:lvl1pPr>
          </a:lstStyle>
          <a:p>
            <a:r>
              <a:rPr lang="en-US"/>
              <a:t>Title</a:t>
            </a:r>
          </a:p>
        </p:txBody>
      </p:sp>
      <p:sp>
        <p:nvSpPr>
          <p:cNvPr id="16" name="Content Placeholder 2">
            <a:extLst>
              <a:ext uri="{FF2B5EF4-FFF2-40B4-BE49-F238E27FC236}">
                <a16:creationId xmlns:a16="http://schemas.microsoft.com/office/drawing/2014/main" id="{D5171826-1EC2-4094-A91A-687811C86802}"/>
              </a:ext>
            </a:extLst>
          </p:cNvPr>
          <p:cNvSpPr>
            <a:spLocks noGrp="1"/>
          </p:cNvSpPr>
          <p:nvPr>
            <p:ph idx="14" hasCustomPrompt="1"/>
          </p:nvPr>
        </p:nvSpPr>
        <p:spPr>
          <a:xfrm>
            <a:off x="316997" y="1986331"/>
            <a:ext cx="1655827" cy="3648416"/>
          </a:xfrm>
          <a:prstGeom prst="rect">
            <a:avLst/>
          </a:prstGeom>
        </p:spPr>
        <p:txBody>
          <a:bodyPr/>
          <a:lstStyle>
            <a:lvl1pPr>
              <a:lnSpc>
                <a:spcPct val="100000"/>
              </a:lnSpc>
              <a:spcBef>
                <a:spcPts val="0"/>
              </a:spcBef>
              <a:buClr>
                <a:schemeClr val="accent2"/>
              </a:buClr>
              <a:defRPr sz="1200">
                <a:solidFill>
                  <a:schemeClr val="tx1"/>
                </a:solidFill>
              </a:defRPr>
            </a:lvl1pPr>
            <a:lvl2pPr>
              <a:lnSpc>
                <a:spcPct val="100000"/>
              </a:lnSpc>
              <a:spcBef>
                <a:spcPts val="0"/>
              </a:spcBef>
              <a:buClr>
                <a:schemeClr val="accent2"/>
              </a:buClr>
              <a:defRPr sz="1200">
                <a:solidFill>
                  <a:schemeClr val="tx1"/>
                </a:solidFill>
              </a:defRPr>
            </a:lvl2pPr>
            <a:lvl3pPr>
              <a:lnSpc>
                <a:spcPct val="100000"/>
              </a:lnSpc>
              <a:spcBef>
                <a:spcPts val="0"/>
              </a:spcBef>
              <a:buClr>
                <a:schemeClr val="accent2"/>
              </a:buClr>
              <a:defRPr sz="105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2" name="Arrow: Pentagon 1">
            <a:extLst>
              <a:ext uri="{FF2B5EF4-FFF2-40B4-BE49-F238E27FC236}">
                <a16:creationId xmlns:a16="http://schemas.microsoft.com/office/drawing/2014/main" id="{BC3C781A-14A4-43D4-BDD1-6AF4E93E22E8}"/>
              </a:ext>
            </a:extLst>
          </p:cNvPr>
          <p:cNvSpPr/>
          <p:nvPr userDrawn="1"/>
        </p:nvSpPr>
        <p:spPr>
          <a:xfrm>
            <a:off x="316995" y="1322172"/>
            <a:ext cx="1832818" cy="600363"/>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Arrow: Chevron 2">
            <a:extLst>
              <a:ext uri="{FF2B5EF4-FFF2-40B4-BE49-F238E27FC236}">
                <a16:creationId xmlns:a16="http://schemas.microsoft.com/office/drawing/2014/main" id="{94E0E128-4C73-417B-BB43-E8167C2554A2}"/>
              </a:ext>
            </a:extLst>
          </p:cNvPr>
          <p:cNvSpPr/>
          <p:nvPr userDrawn="1"/>
        </p:nvSpPr>
        <p:spPr>
          <a:xfrm>
            <a:off x="2018103" y="1322172"/>
            <a:ext cx="1832818"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Arrow: Chevron 3">
            <a:extLst>
              <a:ext uri="{FF2B5EF4-FFF2-40B4-BE49-F238E27FC236}">
                <a16:creationId xmlns:a16="http://schemas.microsoft.com/office/drawing/2014/main" id="{EE2848AF-CBDE-472C-BE74-E019FF0CD766}"/>
              </a:ext>
            </a:extLst>
          </p:cNvPr>
          <p:cNvSpPr/>
          <p:nvPr userDrawn="1"/>
        </p:nvSpPr>
        <p:spPr>
          <a:xfrm>
            <a:off x="5420319" y="1322172"/>
            <a:ext cx="1832818"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Arrow: Chevron 4">
            <a:extLst>
              <a:ext uri="{FF2B5EF4-FFF2-40B4-BE49-F238E27FC236}">
                <a16:creationId xmlns:a16="http://schemas.microsoft.com/office/drawing/2014/main" id="{89F1ABF6-D8BE-480C-89BD-D4D59C3F65CF}"/>
              </a:ext>
            </a:extLst>
          </p:cNvPr>
          <p:cNvSpPr/>
          <p:nvPr userDrawn="1"/>
        </p:nvSpPr>
        <p:spPr>
          <a:xfrm>
            <a:off x="7121428" y="1322172"/>
            <a:ext cx="1832818"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Content Placeholder 2">
            <a:extLst>
              <a:ext uri="{FF2B5EF4-FFF2-40B4-BE49-F238E27FC236}">
                <a16:creationId xmlns:a16="http://schemas.microsoft.com/office/drawing/2014/main" id="{6C6F9A36-043A-4404-B781-F447CAB8FB98}"/>
              </a:ext>
            </a:extLst>
          </p:cNvPr>
          <p:cNvSpPr>
            <a:spLocks noGrp="1"/>
          </p:cNvSpPr>
          <p:nvPr>
            <p:ph idx="23" hasCustomPrompt="1"/>
          </p:nvPr>
        </p:nvSpPr>
        <p:spPr>
          <a:xfrm>
            <a:off x="2018105" y="1986331"/>
            <a:ext cx="1655827" cy="3648416"/>
          </a:xfrm>
          <a:prstGeom prst="rect">
            <a:avLst/>
          </a:prstGeom>
        </p:spPr>
        <p:txBody>
          <a:bodyPr/>
          <a:lstStyle>
            <a:lvl1pPr>
              <a:lnSpc>
                <a:spcPct val="100000"/>
              </a:lnSpc>
              <a:spcBef>
                <a:spcPts val="0"/>
              </a:spcBef>
              <a:buClr>
                <a:schemeClr val="accent2"/>
              </a:buClr>
              <a:defRPr sz="1200">
                <a:solidFill>
                  <a:schemeClr val="tx1"/>
                </a:solidFill>
              </a:defRPr>
            </a:lvl1pPr>
            <a:lvl2pPr>
              <a:lnSpc>
                <a:spcPct val="100000"/>
              </a:lnSpc>
              <a:spcBef>
                <a:spcPts val="0"/>
              </a:spcBef>
              <a:buClr>
                <a:schemeClr val="accent2"/>
              </a:buClr>
              <a:defRPr sz="1200">
                <a:solidFill>
                  <a:schemeClr val="tx1"/>
                </a:solidFill>
              </a:defRPr>
            </a:lvl2pPr>
            <a:lvl3pPr>
              <a:lnSpc>
                <a:spcPct val="100000"/>
              </a:lnSpc>
              <a:spcBef>
                <a:spcPts val="0"/>
              </a:spcBef>
              <a:buClr>
                <a:schemeClr val="accent2"/>
              </a:buClr>
              <a:defRPr sz="105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34" name="Content Placeholder 2">
            <a:extLst>
              <a:ext uri="{FF2B5EF4-FFF2-40B4-BE49-F238E27FC236}">
                <a16:creationId xmlns:a16="http://schemas.microsoft.com/office/drawing/2014/main" id="{F875101A-36F5-4344-82D7-E84FE969FBE1}"/>
              </a:ext>
            </a:extLst>
          </p:cNvPr>
          <p:cNvSpPr>
            <a:spLocks noGrp="1"/>
          </p:cNvSpPr>
          <p:nvPr>
            <p:ph idx="24" hasCustomPrompt="1"/>
          </p:nvPr>
        </p:nvSpPr>
        <p:spPr>
          <a:xfrm>
            <a:off x="5420321" y="1986331"/>
            <a:ext cx="1655827" cy="3648416"/>
          </a:xfrm>
          <a:prstGeom prst="rect">
            <a:avLst/>
          </a:prstGeom>
        </p:spPr>
        <p:txBody>
          <a:bodyPr/>
          <a:lstStyle>
            <a:lvl1pPr>
              <a:lnSpc>
                <a:spcPct val="100000"/>
              </a:lnSpc>
              <a:spcBef>
                <a:spcPts val="0"/>
              </a:spcBef>
              <a:buClr>
                <a:schemeClr val="accent2"/>
              </a:buClr>
              <a:defRPr sz="1200">
                <a:solidFill>
                  <a:schemeClr val="tx1"/>
                </a:solidFill>
              </a:defRPr>
            </a:lvl1pPr>
            <a:lvl2pPr>
              <a:lnSpc>
                <a:spcPct val="100000"/>
              </a:lnSpc>
              <a:spcBef>
                <a:spcPts val="0"/>
              </a:spcBef>
              <a:buClr>
                <a:schemeClr val="accent2"/>
              </a:buClr>
              <a:defRPr sz="1200">
                <a:solidFill>
                  <a:schemeClr val="tx1"/>
                </a:solidFill>
              </a:defRPr>
            </a:lvl2pPr>
            <a:lvl3pPr>
              <a:lnSpc>
                <a:spcPct val="100000"/>
              </a:lnSpc>
              <a:spcBef>
                <a:spcPts val="0"/>
              </a:spcBef>
              <a:buClr>
                <a:schemeClr val="accent2"/>
              </a:buClr>
              <a:defRPr sz="105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35" name="Content Placeholder 2">
            <a:extLst>
              <a:ext uri="{FF2B5EF4-FFF2-40B4-BE49-F238E27FC236}">
                <a16:creationId xmlns:a16="http://schemas.microsoft.com/office/drawing/2014/main" id="{62F95ECF-640E-49D3-A836-DBCAB2EAD058}"/>
              </a:ext>
            </a:extLst>
          </p:cNvPr>
          <p:cNvSpPr>
            <a:spLocks noGrp="1"/>
          </p:cNvSpPr>
          <p:nvPr>
            <p:ph idx="25" hasCustomPrompt="1"/>
          </p:nvPr>
        </p:nvSpPr>
        <p:spPr>
          <a:xfrm>
            <a:off x="7121428" y="1986331"/>
            <a:ext cx="1655827" cy="3648416"/>
          </a:xfrm>
          <a:prstGeom prst="rect">
            <a:avLst/>
          </a:prstGeom>
        </p:spPr>
        <p:txBody>
          <a:bodyPr/>
          <a:lstStyle>
            <a:lvl1pPr>
              <a:lnSpc>
                <a:spcPct val="100000"/>
              </a:lnSpc>
              <a:spcBef>
                <a:spcPts val="0"/>
              </a:spcBef>
              <a:buClr>
                <a:schemeClr val="accent2"/>
              </a:buClr>
              <a:defRPr sz="1200">
                <a:solidFill>
                  <a:schemeClr val="tx1"/>
                </a:solidFill>
              </a:defRPr>
            </a:lvl1pPr>
            <a:lvl2pPr>
              <a:lnSpc>
                <a:spcPct val="100000"/>
              </a:lnSpc>
              <a:spcBef>
                <a:spcPts val="0"/>
              </a:spcBef>
              <a:buClr>
                <a:schemeClr val="accent2"/>
              </a:buClr>
              <a:defRPr sz="1200">
                <a:solidFill>
                  <a:schemeClr val="tx1"/>
                </a:solidFill>
              </a:defRPr>
            </a:lvl2pPr>
            <a:lvl3pPr>
              <a:lnSpc>
                <a:spcPct val="100000"/>
              </a:lnSpc>
              <a:spcBef>
                <a:spcPts val="0"/>
              </a:spcBef>
              <a:buClr>
                <a:schemeClr val="accent2"/>
              </a:buClr>
              <a:defRPr sz="105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25" name="Text Placeholder 2">
            <a:extLst>
              <a:ext uri="{FF2B5EF4-FFF2-40B4-BE49-F238E27FC236}">
                <a16:creationId xmlns:a16="http://schemas.microsoft.com/office/drawing/2014/main" id="{C146825B-D9F2-4418-9349-A46BDC455B91}"/>
              </a:ext>
            </a:extLst>
          </p:cNvPr>
          <p:cNvSpPr>
            <a:spLocks noGrp="1"/>
          </p:cNvSpPr>
          <p:nvPr>
            <p:ph type="body" sz="quarter" idx="32" hasCustomPrompt="1"/>
          </p:nvPr>
        </p:nvSpPr>
        <p:spPr>
          <a:xfrm>
            <a:off x="440785" y="1328750"/>
            <a:ext cx="1460402" cy="579159"/>
          </a:xfrm>
          <a:prstGeom prst="rect">
            <a:avLst/>
          </a:prstGeom>
        </p:spPr>
        <p:txBody>
          <a:bodyPr anchor="ctr"/>
          <a:lstStyle>
            <a:lvl1pPr marL="0" indent="0" algn="ctr">
              <a:buNone/>
              <a:defRPr sz="12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6" name="Text Placeholder 2">
            <a:extLst>
              <a:ext uri="{FF2B5EF4-FFF2-40B4-BE49-F238E27FC236}">
                <a16:creationId xmlns:a16="http://schemas.microsoft.com/office/drawing/2014/main" id="{3F904253-FD16-4FAA-9ABB-79A050042492}"/>
              </a:ext>
            </a:extLst>
          </p:cNvPr>
          <p:cNvSpPr>
            <a:spLocks noGrp="1"/>
          </p:cNvSpPr>
          <p:nvPr>
            <p:ph type="body" sz="quarter" idx="33" hasCustomPrompt="1"/>
          </p:nvPr>
        </p:nvSpPr>
        <p:spPr>
          <a:xfrm>
            <a:off x="2243653" y="1328750"/>
            <a:ext cx="1460402" cy="579159"/>
          </a:xfrm>
          <a:prstGeom prst="rect">
            <a:avLst/>
          </a:prstGeom>
        </p:spPr>
        <p:txBody>
          <a:bodyPr anchor="ctr"/>
          <a:lstStyle>
            <a:lvl1pPr marL="0" indent="0" algn="ctr">
              <a:buNone/>
              <a:defRPr sz="12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7" name="Text Placeholder 2">
            <a:extLst>
              <a:ext uri="{FF2B5EF4-FFF2-40B4-BE49-F238E27FC236}">
                <a16:creationId xmlns:a16="http://schemas.microsoft.com/office/drawing/2014/main" id="{28DEB19C-1440-4282-9B03-793587A718F8}"/>
              </a:ext>
            </a:extLst>
          </p:cNvPr>
          <p:cNvSpPr>
            <a:spLocks noGrp="1"/>
          </p:cNvSpPr>
          <p:nvPr>
            <p:ph type="body" sz="quarter" idx="34" hasCustomPrompt="1"/>
          </p:nvPr>
        </p:nvSpPr>
        <p:spPr>
          <a:xfrm>
            <a:off x="5643283" y="1328750"/>
            <a:ext cx="1460402" cy="579159"/>
          </a:xfrm>
          <a:prstGeom prst="rect">
            <a:avLst/>
          </a:prstGeom>
        </p:spPr>
        <p:txBody>
          <a:bodyPr anchor="ctr"/>
          <a:lstStyle>
            <a:lvl1pPr marL="0" indent="0" algn="ctr">
              <a:buNone/>
              <a:defRPr sz="12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8" name="Text Placeholder 2">
            <a:extLst>
              <a:ext uri="{FF2B5EF4-FFF2-40B4-BE49-F238E27FC236}">
                <a16:creationId xmlns:a16="http://schemas.microsoft.com/office/drawing/2014/main" id="{872DF980-B89C-4B1E-9A58-3129A20E1479}"/>
              </a:ext>
            </a:extLst>
          </p:cNvPr>
          <p:cNvSpPr>
            <a:spLocks noGrp="1"/>
          </p:cNvSpPr>
          <p:nvPr>
            <p:ph type="body" sz="quarter" idx="35" hasCustomPrompt="1"/>
          </p:nvPr>
        </p:nvSpPr>
        <p:spPr>
          <a:xfrm>
            <a:off x="7356317" y="1328750"/>
            <a:ext cx="1460402" cy="579159"/>
          </a:xfrm>
          <a:prstGeom prst="rect">
            <a:avLst/>
          </a:prstGeom>
        </p:spPr>
        <p:txBody>
          <a:bodyPr anchor="ctr"/>
          <a:lstStyle>
            <a:lvl1pPr marL="0" indent="0" algn="ctr">
              <a:buNone/>
              <a:defRPr sz="12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2" name="Arrow: Chevron 21">
            <a:extLst>
              <a:ext uri="{FF2B5EF4-FFF2-40B4-BE49-F238E27FC236}">
                <a16:creationId xmlns:a16="http://schemas.microsoft.com/office/drawing/2014/main" id="{62EA48B1-3A94-4189-BDC0-E22EF2608C43}"/>
              </a:ext>
            </a:extLst>
          </p:cNvPr>
          <p:cNvSpPr/>
          <p:nvPr userDrawn="1"/>
        </p:nvSpPr>
        <p:spPr>
          <a:xfrm>
            <a:off x="3719211" y="1328750"/>
            <a:ext cx="1832818"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Content Placeholder 2">
            <a:extLst>
              <a:ext uri="{FF2B5EF4-FFF2-40B4-BE49-F238E27FC236}">
                <a16:creationId xmlns:a16="http://schemas.microsoft.com/office/drawing/2014/main" id="{9158186A-4A8A-48D7-850B-FEF6B3A747A1}"/>
              </a:ext>
            </a:extLst>
          </p:cNvPr>
          <p:cNvSpPr>
            <a:spLocks noGrp="1"/>
          </p:cNvSpPr>
          <p:nvPr>
            <p:ph idx="36" hasCustomPrompt="1"/>
          </p:nvPr>
        </p:nvSpPr>
        <p:spPr>
          <a:xfrm>
            <a:off x="3719213" y="1992909"/>
            <a:ext cx="1655827" cy="3648416"/>
          </a:xfrm>
          <a:prstGeom prst="rect">
            <a:avLst/>
          </a:prstGeom>
        </p:spPr>
        <p:txBody>
          <a:bodyPr/>
          <a:lstStyle>
            <a:lvl1pPr>
              <a:lnSpc>
                <a:spcPct val="100000"/>
              </a:lnSpc>
              <a:spcBef>
                <a:spcPts val="0"/>
              </a:spcBef>
              <a:buClr>
                <a:schemeClr val="accent2"/>
              </a:buClr>
              <a:defRPr sz="1200">
                <a:solidFill>
                  <a:schemeClr val="tx1"/>
                </a:solidFill>
              </a:defRPr>
            </a:lvl1pPr>
            <a:lvl2pPr>
              <a:lnSpc>
                <a:spcPct val="100000"/>
              </a:lnSpc>
              <a:spcBef>
                <a:spcPts val="0"/>
              </a:spcBef>
              <a:buClr>
                <a:schemeClr val="accent2"/>
              </a:buClr>
              <a:defRPr sz="1200">
                <a:solidFill>
                  <a:schemeClr val="tx1"/>
                </a:solidFill>
              </a:defRPr>
            </a:lvl2pPr>
            <a:lvl3pPr>
              <a:lnSpc>
                <a:spcPct val="100000"/>
              </a:lnSpc>
              <a:spcBef>
                <a:spcPts val="0"/>
              </a:spcBef>
              <a:buClr>
                <a:schemeClr val="accent2"/>
              </a:buClr>
              <a:defRPr sz="105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24" name="Text Placeholder 2">
            <a:extLst>
              <a:ext uri="{FF2B5EF4-FFF2-40B4-BE49-F238E27FC236}">
                <a16:creationId xmlns:a16="http://schemas.microsoft.com/office/drawing/2014/main" id="{5BD0F29D-3121-45B4-9027-1E5117BCEADB}"/>
              </a:ext>
            </a:extLst>
          </p:cNvPr>
          <p:cNvSpPr>
            <a:spLocks noGrp="1"/>
          </p:cNvSpPr>
          <p:nvPr>
            <p:ph type="body" sz="quarter" idx="37" hasCustomPrompt="1"/>
          </p:nvPr>
        </p:nvSpPr>
        <p:spPr>
          <a:xfrm>
            <a:off x="3941122" y="1335328"/>
            <a:ext cx="1460402" cy="579159"/>
          </a:xfrm>
          <a:prstGeom prst="rect">
            <a:avLst/>
          </a:prstGeom>
        </p:spPr>
        <p:txBody>
          <a:bodyPr anchor="ctr"/>
          <a:lstStyle>
            <a:lvl1pPr marL="0" indent="0" algn="ctr">
              <a:buNone/>
              <a:defRPr sz="12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9" name="Slide Number Placeholder 5">
            <a:extLst>
              <a:ext uri="{FF2B5EF4-FFF2-40B4-BE49-F238E27FC236}">
                <a16:creationId xmlns:a16="http://schemas.microsoft.com/office/drawing/2014/main" id="{ED1D5DF1-A084-42F0-9F84-610F93887826}"/>
              </a:ext>
            </a:extLst>
          </p:cNvPr>
          <p:cNvSpPr>
            <a:spLocks noGrp="1"/>
          </p:cNvSpPr>
          <p:nvPr>
            <p:ph type="sldNum" sz="quarter" idx="4"/>
          </p:nvPr>
        </p:nvSpPr>
        <p:spPr>
          <a:xfrm>
            <a:off x="8775325" y="6624084"/>
            <a:ext cx="35624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9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09110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meline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10" name="Rectangle 9">
            <a:extLst>
              <a:ext uri="{FF2B5EF4-FFF2-40B4-BE49-F238E27FC236}">
                <a16:creationId xmlns:a16="http://schemas.microsoft.com/office/drawing/2014/main" id="{1E0729C3-ACF1-4E41-B822-FC5A03165595}"/>
              </a:ext>
            </a:extLst>
          </p:cNvPr>
          <p:cNvSpPr/>
          <p:nvPr userDrawn="1"/>
        </p:nvSpPr>
        <p:spPr>
          <a:xfrm>
            <a:off x="289906" y="3372390"/>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022265" y="3372390"/>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754624" y="3372390"/>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486983" y="3372390"/>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219342" y="3372154"/>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111436" y="25389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842009" y="3830462"/>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576154" y="253899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292439" y="3830461"/>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962292" y="253899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36" name="Title 1">
            <a:extLst>
              <a:ext uri="{FF2B5EF4-FFF2-40B4-BE49-F238E27FC236}">
                <a16:creationId xmlns:a16="http://schemas.microsoft.com/office/drawing/2014/main" id="{32BFFCFC-E0C2-42A4-859F-5884E81DDE8F}"/>
              </a:ext>
            </a:extLst>
          </p:cNvPr>
          <p:cNvSpPr>
            <a:spLocks noGrp="1"/>
          </p:cNvSpPr>
          <p:nvPr>
            <p:ph type="title" hasCustomPrompt="1"/>
          </p:nvPr>
        </p:nvSpPr>
        <p:spPr>
          <a:xfrm>
            <a:off x="316997" y="162466"/>
            <a:ext cx="8509250" cy="962338"/>
          </a:xfrm>
        </p:spPr>
        <p:txBody>
          <a:bodyPr anchor="ctr">
            <a:normAutofit/>
          </a:bodyPr>
          <a:lstStyle>
            <a:lvl1pPr algn="l">
              <a:defRPr sz="2850">
                <a:solidFill>
                  <a:schemeClr val="accent1"/>
                </a:solidFill>
                <a:latin typeface="+mn-lt"/>
              </a:defRPr>
            </a:lvl1pPr>
          </a:lstStyle>
          <a:p>
            <a:r>
              <a:rPr lang="en-US"/>
              <a:t>Title</a:t>
            </a:r>
          </a:p>
        </p:txBody>
      </p:sp>
      <p:sp>
        <p:nvSpPr>
          <p:cNvPr id="38" name="Text Placeholder 2">
            <a:extLst>
              <a:ext uri="{FF2B5EF4-FFF2-40B4-BE49-F238E27FC236}">
                <a16:creationId xmlns:a16="http://schemas.microsoft.com/office/drawing/2014/main" id="{52E01429-D53B-4684-99F3-0DD6A7CCD3B3}"/>
              </a:ext>
            </a:extLst>
          </p:cNvPr>
          <p:cNvSpPr>
            <a:spLocks noGrp="1"/>
          </p:cNvSpPr>
          <p:nvPr>
            <p:ph type="body" sz="quarter" idx="32" hasCustomPrompt="1"/>
          </p:nvPr>
        </p:nvSpPr>
        <p:spPr>
          <a:xfrm>
            <a:off x="286478" y="1438055"/>
            <a:ext cx="2231128" cy="1090298"/>
          </a:xfrm>
          <a:prstGeom prst="rect">
            <a:avLst/>
          </a:prstGeom>
        </p:spPr>
        <p:txBody>
          <a:bodyPr anchor="b"/>
          <a:lstStyle>
            <a:lvl1pPr marL="0" indent="0" algn="l">
              <a:buNone/>
              <a:defRPr sz="135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39" name="Text Placeholder 2">
            <a:extLst>
              <a:ext uri="{FF2B5EF4-FFF2-40B4-BE49-F238E27FC236}">
                <a16:creationId xmlns:a16="http://schemas.microsoft.com/office/drawing/2014/main" id="{FEC9E24E-8820-4156-B685-C6F343385E11}"/>
              </a:ext>
            </a:extLst>
          </p:cNvPr>
          <p:cNvSpPr>
            <a:spLocks noGrp="1"/>
          </p:cNvSpPr>
          <p:nvPr>
            <p:ph type="body" sz="quarter" idx="33" hasCustomPrompt="1"/>
          </p:nvPr>
        </p:nvSpPr>
        <p:spPr>
          <a:xfrm>
            <a:off x="3460736" y="1438055"/>
            <a:ext cx="2231128" cy="1090298"/>
          </a:xfrm>
          <a:prstGeom prst="rect">
            <a:avLst/>
          </a:prstGeom>
        </p:spPr>
        <p:txBody>
          <a:bodyPr anchor="b"/>
          <a:lstStyle>
            <a:lvl1pPr marL="0" indent="0" algn="l">
              <a:buNone/>
              <a:defRPr sz="135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40" name="Text Placeholder 2">
            <a:extLst>
              <a:ext uri="{FF2B5EF4-FFF2-40B4-BE49-F238E27FC236}">
                <a16:creationId xmlns:a16="http://schemas.microsoft.com/office/drawing/2014/main" id="{0444552D-FB60-4F31-9520-3B89BF2667A0}"/>
              </a:ext>
            </a:extLst>
          </p:cNvPr>
          <p:cNvSpPr>
            <a:spLocks noGrp="1"/>
          </p:cNvSpPr>
          <p:nvPr>
            <p:ph type="body" sz="quarter" idx="34" hasCustomPrompt="1"/>
          </p:nvPr>
        </p:nvSpPr>
        <p:spPr>
          <a:xfrm>
            <a:off x="6634993" y="1438055"/>
            <a:ext cx="2231128" cy="1090298"/>
          </a:xfrm>
          <a:prstGeom prst="rect">
            <a:avLst/>
          </a:prstGeom>
        </p:spPr>
        <p:txBody>
          <a:bodyPr anchor="b"/>
          <a:lstStyle>
            <a:lvl1pPr marL="0" indent="0" algn="l">
              <a:buNone/>
              <a:defRPr sz="135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41" name="Text Placeholder 2">
            <a:extLst>
              <a:ext uri="{FF2B5EF4-FFF2-40B4-BE49-F238E27FC236}">
                <a16:creationId xmlns:a16="http://schemas.microsoft.com/office/drawing/2014/main" id="{89222BC9-3852-4736-8912-A9925196CFD5}"/>
              </a:ext>
            </a:extLst>
          </p:cNvPr>
          <p:cNvSpPr>
            <a:spLocks noGrp="1"/>
          </p:cNvSpPr>
          <p:nvPr>
            <p:ph type="body" sz="quarter" idx="35" hasCustomPrompt="1"/>
          </p:nvPr>
        </p:nvSpPr>
        <p:spPr>
          <a:xfrm>
            <a:off x="1873607" y="4633929"/>
            <a:ext cx="2231128" cy="1090298"/>
          </a:xfrm>
          <a:prstGeom prst="rect">
            <a:avLst/>
          </a:prstGeom>
        </p:spPr>
        <p:txBody>
          <a:bodyPr anchor="t"/>
          <a:lstStyle>
            <a:lvl1pPr marL="0" indent="0" algn="l">
              <a:buNone/>
              <a:defRPr sz="135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42" name="Text Placeholder 2">
            <a:extLst>
              <a:ext uri="{FF2B5EF4-FFF2-40B4-BE49-F238E27FC236}">
                <a16:creationId xmlns:a16="http://schemas.microsoft.com/office/drawing/2014/main" id="{971765D2-0AB8-47C9-9148-50593080FB3E}"/>
              </a:ext>
            </a:extLst>
          </p:cNvPr>
          <p:cNvSpPr>
            <a:spLocks noGrp="1"/>
          </p:cNvSpPr>
          <p:nvPr>
            <p:ph type="body" sz="quarter" idx="36" hasCustomPrompt="1"/>
          </p:nvPr>
        </p:nvSpPr>
        <p:spPr>
          <a:xfrm>
            <a:off x="5047865" y="4633929"/>
            <a:ext cx="2231128" cy="1090298"/>
          </a:xfrm>
          <a:prstGeom prst="rect">
            <a:avLst/>
          </a:prstGeom>
        </p:spPr>
        <p:txBody>
          <a:bodyPr anchor="t"/>
          <a:lstStyle>
            <a:lvl1pPr marL="0" indent="0" algn="l">
              <a:buNone/>
              <a:defRPr sz="135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33" name="Text Placeholder 2">
            <a:extLst>
              <a:ext uri="{FF2B5EF4-FFF2-40B4-BE49-F238E27FC236}">
                <a16:creationId xmlns:a16="http://schemas.microsoft.com/office/drawing/2014/main" id="{63306E3D-0D51-45B8-A1C0-AF06F1ED2824}"/>
              </a:ext>
            </a:extLst>
          </p:cNvPr>
          <p:cNvSpPr>
            <a:spLocks noGrp="1"/>
          </p:cNvSpPr>
          <p:nvPr>
            <p:ph type="body" sz="quarter" idx="37" hasCustomPrompt="1"/>
          </p:nvPr>
        </p:nvSpPr>
        <p:spPr>
          <a:xfrm>
            <a:off x="308810" y="3402419"/>
            <a:ext cx="1612398" cy="415587"/>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35" name="Text Placeholder 2">
            <a:extLst>
              <a:ext uri="{FF2B5EF4-FFF2-40B4-BE49-F238E27FC236}">
                <a16:creationId xmlns:a16="http://schemas.microsoft.com/office/drawing/2014/main" id="{2F3B708F-0327-4B40-B849-8724F0672B0E}"/>
              </a:ext>
            </a:extLst>
          </p:cNvPr>
          <p:cNvSpPr>
            <a:spLocks noGrp="1"/>
          </p:cNvSpPr>
          <p:nvPr>
            <p:ph type="body" sz="quarter" idx="38" hasCustomPrompt="1"/>
          </p:nvPr>
        </p:nvSpPr>
        <p:spPr>
          <a:xfrm>
            <a:off x="2035810" y="3402419"/>
            <a:ext cx="1612398" cy="415587"/>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43" name="Text Placeholder 2">
            <a:extLst>
              <a:ext uri="{FF2B5EF4-FFF2-40B4-BE49-F238E27FC236}">
                <a16:creationId xmlns:a16="http://schemas.microsoft.com/office/drawing/2014/main" id="{1894A72A-360F-4813-974A-BE183FB17418}"/>
              </a:ext>
            </a:extLst>
          </p:cNvPr>
          <p:cNvSpPr>
            <a:spLocks noGrp="1"/>
          </p:cNvSpPr>
          <p:nvPr>
            <p:ph type="body" sz="quarter" idx="39" hasCustomPrompt="1"/>
          </p:nvPr>
        </p:nvSpPr>
        <p:spPr>
          <a:xfrm>
            <a:off x="3773528" y="3402419"/>
            <a:ext cx="1612398" cy="415587"/>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44" name="Text Placeholder 2">
            <a:extLst>
              <a:ext uri="{FF2B5EF4-FFF2-40B4-BE49-F238E27FC236}">
                <a16:creationId xmlns:a16="http://schemas.microsoft.com/office/drawing/2014/main" id="{A76E79E5-7B66-4324-87D2-B80EB36D95F4}"/>
              </a:ext>
            </a:extLst>
          </p:cNvPr>
          <p:cNvSpPr>
            <a:spLocks noGrp="1"/>
          </p:cNvSpPr>
          <p:nvPr>
            <p:ph type="body" sz="quarter" idx="40" hasCustomPrompt="1"/>
          </p:nvPr>
        </p:nvSpPr>
        <p:spPr>
          <a:xfrm>
            <a:off x="5498432" y="3402419"/>
            <a:ext cx="1612398" cy="415587"/>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45" name="Text Placeholder 2">
            <a:extLst>
              <a:ext uri="{FF2B5EF4-FFF2-40B4-BE49-F238E27FC236}">
                <a16:creationId xmlns:a16="http://schemas.microsoft.com/office/drawing/2014/main" id="{B95D1B6D-E882-4E48-B140-B4FA5795F2A8}"/>
              </a:ext>
            </a:extLst>
          </p:cNvPr>
          <p:cNvSpPr>
            <a:spLocks noGrp="1"/>
          </p:cNvSpPr>
          <p:nvPr>
            <p:ph type="body" sz="quarter" idx="41" hasCustomPrompt="1"/>
          </p:nvPr>
        </p:nvSpPr>
        <p:spPr>
          <a:xfrm>
            <a:off x="7231835" y="3402419"/>
            <a:ext cx="1612398" cy="415587"/>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8" name="Slide Number Placeholder 5">
            <a:extLst>
              <a:ext uri="{FF2B5EF4-FFF2-40B4-BE49-F238E27FC236}">
                <a16:creationId xmlns:a16="http://schemas.microsoft.com/office/drawing/2014/main" id="{6EDD3520-E760-45B6-9D2D-D30D5FB02B4A}"/>
              </a:ext>
            </a:extLst>
          </p:cNvPr>
          <p:cNvSpPr>
            <a:spLocks noGrp="1"/>
          </p:cNvSpPr>
          <p:nvPr>
            <p:ph type="sldNum" sz="quarter" idx="4"/>
          </p:nvPr>
        </p:nvSpPr>
        <p:spPr>
          <a:xfrm>
            <a:off x="8775325" y="6624084"/>
            <a:ext cx="35624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9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11604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2 Month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0" name="Rectangle 19">
            <a:extLst>
              <a:ext uri="{FF2B5EF4-FFF2-40B4-BE49-F238E27FC236}">
                <a16:creationId xmlns:a16="http://schemas.microsoft.com/office/drawing/2014/main" id="{0DA5B326-4BC0-484C-8A52-EB4943337D62}"/>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36" name="Title 1">
            <a:extLst>
              <a:ext uri="{FF2B5EF4-FFF2-40B4-BE49-F238E27FC236}">
                <a16:creationId xmlns:a16="http://schemas.microsoft.com/office/drawing/2014/main" id="{32BFFCFC-E0C2-42A4-859F-5884E81DDE8F}"/>
              </a:ext>
            </a:extLst>
          </p:cNvPr>
          <p:cNvSpPr>
            <a:spLocks noGrp="1"/>
          </p:cNvSpPr>
          <p:nvPr>
            <p:ph type="title" hasCustomPrompt="1"/>
          </p:nvPr>
        </p:nvSpPr>
        <p:spPr>
          <a:xfrm>
            <a:off x="316997" y="162466"/>
            <a:ext cx="8509250" cy="962338"/>
          </a:xfrm>
        </p:spPr>
        <p:txBody>
          <a:bodyPr anchor="ctr">
            <a:normAutofit/>
          </a:bodyPr>
          <a:lstStyle>
            <a:lvl1pPr algn="l">
              <a:defRPr sz="2850">
                <a:solidFill>
                  <a:schemeClr val="accent1"/>
                </a:solidFill>
                <a:latin typeface="+mn-lt"/>
              </a:defRPr>
            </a:lvl1pPr>
          </a:lstStyle>
          <a:p>
            <a:r>
              <a:rPr lang="en-US"/>
              <a:t>Title</a:t>
            </a:r>
          </a:p>
        </p:txBody>
      </p:sp>
      <p:sp>
        <p:nvSpPr>
          <p:cNvPr id="32" name="Rectangle 31">
            <a:extLst>
              <a:ext uri="{FF2B5EF4-FFF2-40B4-BE49-F238E27FC236}">
                <a16:creationId xmlns:a16="http://schemas.microsoft.com/office/drawing/2014/main" id="{8F8EF1C3-C7F3-4A05-AF54-FC7A9D6E291D}"/>
              </a:ext>
            </a:extLst>
          </p:cNvPr>
          <p:cNvSpPr/>
          <p:nvPr userDrawn="1"/>
        </p:nvSpPr>
        <p:spPr>
          <a:xfrm>
            <a:off x="1129229" y="1656545"/>
            <a:ext cx="622761"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 Placeholder 3">
            <a:extLst>
              <a:ext uri="{FF2B5EF4-FFF2-40B4-BE49-F238E27FC236}">
                <a16:creationId xmlns:a16="http://schemas.microsoft.com/office/drawing/2014/main" id="{44440C02-52A2-443D-9850-C05B1CC60607}"/>
              </a:ext>
            </a:extLst>
          </p:cNvPr>
          <p:cNvSpPr>
            <a:spLocks noGrp="1"/>
          </p:cNvSpPr>
          <p:nvPr>
            <p:ph type="body" sz="quarter" idx="10" hasCustomPrompt="1"/>
          </p:nvPr>
        </p:nvSpPr>
        <p:spPr>
          <a:xfrm>
            <a:off x="1155811" y="1671275"/>
            <a:ext cx="560567"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64" name="Rectangle 63">
            <a:extLst>
              <a:ext uri="{FF2B5EF4-FFF2-40B4-BE49-F238E27FC236}">
                <a16:creationId xmlns:a16="http://schemas.microsoft.com/office/drawing/2014/main" id="{6AE57A17-21B0-4478-932F-2DBE87E6357E}"/>
              </a:ext>
            </a:extLst>
          </p:cNvPr>
          <p:cNvSpPr/>
          <p:nvPr userDrawn="1"/>
        </p:nvSpPr>
        <p:spPr>
          <a:xfrm>
            <a:off x="1772344" y="1656545"/>
            <a:ext cx="622761"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AD77035B-4473-498E-A5C5-E00D6F7989FA}"/>
              </a:ext>
            </a:extLst>
          </p:cNvPr>
          <p:cNvSpPr/>
          <p:nvPr userDrawn="1"/>
        </p:nvSpPr>
        <p:spPr>
          <a:xfrm>
            <a:off x="2415458" y="1656545"/>
            <a:ext cx="622761"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65">
            <a:extLst>
              <a:ext uri="{FF2B5EF4-FFF2-40B4-BE49-F238E27FC236}">
                <a16:creationId xmlns:a16="http://schemas.microsoft.com/office/drawing/2014/main" id="{2AC0D8F7-688C-4FEA-9AD6-3EB629869713}"/>
              </a:ext>
            </a:extLst>
          </p:cNvPr>
          <p:cNvSpPr/>
          <p:nvPr userDrawn="1"/>
        </p:nvSpPr>
        <p:spPr>
          <a:xfrm>
            <a:off x="3058573" y="1656545"/>
            <a:ext cx="622761"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Rectangle 66">
            <a:extLst>
              <a:ext uri="{FF2B5EF4-FFF2-40B4-BE49-F238E27FC236}">
                <a16:creationId xmlns:a16="http://schemas.microsoft.com/office/drawing/2014/main" id="{6AA45063-8870-4F0C-9539-86583740EFA8}"/>
              </a:ext>
            </a:extLst>
          </p:cNvPr>
          <p:cNvSpPr/>
          <p:nvPr userDrawn="1"/>
        </p:nvSpPr>
        <p:spPr>
          <a:xfrm>
            <a:off x="3701687" y="1656545"/>
            <a:ext cx="622761"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E6CD54BE-68E3-4B28-A5CE-AC46FC750863}"/>
              </a:ext>
            </a:extLst>
          </p:cNvPr>
          <p:cNvSpPr/>
          <p:nvPr userDrawn="1"/>
        </p:nvSpPr>
        <p:spPr>
          <a:xfrm>
            <a:off x="4344802" y="1656545"/>
            <a:ext cx="622761"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DDCAC00F-00B3-4CEB-AC9A-FE4793E32FC6}"/>
              </a:ext>
            </a:extLst>
          </p:cNvPr>
          <p:cNvSpPr/>
          <p:nvPr userDrawn="1"/>
        </p:nvSpPr>
        <p:spPr>
          <a:xfrm>
            <a:off x="4987916" y="1656545"/>
            <a:ext cx="622761"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CA4F026D-07C8-4863-B49F-5B2E1BE42ECC}"/>
              </a:ext>
            </a:extLst>
          </p:cNvPr>
          <p:cNvSpPr/>
          <p:nvPr userDrawn="1"/>
        </p:nvSpPr>
        <p:spPr>
          <a:xfrm>
            <a:off x="5631031" y="1656545"/>
            <a:ext cx="622761"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DF97762D-01F3-494D-9C05-573F05113364}"/>
              </a:ext>
            </a:extLst>
          </p:cNvPr>
          <p:cNvSpPr/>
          <p:nvPr userDrawn="1"/>
        </p:nvSpPr>
        <p:spPr>
          <a:xfrm>
            <a:off x="6274145" y="1656545"/>
            <a:ext cx="622761"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B8ECDD6B-669B-41B4-A2AB-37AB3E630273}"/>
              </a:ext>
            </a:extLst>
          </p:cNvPr>
          <p:cNvSpPr/>
          <p:nvPr userDrawn="1"/>
        </p:nvSpPr>
        <p:spPr>
          <a:xfrm>
            <a:off x="6917260" y="1656545"/>
            <a:ext cx="622761"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B3A061A1-FC23-4A3E-A53A-803357DD362C}"/>
              </a:ext>
            </a:extLst>
          </p:cNvPr>
          <p:cNvSpPr/>
          <p:nvPr userDrawn="1"/>
        </p:nvSpPr>
        <p:spPr>
          <a:xfrm>
            <a:off x="7560374" y="1656545"/>
            <a:ext cx="622761"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3252DBF2-781E-4EEB-9ED7-86BB8AB4C9E4}"/>
              </a:ext>
            </a:extLst>
          </p:cNvPr>
          <p:cNvSpPr/>
          <p:nvPr userDrawn="1"/>
        </p:nvSpPr>
        <p:spPr>
          <a:xfrm>
            <a:off x="8203486" y="1656545"/>
            <a:ext cx="622761"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Text Placeholder 3">
            <a:extLst>
              <a:ext uri="{FF2B5EF4-FFF2-40B4-BE49-F238E27FC236}">
                <a16:creationId xmlns:a16="http://schemas.microsoft.com/office/drawing/2014/main" id="{1978D52B-C0ED-41F9-815E-EA309C559B06}"/>
              </a:ext>
            </a:extLst>
          </p:cNvPr>
          <p:cNvSpPr>
            <a:spLocks noGrp="1"/>
          </p:cNvSpPr>
          <p:nvPr>
            <p:ph type="body" sz="quarter" idx="21" hasCustomPrompt="1"/>
          </p:nvPr>
        </p:nvSpPr>
        <p:spPr>
          <a:xfrm>
            <a:off x="1799052" y="1671275"/>
            <a:ext cx="560567"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76" name="Text Placeholder 3">
            <a:extLst>
              <a:ext uri="{FF2B5EF4-FFF2-40B4-BE49-F238E27FC236}">
                <a16:creationId xmlns:a16="http://schemas.microsoft.com/office/drawing/2014/main" id="{914ACD4F-1F6A-4316-B1C5-2561446AEDA5}"/>
              </a:ext>
            </a:extLst>
          </p:cNvPr>
          <p:cNvSpPr>
            <a:spLocks noGrp="1"/>
          </p:cNvSpPr>
          <p:nvPr>
            <p:ph type="body" sz="quarter" idx="22" hasCustomPrompt="1"/>
          </p:nvPr>
        </p:nvSpPr>
        <p:spPr>
          <a:xfrm>
            <a:off x="2442292" y="1671275"/>
            <a:ext cx="560567"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77" name="Text Placeholder 3">
            <a:extLst>
              <a:ext uri="{FF2B5EF4-FFF2-40B4-BE49-F238E27FC236}">
                <a16:creationId xmlns:a16="http://schemas.microsoft.com/office/drawing/2014/main" id="{71C232EE-2C6C-4717-977C-74903E903DD8}"/>
              </a:ext>
            </a:extLst>
          </p:cNvPr>
          <p:cNvSpPr>
            <a:spLocks noGrp="1"/>
          </p:cNvSpPr>
          <p:nvPr>
            <p:ph type="body" sz="quarter" idx="23" hasCustomPrompt="1"/>
          </p:nvPr>
        </p:nvSpPr>
        <p:spPr>
          <a:xfrm>
            <a:off x="3085533" y="1671275"/>
            <a:ext cx="560567"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78" name="Text Placeholder 3">
            <a:extLst>
              <a:ext uri="{FF2B5EF4-FFF2-40B4-BE49-F238E27FC236}">
                <a16:creationId xmlns:a16="http://schemas.microsoft.com/office/drawing/2014/main" id="{B9816630-2B80-4C28-B33D-DD0812A8B728}"/>
              </a:ext>
            </a:extLst>
          </p:cNvPr>
          <p:cNvSpPr>
            <a:spLocks noGrp="1"/>
          </p:cNvSpPr>
          <p:nvPr>
            <p:ph type="body" sz="quarter" idx="24" hasCustomPrompt="1"/>
          </p:nvPr>
        </p:nvSpPr>
        <p:spPr>
          <a:xfrm>
            <a:off x="3728773" y="1671275"/>
            <a:ext cx="560567"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79" name="Text Placeholder 3">
            <a:extLst>
              <a:ext uri="{FF2B5EF4-FFF2-40B4-BE49-F238E27FC236}">
                <a16:creationId xmlns:a16="http://schemas.microsoft.com/office/drawing/2014/main" id="{300DEE89-C49F-46E0-A77A-D7B950BD04DC}"/>
              </a:ext>
            </a:extLst>
          </p:cNvPr>
          <p:cNvSpPr>
            <a:spLocks noGrp="1"/>
          </p:cNvSpPr>
          <p:nvPr>
            <p:ph type="body" sz="quarter" idx="25" hasCustomPrompt="1"/>
          </p:nvPr>
        </p:nvSpPr>
        <p:spPr>
          <a:xfrm>
            <a:off x="4372014" y="1671275"/>
            <a:ext cx="560567"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80" name="Text Placeholder 3">
            <a:extLst>
              <a:ext uri="{FF2B5EF4-FFF2-40B4-BE49-F238E27FC236}">
                <a16:creationId xmlns:a16="http://schemas.microsoft.com/office/drawing/2014/main" id="{BDB9C754-9DD6-4FD0-B899-C683F1F2C7A5}"/>
              </a:ext>
            </a:extLst>
          </p:cNvPr>
          <p:cNvSpPr>
            <a:spLocks noGrp="1"/>
          </p:cNvSpPr>
          <p:nvPr>
            <p:ph type="body" sz="quarter" idx="26" hasCustomPrompt="1"/>
          </p:nvPr>
        </p:nvSpPr>
        <p:spPr>
          <a:xfrm>
            <a:off x="5015254" y="1671275"/>
            <a:ext cx="560567"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81" name="Text Placeholder 3">
            <a:extLst>
              <a:ext uri="{FF2B5EF4-FFF2-40B4-BE49-F238E27FC236}">
                <a16:creationId xmlns:a16="http://schemas.microsoft.com/office/drawing/2014/main" id="{4D99DBD6-2784-4E29-980C-00181C5FAD1F}"/>
              </a:ext>
            </a:extLst>
          </p:cNvPr>
          <p:cNvSpPr>
            <a:spLocks noGrp="1"/>
          </p:cNvSpPr>
          <p:nvPr>
            <p:ph type="body" sz="quarter" idx="27" hasCustomPrompt="1"/>
          </p:nvPr>
        </p:nvSpPr>
        <p:spPr>
          <a:xfrm>
            <a:off x="5658495" y="1671275"/>
            <a:ext cx="560567"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82" name="Text Placeholder 3">
            <a:extLst>
              <a:ext uri="{FF2B5EF4-FFF2-40B4-BE49-F238E27FC236}">
                <a16:creationId xmlns:a16="http://schemas.microsoft.com/office/drawing/2014/main" id="{EE50CF8F-FEE4-41EF-9F66-25AD46C90E55}"/>
              </a:ext>
            </a:extLst>
          </p:cNvPr>
          <p:cNvSpPr>
            <a:spLocks noGrp="1"/>
          </p:cNvSpPr>
          <p:nvPr>
            <p:ph type="body" sz="quarter" idx="28" hasCustomPrompt="1"/>
          </p:nvPr>
        </p:nvSpPr>
        <p:spPr>
          <a:xfrm>
            <a:off x="6301735" y="1671275"/>
            <a:ext cx="560567"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83" name="Text Placeholder 3">
            <a:extLst>
              <a:ext uri="{FF2B5EF4-FFF2-40B4-BE49-F238E27FC236}">
                <a16:creationId xmlns:a16="http://schemas.microsoft.com/office/drawing/2014/main" id="{BF82666D-5E30-464E-BDAC-A160E2BB5ADD}"/>
              </a:ext>
            </a:extLst>
          </p:cNvPr>
          <p:cNvSpPr>
            <a:spLocks noGrp="1"/>
          </p:cNvSpPr>
          <p:nvPr>
            <p:ph type="body" sz="quarter" idx="29" hasCustomPrompt="1"/>
          </p:nvPr>
        </p:nvSpPr>
        <p:spPr>
          <a:xfrm>
            <a:off x="6944976" y="1671275"/>
            <a:ext cx="560567"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84" name="Text Placeholder 3">
            <a:extLst>
              <a:ext uri="{FF2B5EF4-FFF2-40B4-BE49-F238E27FC236}">
                <a16:creationId xmlns:a16="http://schemas.microsoft.com/office/drawing/2014/main" id="{F1C6E7F8-730C-45CB-B7CD-9CBFC0B97231}"/>
              </a:ext>
            </a:extLst>
          </p:cNvPr>
          <p:cNvSpPr>
            <a:spLocks noGrp="1"/>
          </p:cNvSpPr>
          <p:nvPr>
            <p:ph type="body" sz="quarter" idx="30" hasCustomPrompt="1"/>
          </p:nvPr>
        </p:nvSpPr>
        <p:spPr>
          <a:xfrm>
            <a:off x="7588216" y="1671275"/>
            <a:ext cx="560567"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85" name="Text Placeholder 3">
            <a:extLst>
              <a:ext uri="{FF2B5EF4-FFF2-40B4-BE49-F238E27FC236}">
                <a16:creationId xmlns:a16="http://schemas.microsoft.com/office/drawing/2014/main" id="{2D130999-4F04-4097-B8B8-46F5B3D041D9}"/>
              </a:ext>
            </a:extLst>
          </p:cNvPr>
          <p:cNvSpPr>
            <a:spLocks noGrp="1"/>
          </p:cNvSpPr>
          <p:nvPr>
            <p:ph type="body" sz="quarter" idx="31" hasCustomPrompt="1"/>
          </p:nvPr>
        </p:nvSpPr>
        <p:spPr>
          <a:xfrm>
            <a:off x="8231453" y="1671275"/>
            <a:ext cx="560567"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34" name="Slide Number Placeholder 5">
            <a:extLst>
              <a:ext uri="{FF2B5EF4-FFF2-40B4-BE49-F238E27FC236}">
                <a16:creationId xmlns:a16="http://schemas.microsoft.com/office/drawing/2014/main" id="{F669174D-1272-4F8B-8AC3-4D4989DBF41E}"/>
              </a:ext>
            </a:extLst>
          </p:cNvPr>
          <p:cNvSpPr>
            <a:spLocks noGrp="1"/>
          </p:cNvSpPr>
          <p:nvPr>
            <p:ph type="sldNum" sz="quarter" idx="4"/>
          </p:nvPr>
        </p:nvSpPr>
        <p:spPr>
          <a:xfrm>
            <a:off x="8775325" y="6624084"/>
            <a:ext cx="35624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9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74634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4 Left">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A07FE31F-6F7C-45E4-8003-85B28143C0EE}"/>
              </a:ext>
            </a:extLst>
          </p:cNvPr>
          <p:cNvSpPr>
            <a:spLocks noGrp="1"/>
          </p:cNvSpPr>
          <p:nvPr>
            <p:ph idx="13" hasCustomPrompt="1"/>
          </p:nvPr>
        </p:nvSpPr>
        <p:spPr>
          <a:xfrm>
            <a:off x="2866262" y="495380"/>
            <a:ext cx="5969783" cy="5601122"/>
          </a:xfrm>
          <a:prstGeom prst="rect">
            <a:avLst/>
          </a:prstGeom>
        </p:spPr>
        <p:txBody>
          <a:bodyPr anchor="ctr"/>
          <a:lstStyle>
            <a:lvl1pPr>
              <a:lnSpc>
                <a:spcPct val="100000"/>
              </a:lnSpc>
              <a:spcBef>
                <a:spcPts val="0"/>
              </a:spcBef>
              <a:buClr>
                <a:schemeClr val="accent2"/>
              </a:buClr>
              <a:defRPr sz="1800">
                <a:solidFill>
                  <a:schemeClr val="tx1"/>
                </a:solidFill>
              </a:defRPr>
            </a:lvl1pPr>
            <a:lvl2pPr>
              <a:lnSpc>
                <a:spcPct val="100000"/>
              </a:lnSpc>
              <a:spcBef>
                <a:spcPts val="0"/>
              </a:spcBef>
              <a:buClr>
                <a:schemeClr val="accent2"/>
              </a:buClr>
              <a:defRPr sz="1800">
                <a:solidFill>
                  <a:schemeClr val="tx1"/>
                </a:solidFill>
              </a:defRPr>
            </a:lvl2pPr>
            <a:lvl3pPr>
              <a:lnSpc>
                <a:spcPct val="100000"/>
              </a:lnSpc>
              <a:spcBef>
                <a:spcPts val="0"/>
              </a:spcBef>
              <a:buClr>
                <a:schemeClr val="accent2"/>
              </a:buClr>
              <a:defRPr sz="1800">
                <a:solidFill>
                  <a:schemeClr val="tx1"/>
                </a:solidFill>
              </a:defRPr>
            </a:lvl3pPr>
            <a:lvl4pPr>
              <a:buClr>
                <a:schemeClr val="accent2"/>
              </a:buClr>
              <a:defRPr sz="18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8173" y="0"/>
            <a:ext cx="2370859"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19" name="Title 1">
            <a:extLst>
              <a:ext uri="{FF2B5EF4-FFF2-40B4-BE49-F238E27FC236}">
                <a16:creationId xmlns:a16="http://schemas.microsoft.com/office/drawing/2014/main" id="{6CD2B28D-4529-4C9A-AFA6-6D4C9BE5EC15}"/>
              </a:ext>
            </a:extLst>
          </p:cNvPr>
          <p:cNvSpPr>
            <a:spLocks noGrp="1"/>
          </p:cNvSpPr>
          <p:nvPr>
            <p:ph type="ctrTitle" hasCustomPrompt="1"/>
          </p:nvPr>
        </p:nvSpPr>
        <p:spPr>
          <a:xfrm>
            <a:off x="200830" y="2124220"/>
            <a:ext cx="1989920" cy="2343445"/>
          </a:xfrm>
          <a:noFill/>
          <a:ln>
            <a:noFill/>
          </a:ln>
        </p:spPr>
        <p:txBody>
          <a:bodyPr anchor="ctr">
            <a:noAutofit/>
          </a:bodyPr>
          <a:lstStyle>
            <a:lvl1pPr algn="l">
              <a:lnSpc>
                <a:spcPct val="100000"/>
              </a:lnSpc>
              <a:defRPr sz="2700">
                <a:solidFill>
                  <a:schemeClr val="bg1"/>
                </a:solidFill>
                <a:latin typeface="+mn-lt"/>
              </a:defRPr>
            </a:lvl1pPr>
          </a:lstStyle>
          <a:p>
            <a:r>
              <a:rPr lang="en-US"/>
              <a:t>Title</a:t>
            </a:r>
          </a:p>
        </p:txBody>
      </p:sp>
      <p:sp>
        <p:nvSpPr>
          <p:cNvPr id="10" name="Slide Number Placeholder 5">
            <a:extLst>
              <a:ext uri="{FF2B5EF4-FFF2-40B4-BE49-F238E27FC236}">
                <a16:creationId xmlns:a16="http://schemas.microsoft.com/office/drawing/2014/main" id="{1970CEFB-CE7B-450E-A158-5F7426D76ACB}"/>
              </a:ext>
            </a:extLst>
          </p:cNvPr>
          <p:cNvSpPr>
            <a:spLocks noGrp="1"/>
          </p:cNvSpPr>
          <p:nvPr>
            <p:ph type="sldNum" sz="quarter" idx="4"/>
          </p:nvPr>
        </p:nvSpPr>
        <p:spPr>
          <a:xfrm>
            <a:off x="8775325" y="6624084"/>
            <a:ext cx="35624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9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6397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ations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319573" y="153230"/>
            <a:ext cx="8506674" cy="962338"/>
          </a:xfrm>
        </p:spPr>
        <p:txBody>
          <a:bodyPr anchor="ctr">
            <a:normAutofit/>
          </a:bodyPr>
          <a:lstStyle>
            <a:lvl1pPr algn="l">
              <a:defRPr sz="2850">
                <a:solidFill>
                  <a:schemeClr val="accent1"/>
                </a:solidFill>
                <a:latin typeface="+mn-lt"/>
              </a:defRPr>
            </a:lvl1pPr>
          </a:lstStyle>
          <a:p>
            <a:r>
              <a:rPr lang="en-US"/>
              <a:t>Title</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hasCustomPrompt="1"/>
          </p:nvPr>
        </p:nvSpPr>
        <p:spPr>
          <a:xfrm>
            <a:off x="894767" y="1869556"/>
            <a:ext cx="7340238" cy="3110306"/>
          </a:xfrm>
          <a:prstGeom prst="rect">
            <a:avLst/>
          </a:prstGeom>
        </p:spPr>
        <p:txBody>
          <a:bodyPr/>
          <a:lstStyle>
            <a:lvl1pPr marL="0" indent="0">
              <a:lnSpc>
                <a:spcPct val="100000"/>
              </a:lnSpc>
              <a:spcBef>
                <a:spcPts val="0"/>
              </a:spcBef>
              <a:buClr>
                <a:schemeClr val="accent2"/>
              </a:buClr>
              <a:buNone/>
              <a:defRPr sz="1800">
                <a:solidFill>
                  <a:schemeClr val="tx1"/>
                </a:solidFill>
              </a:defRPr>
            </a:lvl1pPr>
            <a:lvl2pPr marL="342900" indent="0">
              <a:lnSpc>
                <a:spcPct val="100000"/>
              </a:lnSpc>
              <a:spcBef>
                <a:spcPts val="0"/>
              </a:spcBef>
              <a:buClr>
                <a:schemeClr val="accent2"/>
              </a:buClr>
              <a:buNone/>
              <a:defRPr sz="1800">
                <a:solidFill>
                  <a:schemeClr val="tx1"/>
                </a:solidFill>
              </a:defRPr>
            </a:lvl2pPr>
            <a:lvl3pPr>
              <a:lnSpc>
                <a:spcPct val="100000"/>
              </a:lnSpc>
              <a:spcBef>
                <a:spcPts val="0"/>
              </a:spcBef>
              <a:buClr>
                <a:schemeClr val="accent2"/>
              </a:buClr>
              <a:defRPr sz="1800">
                <a:solidFill>
                  <a:schemeClr val="tx1"/>
                </a:solidFill>
              </a:defRPr>
            </a:lvl3pPr>
            <a:lvl4pPr>
              <a:buClr>
                <a:schemeClr val="accent2"/>
              </a:buClr>
              <a:defRPr sz="1800">
                <a:solidFill>
                  <a:schemeClr val="accent1"/>
                </a:solidFill>
              </a:defRPr>
            </a:lvl4pPr>
            <a:lvl5pPr>
              <a:buClr>
                <a:schemeClr val="accent2"/>
              </a:buClr>
              <a:defRPr>
                <a:solidFill>
                  <a:schemeClr val="accent1"/>
                </a:solidFill>
              </a:defRPr>
            </a:lvl5pPr>
          </a:lstStyle>
          <a:p>
            <a:pPr lvl="0"/>
            <a:r>
              <a:rPr lang="en-US"/>
              <a:t>Quotation</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9" name="Slide Number Placeholder 5">
            <a:extLst>
              <a:ext uri="{FF2B5EF4-FFF2-40B4-BE49-F238E27FC236}">
                <a16:creationId xmlns:a16="http://schemas.microsoft.com/office/drawing/2014/main" id="{76E81317-0A61-417B-8DBF-8A3B355AA4E6}"/>
              </a:ext>
            </a:extLst>
          </p:cNvPr>
          <p:cNvSpPr>
            <a:spLocks noGrp="1"/>
          </p:cNvSpPr>
          <p:nvPr>
            <p:ph type="sldNum" sz="quarter" idx="4"/>
          </p:nvPr>
        </p:nvSpPr>
        <p:spPr>
          <a:xfrm>
            <a:off x="8775325" y="6624084"/>
            <a:ext cx="35624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9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11" name="Rounded Rectangle 53">
            <a:extLst>
              <a:ext uri="{FF2B5EF4-FFF2-40B4-BE49-F238E27FC236}">
                <a16:creationId xmlns:a16="http://schemas.microsoft.com/office/drawing/2014/main" id="{E19E0B11-7EA6-4D27-B2E3-E8EA822669AE}"/>
              </a:ext>
            </a:extLst>
          </p:cNvPr>
          <p:cNvSpPr/>
          <p:nvPr userDrawn="1"/>
        </p:nvSpPr>
        <p:spPr>
          <a:xfrm>
            <a:off x="472500" y="1513739"/>
            <a:ext cx="8107620" cy="3834557"/>
          </a:xfrm>
          <a:prstGeom prst="roundRect">
            <a:avLst/>
          </a:prstGeom>
          <a:noFill/>
          <a:ln w="8572" cap="rnd" cmpd="sng" algn="ctr">
            <a:solidFill>
              <a:srgbClr val="F16038"/>
            </a:solid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2" tIns="30861" rIns="61722" bIns="30861"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0007226F-F11B-4C65-A6FC-7BA9B76D2787}"/>
              </a:ext>
            </a:extLst>
          </p:cNvPr>
          <p:cNvGrpSpPr/>
          <p:nvPr userDrawn="1"/>
        </p:nvGrpSpPr>
        <p:grpSpPr>
          <a:xfrm>
            <a:off x="8237120" y="4912836"/>
            <a:ext cx="457298" cy="609731"/>
            <a:chOff x="3296528" y="4412526"/>
            <a:chExt cx="609731" cy="609731"/>
          </a:xfrm>
        </p:grpSpPr>
        <p:sp>
          <p:nvSpPr>
            <p:cNvPr id="13" name="Oval 12">
              <a:extLst>
                <a:ext uri="{FF2B5EF4-FFF2-40B4-BE49-F238E27FC236}">
                  <a16:creationId xmlns:a16="http://schemas.microsoft.com/office/drawing/2014/main" id="{BBEE2054-B52E-422E-8F6E-11AEAD635085}"/>
                </a:ext>
              </a:extLst>
            </p:cNvPr>
            <p:cNvSpPr>
              <a:spLocks noChangeArrowheads="1"/>
            </p:cNvSpPr>
            <p:nvPr/>
          </p:nvSpPr>
          <p:spPr bwMode="auto">
            <a:xfrm flipH="1" flipV="1">
              <a:off x="3296528" y="4412526"/>
              <a:ext cx="609731" cy="609731"/>
            </a:xfrm>
            <a:prstGeom prst="ellipse">
              <a:avLst/>
            </a:prstGeom>
            <a:solidFill>
              <a:schemeClr val="accent2"/>
            </a:solidFill>
            <a:ln w="120015" cap="flat" cmpd="sng" algn="ctr">
              <a:solidFill>
                <a:srgbClr val="FFFFFF"/>
              </a:solidFill>
              <a:prstDash val="solid"/>
              <a:round/>
              <a:headEnd type="none" w="med" len="med"/>
              <a:tailEnd type="none" w="med" len="med"/>
            </a:ln>
          </p:spPr>
          <p:txBody>
            <a:bodyPr vert="horz" wrap="square" lIns="61722" tIns="30861" rIns="61722" bIns="30861"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58">
              <a:extLst>
                <a:ext uri="{FF2B5EF4-FFF2-40B4-BE49-F238E27FC236}">
                  <a16:creationId xmlns:a16="http://schemas.microsoft.com/office/drawing/2014/main" id="{A256EB3A-9D9C-4F37-92DB-DFEFF9B1B99E}"/>
                </a:ext>
              </a:extLst>
            </p:cNvPr>
            <p:cNvSpPr>
              <a:spLocks noEditPoints="1"/>
            </p:cNvSpPr>
            <p:nvPr/>
          </p:nvSpPr>
          <p:spPr bwMode="auto">
            <a:xfrm flipH="1" flipV="1">
              <a:off x="3446107" y="4597044"/>
              <a:ext cx="310574" cy="240695"/>
            </a:xfrm>
            <a:custGeom>
              <a:avLst/>
              <a:gdLst>
                <a:gd name="T0" fmla="*/ 154 w 596"/>
                <a:gd name="T1" fmla="*/ 204 h 464"/>
                <a:gd name="T2" fmla="*/ 191 w 596"/>
                <a:gd name="T3" fmla="*/ 276 h 464"/>
                <a:gd name="T4" fmla="*/ 229 w 596"/>
                <a:gd name="T5" fmla="*/ 352 h 464"/>
                <a:gd name="T6" fmla="*/ 118 w 596"/>
                <a:gd name="T7" fmla="*/ 464 h 464"/>
                <a:gd name="T8" fmla="*/ 0 w 596"/>
                <a:gd name="T9" fmla="*/ 329 h 464"/>
                <a:gd name="T10" fmla="*/ 202 w 596"/>
                <a:gd name="T11" fmla="*/ 0 h 464"/>
                <a:gd name="T12" fmla="*/ 253 w 596"/>
                <a:gd name="T13" fmla="*/ 68 h 464"/>
                <a:gd name="T14" fmla="*/ 196 w 596"/>
                <a:gd name="T15" fmla="*/ 116 h 464"/>
                <a:gd name="T16" fmla="*/ 154 w 596"/>
                <a:gd name="T17" fmla="*/ 204 h 464"/>
                <a:gd name="T18" fmla="*/ 538 w 596"/>
                <a:gd name="T19" fmla="*/ 116 h 464"/>
                <a:gd name="T20" fmla="*/ 596 w 596"/>
                <a:gd name="T21" fmla="*/ 68 h 464"/>
                <a:gd name="T22" fmla="*/ 545 w 596"/>
                <a:gd name="T23" fmla="*/ 0 h 464"/>
                <a:gd name="T24" fmla="*/ 343 w 596"/>
                <a:gd name="T25" fmla="*/ 329 h 464"/>
                <a:gd name="T26" fmla="*/ 461 w 596"/>
                <a:gd name="T27" fmla="*/ 464 h 464"/>
                <a:gd name="T28" fmla="*/ 571 w 596"/>
                <a:gd name="T29" fmla="*/ 352 h 464"/>
                <a:gd name="T30" fmla="*/ 534 w 596"/>
                <a:gd name="T31" fmla="*/ 276 h 464"/>
                <a:gd name="T32" fmla="*/ 497 w 596"/>
                <a:gd name="T33" fmla="*/ 204 h 464"/>
                <a:gd name="T34" fmla="*/ 538 w 596"/>
                <a:gd name="T35" fmla="*/ 116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6" h="464">
                  <a:moveTo>
                    <a:pt x="154" y="204"/>
                  </a:moveTo>
                  <a:cubicBezTo>
                    <a:pt x="154" y="225"/>
                    <a:pt x="166" y="249"/>
                    <a:pt x="191" y="276"/>
                  </a:cubicBezTo>
                  <a:cubicBezTo>
                    <a:pt x="216" y="304"/>
                    <a:pt x="229" y="329"/>
                    <a:pt x="229" y="352"/>
                  </a:cubicBezTo>
                  <a:cubicBezTo>
                    <a:pt x="229" y="426"/>
                    <a:pt x="192" y="464"/>
                    <a:pt x="118" y="464"/>
                  </a:cubicBezTo>
                  <a:cubicBezTo>
                    <a:pt x="40" y="464"/>
                    <a:pt x="0" y="419"/>
                    <a:pt x="0" y="329"/>
                  </a:cubicBezTo>
                  <a:cubicBezTo>
                    <a:pt x="0" y="194"/>
                    <a:pt x="67" y="85"/>
                    <a:pt x="202" y="0"/>
                  </a:cubicBezTo>
                  <a:cubicBezTo>
                    <a:pt x="253" y="68"/>
                    <a:pt x="253" y="68"/>
                    <a:pt x="253" y="68"/>
                  </a:cubicBezTo>
                  <a:cubicBezTo>
                    <a:pt x="196" y="116"/>
                    <a:pt x="196" y="116"/>
                    <a:pt x="196" y="116"/>
                  </a:cubicBezTo>
                  <a:cubicBezTo>
                    <a:pt x="168" y="140"/>
                    <a:pt x="154" y="169"/>
                    <a:pt x="154" y="204"/>
                  </a:cubicBezTo>
                  <a:close/>
                  <a:moveTo>
                    <a:pt x="538" y="116"/>
                  </a:moveTo>
                  <a:cubicBezTo>
                    <a:pt x="596" y="68"/>
                    <a:pt x="596" y="68"/>
                    <a:pt x="596" y="68"/>
                  </a:cubicBezTo>
                  <a:cubicBezTo>
                    <a:pt x="545" y="0"/>
                    <a:pt x="545" y="0"/>
                    <a:pt x="545" y="0"/>
                  </a:cubicBezTo>
                  <a:cubicBezTo>
                    <a:pt x="410" y="85"/>
                    <a:pt x="343" y="194"/>
                    <a:pt x="343" y="329"/>
                  </a:cubicBezTo>
                  <a:cubicBezTo>
                    <a:pt x="343" y="419"/>
                    <a:pt x="382" y="464"/>
                    <a:pt x="461" y="464"/>
                  </a:cubicBezTo>
                  <a:cubicBezTo>
                    <a:pt x="534" y="464"/>
                    <a:pt x="571" y="426"/>
                    <a:pt x="571" y="352"/>
                  </a:cubicBezTo>
                  <a:cubicBezTo>
                    <a:pt x="571" y="329"/>
                    <a:pt x="559" y="304"/>
                    <a:pt x="534" y="276"/>
                  </a:cubicBezTo>
                  <a:cubicBezTo>
                    <a:pt x="509" y="249"/>
                    <a:pt x="497" y="225"/>
                    <a:pt x="497" y="204"/>
                  </a:cubicBezTo>
                  <a:cubicBezTo>
                    <a:pt x="497" y="169"/>
                    <a:pt x="511" y="140"/>
                    <a:pt x="538" y="116"/>
                  </a:cubicBezTo>
                  <a:close/>
                </a:path>
              </a:pathLst>
            </a:custGeom>
            <a:solidFill>
              <a:schemeClr val="bg1"/>
            </a:solidFill>
            <a:ln>
              <a:noFill/>
            </a:ln>
          </p:spPr>
          <p:txBody>
            <a:bodyPr vert="horz" wrap="square" lIns="61722" tIns="30861" rIns="61722" bIns="30861"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E14DDDF9-49A6-4F64-96EB-C4A1EE691045}"/>
              </a:ext>
            </a:extLst>
          </p:cNvPr>
          <p:cNvGrpSpPr/>
          <p:nvPr userDrawn="1"/>
        </p:nvGrpSpPr>
        <p:grpSpPr>
          <a:xfrm>
            <a:off x="358203" y="1428057"/>
            <a:ext cx="457298" cy="609731"/>
            <a:chOff x="477603" y="1406746"/>
            <a:chExt cx="609731" cy="609731"/>
          </a:xfrm>
        </p:grpSpPr>
        <p:sp>
          <p:nvSpPr>
            <p:cNvPr id="16" name="Freeform 55">
              <a:extLst>
                <a:ext uri="{FF2B5EF4-FFF2-40B4-BE49-F238E27FC236}">
                  <a16:creationId xmlns:a16="http://schemas.microsoft.com/office/drawing/2014/main" id="{546DB116-1BDF-497B-BDB0-7B10B2F522B9}"/>
                </a:ext>
              </a:extLst>
            </p:cNvPr>
            <p:cNvSpPr>
              <a:spLocks noEditPoints="1"/>
            </p:cNvSpPr>
            <p:nvPr/>
          </p:nvSpPr>
          <p:spPr bwMode="auto">
            <a:xfrm>
              <a:off x="524311" y="1488394"/>
              <a:ext cx="310574" cy="240695"/>
            </a:xfrm>
            <a:custGeom>
              <a:avLst/>
              <a:gdLst>
                <a:gd name="T0" fmla="*/ 154 w 596"/>
                <a:gd name="T1" fmla="*/ 204 h 464"/>
                <a:gd name="T2" fmla="*/ 191 w 596"/>
                <a:gd name="T3" fmla="*/ 276 h 464"/>
                <a:gd name="T4" fmla="*/ 229 w 596"/>
                <a:gd name="T5" fmla="*/ 352 h 464"/>
                <a:gd name="T6" fmla="*/ 118 w 596"/>
                <a:gd name="T7" fmla="*/ 464 h 464"/>
                <a:gd name="T8" fmla="*/ 0 w 596"/>
                <a:gd name="T9" fmla="*/ 329 h 464"/>
                <a:gd name="T10" fmla="*/ 202 w 596"/>
                <a:gd name="T11" fmla="*/ 0 h 464"/>
                <a:gd name="T12" fmla="*/ 253 w 596"/>
                <a:gd name="T13" fmla="*/ 68 h 464"/>
                <a:gd name="T14" fmla="*/ 196 w 596"/>
                <a:gd name="T15" fmla="*/ 116 h 464"/>
                <a:gd name="T16" fmla="*/ 154 w 596"/>
                <a:gd name="T17" fmla="*/ 204 h 464"/>
                <a:gd name="T18" fmla="*/ 538 w 596"/>
                <a:gd name="T19" fmla="*/ 116 h 464"/>
                <a:gd name="T20" fmla="*/ 596 w 596"/>
                <a:gd name="T21" fmla="*/ 68 h 464"/>
                <a:gd name="T22" fmla="*/ 545 w 596"/>
                <a:gd name="T23" fmla="*/ 0 h 464"/>
                <a:gd name="T24" fmla="*/ 343 w 596"/>
                <a:gd name="T25" fmla="*/ 329 h 464"/>
                <a:gd name="T26" fmla="*/ 461 w 596"/>
                <a:gd name="T27" fmla="*/ 464 h 464"/>
                <a:gd name="T28" fmla="*/ 571 w 596"/>
                <a:gd name="T29" fmla="*/ 352 h 464"/>
                <a:gd name="T30" fmla="*/ 534 w 596"/>
                <a:gd name="T31" fmla="*/ 276 h 464"/>
                <a:gd name="T32" fmla="*/ 497 w 596"/>
                <a:gd name="T33" fmla="*/ 204 h 464"/>
                <a:gd name="T34" fmla="*/ 538 w 596"/>
                <a:gd name="T35" fmla="*/ 116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6" h="464">
                  <a:moveTo>
                    <a:pt x="154" y="204"/>
                  </a:moveTo>
                  <a:cubicBezTo>
                    <a:pt x="154" y="225"/>
                    <a:pt x="166" y="249"/>
                    <a:pt x="191" y="276"/>
                  </a:cubicBezTo>
                  <a:cubicBezTo>
                    <a:pt x="216" y="304"/>
                    <a:pt x="229" y="329"/>
                    <a:pt x="229" y="352"/>
                  </a:cubicBezTo>
                  <a:cubicBezTo>
                    <a:pt x="229" y="426"/>
                    <a:pt x="192" y="464"/>
                    <a:pt x="118" y="464"/>
                  </a:cubicBezTo>
                  <a:cubicBezTo>
                    <a:pt x="40" y="464"/>
                    <a:pt x="0" y="419"/>
                    <a:pt x="0" y="329"/>
                  </a:cubicBezTo>
                  <a:cubicBezTo>
                    <a:pt x="0" y="194"/>
                    <a:pt x="67" y="85"/>
                    <a:pt x="202" y="0"/>
                  </a:cubicBezTo>
                  <a:cubicBezTo>
                    <a:pt x="253" y="68"/>
                    <a:pt x="253" y="68"/>
                    <a:pt x="253" y="68"/>
                  </a:cubicBezTo>
                  <a:cubicBezTo>
                    <a:pt x="196" y="116"/>
                    <a:pt x="196" y="116"/>
                    <a:pt x="196" y="116"/>
                  </a:cubicBezTo>
                  <a:cubicBezTo>
                    <a:pt x="168" y="140"/>
                    <a:pt x="154" y="169"/>
                    <a:pt x="154" y="204"/>
                  </a:cubicBezTo>
                  <a:close/>
                  <a:moveTo>
                    <a:pt x="538" y="116"/>
                  </a:moveTo>
                  <a:cubicBezTo>
                    <a:pt x="596" y="68"/>
                    <a:pt x="596" y="68"/>
                    <a:pt x="596" y="68"/>
                  </a:cubicBezTo>
                  <a:cubicBezTo>
                    <a:pt x="545" y="0"/>
                    <a:pt x="545" y="0"/>
                    <a:pt x="545" y="0"/>
                  </a:cubicBezTo>
                  <a:cubicBezTo>
                    <a:pt x="410" y="85"/>
                    <a:pt x="343" y="194"/>
                    <a:pt x="343" y="329"/>
                  </a:cubicBezTo>
                  <a:cubicBezTo>
                    <a:pt x="343" y="419"/>
                    <a:pt x="382" y="464"/>
                    <a:pt x="461" y="464"/>
                  </a:cubicBezTo>
                  <a:cubicBezTo>
                    <a:pt x="534" y="464"/>
                    <a:pt x="571" y="426"/>
                    <a:pt x="571" y="352"/>
                  </a:cubicBezTo>
                  <a:cubicBezTo>
                    <a:pt x="571" y="329"/>
                    <a:pt x="559" y="304"/>
                    <a:pt x="534" y="276"/>
                  </a:cubicBezTo>
                  <a:cubicBezTo>
                    <a:pt x="509" y="249"/>
                    <a:pt x="497" y="225"/>
                    <a:pt x="497" y="204"/>
                  </a:cubicBezTo>
                  <a:cubicBezTo>
                    <a:pt x="497" y="169"/>
                    <a:pt x="511" y="140"/>
                    <a:pt x="538" y="116"/>
                  </a:cubicBezTo>
                  <a:close/>
                </a:path>
              </a:pathLst>
            </a:custGeom>
            <a:solidFill>
              <a:schemeClr val="bg1"/>
            </a:solidFill>
            <a:ln>
              <a:noFill/>
            </a:ln>
          </p:spPr>
          <p:txBody>
            <a:bodyPr vert="horz" wrap="square" lIns="61722" tIns="30861" rIns="61722" bIns="30861"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F7D1E9DF-2A5F-4F20-BB5B-DE57E61ABBF9}"/>
                </a:ext>
              </a:extLst>
            </p:cNvPr>
            <p:cNvSpPr>
              <a:spLocks noChangeArrowheads="1"/>
            </p:cNvSpPr>
            <p:nvPr/>
          </p:nvSpPr>
          <p:spPr bwMode="auto">
            <a:xfrm>
              <a:off x="477603" y="1406746"/>
              <a:ext cx="609731" cy="609731"/>
            </a:xfrm>
            <a:prstGeom prst="ellipse">
              <a:avLst/>
            </a:prstGeom>
            <a:solidFill>
              <a:schemeClr val="accent2"/>
            </a:solidFill>
            <a:ln w="154305" cap="flat" cmpd="sng" algn="ctr">
              <a:solidFill>
                <a:srgbClr val="FFFFFF"/>
              </a:solidFill>
              <a:prstDash val="solid"/>
              <a:round/>
              <a:headEnd type="none" w="med" len="med"/>
              <a:tailEnd type="none" w="med" len="med"/>
            </a:ln>
          </p:spPr>
          <p:txBody>
            <a:bodyPr vert="horz" wrap="square" lIns="61722" tIns="30861" rIns="61722" bIns="30861"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64">
              <a:extLst>
                <a:ext uri="{FF2B5EF4-FFF2-40B4-BE49-F238E27FC236}">
                  <a16:creationId xmlns:a16="http://schemas.microsoft.com/office/drawing/2014/main" id="{A2702CF5-26E7-4C57-9FDD-9B0F3DF10DF9}"/>
                </a:ext>
              </a:extLst>
            </p:cNvPr>
            <p:cNvSpPr>
              <a:spLocks noEditPoints="1"/>
            </p:cNvSpPr>
            <p:nvPr/>
          </p:nvSpPr>
          <p:spPr bwMode="auto">
            <a:xfrm>
              <a:off x="627181" y="1591264"/>
              <a:ext cx="310574" cy="240695"/>
            </a:xfrm>
            <a:custGeom>
              <a:avLst/>
              <a:gdLst>
                <a:gd name="T0" fmla="*/ 154 w 596"/>
                <a:gd name="T1" fmla="*/ 204 h 464"/>
                <a:gd name="T2" fmla="*/ 191 w 596"/>
                <a:gd name="T3" fmla="*/ 276 h 464"/>
                <a:gd name="T4" fmla="*/ 229 w 596"/>
                <a:gd name="T5" fmla="*/ 352 h 464"/>
                <a:gd name="T6" fmla="*/ 118 w 596"/>
                <a:gd name="T7" fmla="*/ 464 h 464"/>
                <a:gd name="T8" fmla="*/ 0 w 596"/>
                <a:gd name="T9" fmla="*/ 329 h 464"/>
                <a:gd name="T10" fmla="*/ 202 w 596"/>
                <a:gd name="T11" fmla="*/ 0 h 464"/>
                <a:gd name="T12" fmla="*/ 253 w 596"/>
                <a:gd name="T13" fmla="*/ 68 h 464"/>
                <a:gd name="T14" fmla="*/ 196 w 596"/>
                <a:gd name="T15" fmla="*/ 116 h 464"/>
                <a:gd name="T16" fmla="*/ 154 w 596"/>
                <a:gd name="T17" fmla="*/ 204 h 464"/>
                <a:gd name="T18" fmla="*/ 538 w 596"/>
                <a:gd name="T19" fmla="*/ 116 h 464"/>
                <a:gd name="T20" fmla="*/ 596 w 596"/>
                <a:gd name="T21" fmla="*/ 68 h 464"/>
                <a:gd name="T22" fmla="*/ 545 w 596"/>
                <a:gd name="T23" fmla="*/ 0 h 464"/>
                <a:gd name="T24" fmla="*/ 343 w 596"/>
                <a:gd name="T25" fmla="*/ 329 h 464"/>
                <a:gd name="T26" fmla="*/ 461 w 596"/>
                <a:gd name="T27" fmla="*/ 464 h 464"/>
                <a:gd name="T28" fmla="*/ 571 w 596"/>
                <a:gd name="T29" fmla="*/ 352 h 464"/>
                <a:gd name="T30" fmla="*/ 534 w 596"/>
                <a:gd name="T31" fmla="*/ 276 h 464"/>
                <a:gd name="T32" fmla="*/ 497 w 596"/>
                <a:gd name="T33" fmla="*/ 204 h 464"/>
                <a:gd name="T34" fmla="*/ 538 w 596"/>
                <a:gd name="T35" fmla="*/ 116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6" h="464">
                  <a:moveTo>
                    <a:pt x="154" y="204"/>
                  </a:moveTo>
                  <a:cubicBezTo>
                    <a:pt x="154" y="225"/>
                    <a:pt x="166" y="249"/>
                    <a:pt x="191" y="276"/>
                  </a:cubicBezTo>
                  <a:cubicBezTo>
                    <a:pt x="216" y="304"/>
                    <a:pt x="229" y="329"/>
                    <a:pt x="229" y="352"/>
                  </a:cubicBezTo>
                  <a:cubicBezTo>
                    <a:pt x="229" y="426"/>
                    <a:pt x="192" y="464"/>
                    <a:pt x="118" y="464"/>
                  </a:cubicBezTo>
                  <a:cubicBezTo>
                    <a:pt x="40" y="464"/>
                    <a:pt x="0" y="419"/>
                    <a:pt x="0" y="329"/>
                  </a:cubicBezTo>
                  <a:cubicBezTo>
                    <a:pt x="0" y="194"/>
                    <a:pt x="67" y="85"/>
                    <a:pt x="202" y="0"/>
                  </a:cubicBezTo>
                  <a:cubicBezTo>
                    <a:pt x="253" y="68"/>
                    <a:pt x="253" y="68"/>
                    <a:pt x="253" y="68"/>
                  </a:cubicBezTo>
                  <a:cubicBezTo>
                    <a:pt x="196" y="116"/>
                    <a:pt x="196" y="116"/>
                    <a:pt x="196" y="116"/>
                  </a:cubicBezTo>
                  <a:cubicBezTo>
                    <a:pt x="168" y="140"/>
                    <a:pt x="154" y="169"/>
                    <a:pt x="154" y="204"/>
                  </a:cubicBezTo>
                  <a:close/>
                  <a:moveTo>
                    <a:pt x="538" y="116"/>
                  </a:moveTo>
                  <a:cubicBezTo>
                    <a:pt x="596" y="68"/>
                    <a:pt x="596" y="68"/>
                    <a:pt x="596" y="68"/>
                  </a:cubicBezTo>
                  <a:cubicBezTo>
                    <a:pt x="545" y="0"/>
                    <a:pt x="545" y="0"/>
                    <a:pt x="545" y="0"/>
                  </a:cubicBezTo>
                  <a:cubicBezTo>
                    <a:pt x="410" y="85"/>
                    <a:pt x="343" y="194"/>
                    <a:pt x="343" y="329"/>
                  </a:cubicBezTo>
                  <a:cubicBezTo>
                    <a:pt x="343" y="419"/>
                    <a:pt x="382" y="464"/>
                    <a:pt x="461" y="464"/>
                  </a:cubicBezTo>
                  <a:cubicBezTo>
                    <a:pt x="534" y="464"/>
                    <a:pt x="571" y="426"/>
                    <a:pt x="571" y="352"/>
                  </a:cubicBezTo>
                  <a:cubicBezTo>
                    <a:pt x="571" y="329"/>
                    <a:pt x="559" y="304"/>
                    <a:pt x="534" y="276"/>
                  </a:cubicBezTo>
                  <a:cubicBezTo>
                    <a:pt x="509" y="249"/>
                    <a:pt x="497" y="225"/>
                    <a:pt x="497" y="204"/>
                  </a:cubicBezTo>
                  <a:cubicBezTo>
                    <a:pt x="497" y="169"/>
                    <a:pt x="511" y="140"/>
                    <a:pt x="538" y="116"/>
                  </a:cubicBezTo>
                  <a:close/>
                </a:path>
              </a:pathLst>
            </a:custGeom>
            <a:solidFill>
              <a:schemeClr val="bg1"/>
            </a:solidFill>
            <a:ln>
              <a:noFill/>
            </a:ln>
          </p:spPr>
          <p:txBody>
            <a:bodyPr vert="horz" wrap="square" lIns="61722" tIns="30861" rIns="61722" bIns="30861"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3614413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ations 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2D2A3BD-1E42-48EC-9922-741DE353A773}"/>
              </a:ext>
            </a:extLst>
          </p:cNvPr>
          <p:cNvGraphicFramePr>
            <a:graphicFrameLocks noChangeAspect="1"/>
          </p:cNvGraphicFramePr>
          <p:nvPr userDrawn="1">
            <p:custDataLst>
              <p:tags r:id="rId1"/>
            </p:custDataLst>
            <p:extLst>
              <p:ext uri="{D42A27DB-BD31-4B8C-83A1-F6EECF244321}">
                <p14:modId xmlns:p14="http://schemas.microsoft.com/office/powerpoint/2010/main" val="2086030814"/>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2" name="Object 1" hidden="1">
                        <a:extLst>
                          <a:ext uri="{FF2B5EF4-FFF2-40B4-BE49-F238E27FC236}">
                            <a16:creationId xmlns:a16="http://schemas.microsoft.com/office/drawing/2014/main" id="{92D2A3BD-1E42-48EC-9922-741DE353A773}"/>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32" name="Rounded Rectangle 53">
            <a:extLst>
              <a:ext uri="{FF2B5EF4-FFF2-40B4-BE49-F238E27FC236}">
                <a16:creationId xmlns:a16="http://schemas.microsoft.com/office/drawing/2014/main" id="{84032349-A3AE-494B-9CCD-86D59070AD06}"/>
              </a:ext>
            </a:extLst>
          </p:cNvPr>
          <p:cNvSpPr/>
          <p:nvPr/>
        </p:nvSpPr>
        <p:spPr>
          <a:xfrm>
            <a:off x="426766" y="2472338"/>
            <a:ext cx="2342897" cy="3338136"/>
          </a:xfrm>
          <a:prstGeom prst="roundRect">
            <a:avLst/>
          </a:prstGeom>
          <a:noFill/>
          <a:ln w="8572" cap="rnd" cmpd="sng" algn="ctr">
            <a:solidFill>
              <a:srgbClr val="F16038"/>
            </a:solid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2" tIns="30861" rIns="61722" bIns="30861"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Rounded Rectangle 54">
            <a:extLst>
              <a:ext uri="{FF2B5EF4-FFF2-40B4-BE49-F238E27FC236}">
                <a16:creationId xmlns:a16="http://schemas.microsoft.com/office/drawing/2014/main" id="{D7F184F8-EE3B-4BFB-B177-9CBBFA74D24B}"/>
              </a:ext>
            </a:extLst>
          </p:cNvPr>
          <p:cNvSpPr/>
          <p:nvPr/>
        </p:nvSpPr>
        <p:spPr>
          <a:xfrm>
            <a:off x="499216" y="2546431"/>
            <a:ext cx="2206637" cy="3199546"/>
          </a:xfrm>
          <a:prstGeom prst="roundRect">
            <a:avLst/>
          </a:prstGeom>
          <a:solidFill>
            <a:schemeClr val="accent2">
              <a:lumMod val="20000"/>
              <a:lumOff val="80000"/>
            </a:scheme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2" tIns="30861" rIns="61722" bIns="30861"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4C029E6E-8263-4D70-B1B9-71EE8520639D}"/>
              </a:ext>
            </a:extLst>
          </p:cNvPr>
          <p:cNvSpPr>
            <a:spLocks noChangeArrowheads="1"/>
          </p:cNvSpPr>
          <p:nvPr/>
        </p:nvSpPr>
        <p:spPr bwMode="auto">
          <a:xfrm flipH="1" flipV="1">
            <a:off x="2426662" y="5392436"/>
            <a:ext cx="457298" cy="609731"/>
          </a:xfrm>
          <a:prstGeom prst="ellipse">
            <a:avLst/>
          </a:prstGeom>
          <a:solidFill>
            <a:schemeClr val="accent2"/>
          </a:solidFill>
          <a:ln w="120015" cap="flat" cmpd="sng" algn="ctr">
            <a:solidFill>
              <a:srgbClr val="FFFFFF"/>
            </a:solidFill>
            <a:prstDash val="solid"/>
            <a:round/>
            <a:headEnd type="none" w="med" len="med"/>
            <a:tailEnd type="none" w="med" len="med"/>
          </a:ln>
        </p:spPr>
        <p:txBody>
          <a:bodyPr vert="horz" wrap="square" lIns="46292" tIns="23146" rIns="46292" bIns="23146"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58">
            <a:extLst>
              <a:ext uri="{FF2B5EF4-FFF2-40B4-BE49-F238E27FC236}">
                <a16:creationId xmlns:a16="http://schemas.microsoft.com/office/drawing/2014/main" id="{EBD374DE-EE9B-4991-889A-DB9AA467B5D1}"/>
              </a:ext>
            </a:extLst>
          </p:cNvPr>
          <p:cNvSpPr>
            <a:spLocks noEditPoints="1"/>
          </p:cNvSpPr>
          <p:nvPr/>
        </p:nvSpPr>
        <p:spPr bwMode="auto">
          <a:xfrm flipH="1" flipV="1">
            <a:off x="2538846" y="5576954"/>
            <a:ext cx="232931" cy="240695"/>
          </a:xfrm>
          <a:custGeom>
            <a:avLst/>
            <a:gdLst>
              <a:gd name="T0" fmla="*/ 154 w 596"/>
              <a:gd name="T1" fmla="*/ 204 h 464"/>
              <a:gd name="T2" fmla="*/ 191 w 596"/>
              <a:gd name="T3" fmla="*/ 276 h 464"/>
              <a:gd name="T4" fmla="*/ 229 w 596"/>
              <a:gd name="T5" fmla="*/ 352 h 464"/>
              <a:gd name="T6" fmla="*/ 118 w 596"/>
              <a:gd name="T7" fmla="*/ 464 h 464"/>
              <a:gd name="T8" fmla="*/ 0 w 596"/>
              <a:gd name="T9" fmla="*/ 329 h 464"/>
              <a:gd name="T10" fmla="*/ 202 w 596"/>
              <a:gd name="T11" fmla="*/ 0 h 464"/>
              <a:gd name="T12" fmla="*/ 253 w 596"/>
              <a:gd name="T13" fmla="*/ 68 h 464"/>
              <a:gd name="T14" fmla="*/ 196 w 596"/>
              <a:gd name="T15" fmla="*/ 116 h 464"/>
              <a:gd name="T16" fmla="*/ 154 w 596"/>
              <a:gd name="T17" fmla="*/ 204 h 464"/>
              <a:gd name="T18" fmla="*/ 538 w 596"/>
              <a:gd name="T19" fmla="*/ 116 h 464"/>
              <a:gd name="T20" fmla="*/ 596 w 596"/>
              <a:gd name="T21" fmla="*/ 68 h 464"/>
              <a:gd name="T22" fmla="*/ 545 w 596"/>
              <a:gd name="T23" fmla="*/ 0 h 464"/>
              <a:gd name="T24" fmla="*/ 343 w 596"/>
              <a:gd name="T25" fmla="*/ 329 h 464"/>
              <a:gd name="T26" fmla="*/ 461 w 596"/>
              <a:gd name="T27" fmla="*/ 464 h 464"/>
              <a:gd name="T28" fmla="*/ 571 w 596"/>
              <a:gd name="T29" fmla="*/ 352 h 464"/>
              <a:gd name="T30" fmla="*/ 534 w 596"/>
              <a:gd name="T31" fmla="*/ 276 h 464"/>
              <a:gd name="T32" fmla="*/ 497 w 596"/>
              <a:gd name="T33" fmla="*/ 204 h 464"/>
              <a:gd name="T34" fmla="*/ 538 w 596"/>
              <a:gd name="T35" fmla="*/ 116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6" h="464">
                <a:moveTo>
                  <a:pt x="154" y="204"/>
                </a:moveTo>
                <a:cubicBezTo>
                  <a:pt x="154" y="225"/>
                  <a:pt x="166" y="249"/>
                  <a:pt x="191" y="276"/>
                </a:cubicBezTo>
                <a:cubicBezTo>
                  <a:pt x="216" y="304"/>
                  <a:pt x="229" y="329"/>
                  <a:pt x="229" y="352"/>
                </a:cubicBezTo>
                <a:cubicBezTo>
                  <a:pt x="229" y="426"/>
                  <a:pt x="192" y="464"/>
                  <a:pt x="118" y="464"/>
                </a:cubicBezTo>
                <a:cubicBezTo>
                  <a:pt x="40" y="464"/>
                  <a:pt x="0" y="419"/>
                  <a:pt x="0" y="329"/>
                </a:cubicBezTo>
                <a:cubicBezTo>
                  <a:pt x="0" y="194"/>
                  <a:pt x="67" y="85"/>
                  <a:pt x="202" y="0"/>
                </a:cubicBezTo>
                <a:cubicBezTo>
                  <a:pt x="253" y="68"/>
                  <a:pt x="253" y="68"/>
                  <a:pt x="253" y="68"/>
                </a:cubicBezTo>
                <a:cubicBezTo>
                  <a:pt x="196" y="116"/>
                  <a:pt x="196" y="116"/>
                  <a:pt x="196" y="116"/>
                </a:cubicBezTo>
                <a:cubicBezTo>
                  <a:pt x="168" y="140"/>
                  <a:pt x="154" y="169"/>
                  <a:pt x="154" y="204"/>
                </a:cubicBezTo>
                <a:close/>
                <a:moveTo>
                  <a:pt x="538" y="116"/>
                </a:moveTo>
                <a:cubicBezTo>
                  <a:pt x="596" y="68"/>
                  <a:pt x="596" y="68"/>
                  <a:pt x="596" y="68"/>
                </a:cubicBezTo>
                <a:cubicBezTo>
                  <a:pt x="545" y="0"/>
                  <a:pt x="545" y="0"/>
                  <a:pt x="545" y="0"/>
                </a:cubicBezTo>
                <a:cubicBezTo>
                  <a:pt x="410" y="85"/>
                  <a:pt x="343" y="194"/>
                  <a:pt x="343" y="329"/>
                </a:cubicBezTo>
                <a:cubicBezTo>
                  <a:pt x="343" y="419"/>
                  <a:pt x="382" y="464"/>
                  <a:pt x="461" y="464"/>
                </a:cubicBezTo>
                <a:cubicBezTo>
                  <a:pt x="534" y="464"/>
                  <a:pt x="571" y="426"/>
                  <a:pt x="571" y="352"/>
                </a:cubicBezTo>
                <a:cubicBezTo>
                  <a:pt x="571" y="329"/>
                  <a:pt x="559" y="304"/>
                  <a:pt x="534" y="276"/>
                </a:cubicBezTo>
                <a:cubicBezTo>
                  <a:pt x="509" y="249"/>
                  <a:pt x="497" y="225"/>
                  <a:pt x="497" y="204"/>
                </a:cubicBezTo>
                <a:cubicBezTo>
                  <a:pt x="497" y="169"/>
                  <a:pt x="511" y="140"/>
                  <a:pt x="538" y="116"/>
                </a:cubicBezTo>
                <a:close/>
              </a:path>
            </a:pathLst>
          </a:custGeom>
          <a:solidFill>
            <a:schemeClr val="bg1"/>
          </a:solidFill>
          <a:ln>
            <a:noFill/>
          </a:ln>
        </p:spPr>
        <p:txBody>
          <a:bodyPr vert="horz" wrap="square" lIns="46292" tIns="23146" rIns="46292" bIns="23146"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55">
            <a:extLst>
              <a:ext uri="{FF2B5EF4-FFF2-40B4-BE49-F238E27FC236}">
                <a16:creationId xmlns:a16="http://schemas.microsoft.com/office/drawing/2014/main" id="{EE39E872-6CB9-4089-A4EA-1C0877C8F39B}"/>
              </a:ext>
            </a:extLst>
          </p:cNvPr>
          <p:cNvSpPr>
            <a:spLocks noEditPoints="1"/>
          </p:cNvSpPr>
          <p:nvPr/>
        </p:nvSpPr>
        <p:spPr bwMode="auto">
          <a:xfrm>
            <a:off x="347499" y="2468304"/>
            <a:ext cx="232931" cy="240695"/>
          </a:xfrm>
          <a:custGeom>
            <a:avLst/>
            <a:gdLst>
              <a:gd name="T0" fmla="*/ 154 w 596"/>
              <a:gd name="T1" fmla="*/ 204 h 464"/>
              <a:gd name="T2" fmla="*/ 191 w 596"/>
              <a:gd name="T3" fmla="*/ 276 h 464"/>
              <a:gd name="T4" fmla="*/ 229 w 596"/>
              <a:gd name="T5" fmla="*/ 352 h 464"/>
              <a:gd name="T6" fmla="*/ 118 w 596"/>
              <a:gd name="T7" fmla="*/ 464 h 464"/>
              <a:gd name="T8" fmla="*/ 0 w 596"/>
              <a:gd name="T9" fmla="*/ 329 h 464"/>
              <a:gd name="T10" fmla="*/ 202 w 596"/>
              <a:gd name="T11" fmla="*/ 0 h 464"/>
              <a:gd name="T12" fmla="*/ 253 w 596"/>
              <a:gd name="T13" fmla="*/ 68 h 464"/>
              <a:gd name="T14" fmla="*/ 196 w 596"/>
              <a:gd name="T15" fmla="*/ 116 h 464"/>
              <a:gd name="T16" fmla="*/ 154 w 596"/>
              <a:gd name="T17" fmla="*/ 204 h 464"/>
              <a:gd name="T18" fmla="*/ 538 w 596"/>
              <a:gd name="T19" fmla="*/ 116 h 464"/>
              <a:gd name="T20" fmla="*/ 596 w 596"/>
              <a:gd name="T21" fmla="*/ 68 h 464"/>
              <a:gd name="T22" fmla="*/ 545 w 596"/>
              <a:gd name="T23" fmla="*/ 0 h 464"/>
              <a:gd name="T24" fmla="*/ 343 w 596"/>
              <a:gd name="T25" fmla="*/ 329 h 464"/>
              <a:gd name="T26" fmla="*/ 461 w 596"/>
              <a:gd name="T27" fmla="*/ 464 h 464"/>
              <a:gd name="T28" fmla="*/ 571 w 596"/>
              <a:gd name="T29" fmla="*/ 352 h 464"/>
              <a:gd name="T30" fmla="*/ 534 w 596"/>
              <a:gd name="T31" fmla="*/ 276 h 464"/>
              <a:gd name="T32" fmla="*/ 497 w 596"/>
              <a:gd name="T33" fmla="*/ 204 h 464"/>
              <a:gd name="T34" fmla="*/ 538 w 596"/>
              <a:gd name="T35" fmla="*/ 116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6" h="464">
                <a:moveTo>
                  <a:pt x="154" y="204"/>
                </a:moveTo>
                <a:cubicBezTo>
                  <a:pt x="154" y="225"/>
                  <a:pt x="166" y="249"/>
                  <a:pt x="191" y="276"/>
                </a:cubicBezTo>
                <a:cubicBezTo>
                  <a:pt x="216" y="304"/>
                  <a:pt x="229" y="329"/>
                  <a:pt x="229" y="352"/>
                </a:cubicBezTo>
                <a:cubicBezTo>
                  <a:pt x="229" y="426"/>
                  <a:pt x="192" y="464"/>
                  <a:pt x="118" y="464"/>
                </a:cubicBezTo>
                <a:cubicBezTo>
                  <a:pt x="40" y="464"/>
                  <a:pt x="0" y="419"/>
                  <a:pt x="0" y="329"/>
                </a:cubicBezTo>
                <a:cubicBezTo>
                  <a:pt x="0" y="194"/>
                  <a:pt x="67" y="85"/>
                  <a:pt x="202" y="0"/>
                </a:cubicBezTo>
                <a:cubicBezTo>
                  <a:pt x="253" y="68"/>
                  <a:pt x="253" y="68"/>
                  <a:pt x="253" y="68"/>
                </a:cubicBezTo>
                <a:cubicBezTo>
                  <a:pt x="196" y="116"/>
                  <a:pt x="196" y="116"/>
                  <a:pt x="196" y="116"/>
                </a:cubicBezTo>
                <a:cubicBezTo>
                  <a:pt x="168" y="140"/>
                  <a:pt x="154" y="169"/>
                  <a:pt x="154" y="204"/>
                </a:cubicBezTo>
                <a:close/>
                <a:moveTo>
                  <a:pt x="538" y="116"/>
                </a:moveTo>
                <a:cubicBezTo>
                  <a:pt x="596" y="68"/>
                  <a:pt x="596" y="68"/>
                  <a:pt x="596" y="68"/>
                </a:cubicBezTo>
                <a:cubicBezTo>
                  <a:pt x="545" y="0"/>
                  <a:pt x="545" y="0"/>
                  <a:pt x="545" y="0"/>
                </a:cubicBezTo>
                <a:cubicBezTo>
                  <a:pt x="410" y="85"/>
                  <a:pt x="343" y="194"/>
                  <a:pt x="343" y="329"/>
                </a:cubicBezTo>
                <a:cubicBezTo>
                  <a:pt x="343" y="419"/>
                  <a:pt x="382" y="464"/>
                  <a:pt x="461" y="464"/>
                </a:cubicBezTo>
                <a:cubicBezTo>
                  <a:pt x="534" y="464"/>
                  <a:pt x="571" y="426"/>
                  <a:pt x="571" y="352"/>
                </a:cubicBezTo>
                <a:cubicBezTo>
                  <a:pt x="571" y="329"/>
                  <a:pt x="559" y="304"/>
                  <a:pt x="534" y="276"/>
                </a:cubicBezTo>
                <a:cubicBezTo>
                  <a:pt x="509" y="249"/>
                  <a:pt x="497" y="225"/>
                  <a:pt x="497" y="204"/>
                </a:cubicBezTo>
                <a:cubicBezTo>
                  <a:pt x="497" y="169"/>
                  <a:pt x="511" y="140"/>
                  <a:pt x="538" y="116"/>
                </a:cubicBezTo>
                <a:close/>
              </a:path>
            </a:pathLst>
          </a:custGeom>
          <a:solidFill>
            <a:schemeClr val="bg1"/>
          </a:solidFill>
          <a:ln>
            <a:noFill/>
          </a:ln>
        </p:spPr>
        <p:txBody>
          <a:bodyPr vert="horz" wrap="square" lIns="46292" tIns="23146" rIns="46292" bIns="23146"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D902C1AF-F6C3-4351-9E88-0BAF68203D36}"/>
              </a:ext>
            </a:extLst>
          </p:cNvPr>
          <p:cNvSpPr>
            <a:spLocks noChangeArrowheads="1"/>
          </p:cNvSpPr>
          <p:nvPr/>
        </p:nvSpPr>
        <p:spPr bwMode="auto">
          <a:xfrm>
            <a:off x="312469" y="2386656"/>
            <a:ext cx="457298" cy="609731"/>
          </a:xfrm>
          <a:prstGeom prst="ellipse">
            <a:avLst/>
          </a:prstGeom>
          <a:solidFill>
            <a:schemeClr val="accent2"/>
          </a:solidFill>
          <a:ln w="154305" cap="flat" cmpd="sng" algn="ctr">
            <a:solidFill>
              <a:srgbClr val="FFFFFF"/>
            </a:solidFill>
            <a:prstDash val="solid"/>
            <a:round/>
            <a:headEnd type="none" w="med" len="med"/>
            <a:tailEnd type="none" w="med" len="med"/>
          </a:ln>
        </p:spPr>
        <p:txBody>
          <a:bodyPr vert="horz" wrap="square" lIns="46292" tIns="23146" rIns="46292" bIns="23146"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64">
            <a:extLst>
              <a:ext uri="{FF2B5EF4-FFF2-40B4-BE49-F238E27FC236}">
                <a16:creationId xmlns:a16="http://schemas.microsoft.com/office/drawing/2014/main" id="{C5A0B029-FC7E-48B9-ABCC-60945230C980}"/>
              </a:ext>
            </a:extLst>
          </p:cNvPr>
          <p:cNvSpPr>
            <a:spLocks noEditPoints="1"/>
          </p:cNvSpPr>
          <p:nvPr/>
        </p:nvSpPr>
        <p:spPr bwMode="auto">
          <a:xfrm>
            <a:off x="424651" y="2571174"/>
            <a:ext cx="232931" cy="240695"/>
          </a:xfrm>
          <a:custGeom>
            <a:avLst/>
            <a:gdLst>
              <a:gd name="T0" fmla="*/ 154 w 596"/>
              <a:gd name="T1" fmla="*/ 204 h 464"/>
              <a:gd name="T2" fmla="*/ 191 w 596"/>
              <a:gd name="T3" fmla="*/ 276 h 464"/>
              <a:gd name="T4" fmla="*/ 229 w 596"/>
              <a:gd name="T5" fmla="*/ 352 h 464"/>
              <a:gd name="T6" fmla="*/ 118 w 596"/>
              <a:gd name="T7" fmla="*/ 464 h 464"/>
              <a:gd name="T8" fmla="*/ 0 w 596"/>
              <a:gd name="T9" fmla="*/ 329 h 464"/>
              <a:gd name="T10" fmla="*/ 202 w 596"/>
              <a:gd name="T11" fmla="*/ 0 h 464"/>
              <a:gd name="T12" fmla="*/ 253 w 596"/>
              <a:gd name="T13" fmla="*/ 68 h 464"/>
              <a:gd name="T14" fmla="*/ 196 w 596"/>
              <a:gd name="T15" fmla="*/ 116 h 464"/>
              <a:gd name="T16" fmla="*/ 154 w 596"/>
              <a:gd name="T17" fmla="*/ 204 h 464"/>
              <a:gd name="T18" fmla="*/ 538 w 596"/>
              <a:gd name="T19" fmla="*/ 116 h 464"/>
              <a:gd name="T20" fmla="*/ 596 w 596"/>
              <a:gd name="T21" fmla="*/ 68 h 464"/>
              <a:gd name="T22" fmla="*/ 545 w 596"/>
              <a:gd name="T23" fmla="*/ 0 h 464"/>
              <a:gd name="T24" fmla="*/ 343 w 596"/>
              <a:gd name="T25" fmla="*/ 329 h 464"/>
              <a:gd name="T26" fmla="*/ 461 w 596"/>
              <a:gd name="T27" fmla="*/ 464 h 464"/>
              <a:gd name="T28" fmla="*/ 571 w 596"/>
              <a:gd name="T29" fmla="*/ 352 h 464"/>
              <a:gd name="T30" fmla="*/ 534 w 596"/>
              <a:gd name="T31" fmla="*/ 276 h 464"/>
              <a:gd name="T32" fmla="*/ 497 w 596"/>
              <a:gd name="T33" fmla="*/ 204 h 464"/>
              <a:gd name="T34" fmla="*/ 538 w 596"/>
              <a:gd name="T35" fmla="*/ 116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6" h="464">
                <a:moveTo>
                  <a:pt x="154" y="204"/>
                </a:moveTo>
                <a:cubicBezTo>
                  <a:pt x="154" y="225"/>
                  <a:pt x="166" y="249"/>
                  <a:pt x="191" y="276"/>
                </a:cubicBezTo>
                <a:cubicBezTo>
                  <a:pt x="216" y="304"/>
                  <a:pt x="229" y="329"/>
                  <a:pt x="229" y="352"/>
                </a:cubicBezTo>
                <a:cubicBezTo>
                  <a:pt x="229" y="426"/>
                  <a:pt x="192" y="464"/>
                  <a:pt x="118" y="464"/>
                </a:cubicBezTo>
                <a:cubicBezTo>
                  <a:pt x="40" y="464"/>
                  <a:pt x="0" y="419"/>
                  <a:pt x="0" y="329"/>
                </a:cubicBezTo>
                <a:cubicBezTo>
                  <a:pt x="0" y="194"/>
                  <a:pt x="67" y="85"/>
                  <a:pt x="202" y="0"/>
                </a:cubicBezTo>
                <a:cubicBezTo>
                  <a:pt x="253" y="68"/>
                  <a:pt x="253" y="68"/>
                  <a:pt x="253" y="68"/>
                </a:cubicBezTo>
                <a:cubicBezTo>
                  <a:pt x="196" y="116"/>
                  <a:pt x="196" y="116"/>
                  <a:pt x="196" y="116"/>
                </a:cubicBezTo>
                <a:cubicBezTo>
                  <a:pt x="168" y="140"/>
                  <a:pt x="154" y="169"/>
                  <a:pt x="154" y="204"/>
                </a:cubicBezTo>
                <a:close/>
                <a:moveTo>
                  <a:pt x="538" y="116"/>
                </a:moveTo>
                <a:cubicBezTo>
                  <a:pt x="596" y="68"/>
                  <a:pt x="596" y="68"/>
                  <a:pt x="596" y="68"/>
                </a:cubicBezTo>
                <a:cubicBezTo>
                  <a:pt x="545" y="0"/>
                  <a:pt x="545" y="0"/>
                  <a:pt x="545" y="0"/>
                </a:cubicBezTo>
                <a:cubicBezTo>
                  <a:pt x="410" y="85"/>
                  <a:pt x="343" y="194"/>
                  <a:pt x="343" y="329"/>
                </a:cubicBezTo>
                <a:cubicBezTo>
                  <a:pt x="343" y="419"/>
                  <a:pt x="382" y="464"/>
                  <a:pt x="461" y="464"/>
                </a:cubicBezTo>
                <a:cubicBezTo>
                  <a:pt x="534" y="464"/>
                  <a:pt x="571" y="426"/>
                  <a:pt x="571" y="352"/>
                </a:cubicBezTo>
                <a:cubicBezTo>
                  <a:pt x="571" y="329"/>
                  <a:pt x="559" y="304"/>
                  <a:pt x="534" y="276"/>
                </a:cubicBezTo>
                <a:cubicBezTo>
                  <a:pt x="509" y="249"/>
                  <a:pt x="497" y="225"/>
                  <a:pt x="497" y="204"/>
                </a:cubicBezTo>
                <a:cubicBezTo>
                  <a:pt x="497" y="169"/>
                  <a:pt x="511" y="140"/>
                  <a:pt x="538" y="116"/>
                </a:cubicBezTo>
                <a:close/>
              </a:path>
            </a:pathLst>
          </a:custGeom>
          <a:solidFill>
            <a:schemeClr val="bg1"/>
          </a:solidFill>
          <a:ln>
            <a:noFill/>
          </a:ln>
        </p:spPr>
        <p:txBody>
          <a:bodyPr vert="horz" wrap="square" lIns="46292" tIns="23146" rIns="46292" bIns="23146"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ee4pContent2">
            <a:extLst>
              <a:ext uri="{FF2B5EF4-FFF2-40B4-BE49-F238E27FC236}">
                <a16:creationId xmlns:a16="http://schemas.microsoft.com/office/drawing/2014/main" id="{0A41D8D0-A72D-42A3-B33F-3C8072F4CB4B}"/>
              </a:ext>
            </a:extLst>
          </p:cNvPr>
          <p:cNvSpPr txBox="1"/>
          <p:nvPr/>
        </p:nvSpPr>
        <p:spPr>
          <a:xfrm>
            <a:off x="664814" y="3016874"/>
            <a:ext cx="1958671" cy="161583"/>
          </a:xfrm>
          <a:prstGeom prst="rect">
            <a:avLst/>
          </a:prstGeom>
          <a:ln cap="rnd">
            <a:noFill/>
          </a:ln>
        </p:spPr>
        <p:txBody>
          <a:bodyPr vert="horz" wrap="square" lIns="0" tIns="0" rIns="0" bIns="0" rtlCol="0">
            <a:spAutoFit/>
          </a:bodyPr>
          <a:lstStyle>
            <a:lvl1pPr lvl="0" indent="0">
              <a:lnSpc>
                <a:spcPct val="100000"/>
              </a:lnSpc>
              <a:spcBef>
                <a:spcPts val="0"/>
              </a:spcBef>
              <a:spcAft>
                <a:spcPts val="0"/>
              </a:spcAft>
              <a:buFont typeface="Trebuchet MS" panose="020B0603020202020204" pitchFamily="34" charset="0"/>
              <a:buChar char="​"/>
              <a:defRPr lang="en-US" sz="1200">
                <a:latin typeface="Trebuchet MS" panose="020B0603020202020204" pitchFamily="34" charset="0"/>
                <a:sym typeface="Trebuchet MS" panose="020B0603020202020204" pitchFamily="34" charset="0"/>
              </a:defRPr>
            </a:lvl1pPr>
            <a:lvl2pPr marL="324000" lvl="1" indent="-216000">
              <a:lnSpc>
                <a:spcPct val="100000"/>
              </a:lnSpc>
              <a:spcBef>
                <a:spcPts val="0"/>
              </a:spcBef>
              <a:spcAft>
                <a:spcPts val="0"/>
              </a:spcAft>
              <a:buClr>
                <a:schemeClr val="tx2"/>
              </a:buClr>
              <a:buFont typeface="Trebuchet MS" panose="020B0603020202020204" pitchFamily="34" charset="0"/>
              <a:buChar char="•"/>
              <a:defRPr lang="en-US" sz="1200">
                <a:latin typeface="Trebuchet MS" panose="020B0603020202020204" pitchFamily="34" charset="0"/>
                <a:sym typeface="Trebuchet MS" panose="020B0603020202020204" pitchFamily="34" charset="0"/>
              </a:defRPr>
            </a:lvl2pPr>
            <a:lvl3pPr marL="648000" lvl="2" indent="-216000">
              <a:lnSpc>
                <a:spcPct val="100000"/>
              </a:lnSpc>
              <a:spcBef>
                <a:spcPts val="0"/>
              </a:spcBef>
              <a:spcAft>
                <a:spcPts val="0"/>
              </a:spcAft>
              <a:buClr>
                <a:schemeClr val="tx2"/>
              </a:buClr>
              <a:buFont typeface="Trebuchet MS" panose="020B0603020202020204" pitchFamily="34" charset="0"/>
              <a:buChar char="–"/>
              <a:defRPr lang="en-US" sz="1200">
                <a:latin typeface="Trebuchet MS" panose="020B0603020202020204" pitchFamily="34" charset="0"/>
                <a:sym typeface="Trebuchet MS" panose="020B0603020202020204" pitchFamily="34" charset="0"/>
              </a:defRPr>
            </a:lvl3pPr>
            <a:lvl4pPr marL="0" lvl="3" indent="0">
              <a:lnSpc>
                <a:spcPct val="100000"/>
              </a:lnSpc>
              <a:spcBef>
                <a:spcPts val="0"/>
              </a:spcBef>
              <a:spcAft>
                <a:spcPts val="0"/>
              </a:spcAft>
              <a:buClr>
                <a:schemeClr val="tx2"/>
              </a:buClr>
              <a:buFont typeface="Trebuchet MS" panose="020B0603020202020204" pitchFamily="34" charset="0"/>
              <a:buChar char="​"/>
              <a:defRPr lang="en-US" sz="16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0"/>
              </a:spcAft>
              <a:buClrTx/>
              <a:buFont typeface="Trebuchet MS" panose="020B0603020202020204" pitchFamily="34" charset="0"/>
              <a:buChar char="​"/>
              <a:defRPr lang="en-US" sz="1600" b="1" smtClean="0">
                <a:latin typeface="Trebuchet MS" panose="020B0603020202020204" pitchFamily="34" charset="0"/>
                <a:sym typeface="Trebuchet MS" panose="020B0603020202020204" pitchFamily="34" charset="0"/>
              </a:defRPr>
            </a:lvl5pPr>
            <a:lvl6pPr marL="324000" lvl="5" indent="-216000">
              <a:lnSpc>
                <a:spcPct val="100000"/>
              </a:lnSpc>
              <a:spcBef>
                <a:spcPts val="0"/>
              </a:spcBef>
              <a:spcAft>
                <a:spcPts val="0"/>
              </a:spcAft>
              <a:buClr>
                <a:schemeClr val="tx2"/>
              </a:buClr>
              <a:buFont typeface="Trebuchet MS" panose="020B0603020202020204" pitchFamily="34" charset="0"/>
              <a:buChar char="•"/>
              <a:defRPr lang="en-US" sz="1600" smtClean="0">
                <a:latin typeface="Trebuchet MS" panose="020B0603020202020204" pitchFamily="34" charset="0"/>
                <a:sym typeface="Trebuchet MS" panose="020B0603020202020204" pitchFamily="34" charset="0"/>
              </a:defRPr>
            </a:lvl6pPr>
            <a:lvl7pPr marL="0" lvl="6" indent="0">
              <a:lnSpc>
                <a:spcPct val="100000"/>
              </a:lnSpc>
              <a:spcBef>
                <a:spcPts val="0"/>
              </a:spcBef>
              <a:spcAft>
                <a:spcPts val="0"/>
              </a:spcAft>
              <a:buFont typeface="Trebuchet MS" panose="020B0603020202020204" pitchFamily="34" charset="0"/>
              <a:buChar char="​"/>
              <a:defRPr lang="en-US" sz="4400" baseline="0" smtClean="0">
                <a:latin typeface="Trebuchet MS" panose="020B0603020202020204" pitchFamily="34" charset="0"/>
                <a:sym typeface="Trebuchet MS" panose="020B0603020202020204" pitchFamily="34" charset="0"/>
              </a:defRPr>
            </a:lvl7pPr>
            <a:lvl8pPr marL="0" lvl="7" indent="0">
              <a:lnSpc>
                <a:spcPct val="100000"/>
              </a:lnSpc>
              <a:spcBef>
                <a:spcPts val="0"/>
              </a:spcBef>
              <a:spcAft>
                <a:spcPts val="0"/>
              </a:spcAft>
              <a:buFont typeface="Trebuchet MS" panose="020B0603020202020204" pitchFamily="34" charset="0"/>
              <a:buChar char="​"/>
              <a:defRPr lang="en-US" sz="5400" baseline="0" smtClean="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0"/>
              </a:spcAft>
              <a:buFont typeface="Trebuchet MS" panose="020B0603020202020204" pitchFamily="34" charset="0"/>
              <a:buChar char="​"/>
              <a:defRPr lang="en-US" sz="2400" baseline="0" dirty="0">
                <a:solidFill>
                  <a:schemeClr val="tx2"/>
                </a:solidFill>
                <a:latin typeface="Trebuchet MS" panose="020B0603020202020204" pitchFamily="34" charset="0"/>
                <a:sym typeface="Trebuchet MS" panose="020B0603020202020204" pitchFamily="34" charset="0"/>
              </a:defRPr>
            </a:lvl9pPr>
          </a:lstStyle>
          <a:p>
            <a:pPr marL="0" marR="0" lvl="0" indent="0" algn="l" defTabSz="685800" rtl="0" eaLnBrk="1" fontAlgn="ctr" latinLnBrk="0" hangingPunct="1">
              <a:lnSpc>
                <a:spcPct val="100000"/>
              </a:lnSpc>
              <a:spcBef>
                <a:spcPts val="0"/>
              </a:spcBef>
              <a:spcAft>
                <a:spcPts val="0"/>
              </a:spcAft>
              <a:buClrTx/>
              <a:buSzPct val="100000"/>
              <a:buFont typeface="Trebuchet MS" panose="020B0603020202020204" pitchFamily="34" charset="0"/>
              <a:buChar char="​"/>
              <a:tabLst/>
              <a:defRPr/>
            </a:pPr>
            <a:endParaRPr kumimoji="0" lang="en-US" sz="1050" b="0" i="0" u="none" strike="noStrike" kern="1200" cap="none" spc="0" normalizeH="0" baseline="0" noProof="0">
              <a:ln>
                <a:noFill/>
              </a:ln>
              <a:solidFill>
                <a:srgbClr val="575757"/>
              </a:solidFill>
              <a:effectLst/>
              <a:uLnTx/>
              <a:uFillTx/>
              <a:latin typeface="Calibri" panose="020F0502020204030204"/>
              <a:ea typeface="+mn-ea"/>
              <a:cs typeface="+mn-cs"/>
              <a:sym typeface="Trebuchet MS" panose="020B0603020202020204" pitchFamily="34" charset="0"/>
            </a:endParaRPr>
          </a:p>
        </p:txBody>
      </p:sp>
      <p:sp>
        <p:nvSpPr>
          <p:cNvPr id="16" name="Content Placeholder 2">
            <a:extLst>
              <a:ext uri="{FF2B5EF4-FFF2-40B4-BE49-F238E27FC236}">
                <a16:creationId xmlns:a16="http://schemas.microsoft.com/office/drawing/2014/main" id="{D5171826-1EC2-4094-A91A-687811C86802}"/>
              </a:ext>
            </a:extLst>
          </p:cNvPr>
          <p:cNvSpPr>
            <a:spLocks noGrp="1"/>
          </p:cNvSpPr>
          <p:nvPr>
            <p:ph idx="14" hasCustomPrompt="1"/>
          </p:nvPr>
        </p:nvSpPr>
        <p:spPr>
          <a:xfrm>
            <a:off x="580430" y="2996386"/>
            <a:ext cx="2043055" cy="2558617"/>
          </a:xfrm>
          <a:prstGeom prst="rect">
            <a:avLst/>
          </a:prstGeom>
        </p:spPr>
        <p:txBody>
          <a:bodyPr/>
          <a:lstStyle>
            <a:lvl1pPr marL="0" indent="0">
              <a:lnSpc>
                <a:spcPct val="100000"/>
              </a:lnSpc>
              <a:spcBef>
                <a:spcPts val="0"/>
              </a:spcBef>
              <a:buClr>
                <a:schemeClr val="accent2"/>
              </a:buClr>
              <a:buNone/>
              <a:defRPr sz="1200">
                <a:solidFill>
                  <a:schemeClr val="tx1"/>
                </a:solidFill>
              </a:defRPr>
            </a:lvl1pPr>
            <a:lvl2pPr>
              <a:lnSpc>
                <a:spcPct val="100000"/>
              </a:lnSpc>
              <a:spcBef>
                <a:spcPts val="0"/>
              </a:spcBef>
              <a:buClr>
                <a:schemeClr val="accent2"/>
              </a:buClr>
              <a:defRPr sz="1650">
                <a:solidFill>
                  <a:schemeClr val="tx1"/>
                </a:solidFill>
              </a:defRPr>
            </a:lvl2pPr>
            <a:lvl3pPr>
              <a:lnSpc>
                <a:spcPct val="100000"/>
              </a:lnSpc>
              <a:spcBef>
                <a:spcPts val="0"/>
              </a:spcBef>
              <a:buClr>
                <a:schemeClr val="accent2"/>
              </a:buClr>
              <a:defRPr sz="1650">
                <a:solidFill>
                  <a:schemeClr val="tx1"/>
                </a:solidFill>
              </a:defRPr>
            </a:lvl3pPr>
            <a:lvl4pPr>
              <a:buClr>
                <a:schemeClr val="accent2"/>
              </a:buClr>
              <a:defRPr sz="1200">
                <a:solidFill>
                  <a:schemeClr val="accent1"/>
                </a:solidFill>
              </a:defRPr>
            </a:lvl4pPr>
            <a:lvl5pPr>
              <a:buClr>
                <a:schemeClr val="accent2"/>
              </a:buClr>
              <a:defRPr>
                <a:solidFill>
                  <a:schemeClr val="accent1"/>
                </a:solidFill>
              </a:defRPr>
            </a:lvl5pPr>
          </a:lstStyle>
          <a:p>
            <a:pPr lvl="0"/>
            <a:r>
              <a:rPr lang="en-US"/>
              <a:t>Quotation</a:t>
            </a:r>
          </a:p>
        </p:txBody>
      </p:sp>
      <p:sp>
        <p:nvSpPr>
          <p:cNvPr id="22" name="Text Placeholder 2">
            <a:extLst>
              <a:ext uri="{FF2B5EF4-FFF2-40B4-BE49-F238E27FC236}">
                <a16:creationId xmlns:a16="http://schemas.microsoft.com/office/drawing/2014/main" id="{5FE83922-F596-4602-BBD3-82F88757367C}"/>
              </a:ext>
            </a:extLst>
          </p:cNvPr>
          <p:cNvSpPr>
            <a:spLocks noGrp="1"/>
          </p:cNvSpPr>
          <p:nvPr>
            <p:ph type="body" sz="quarter" idx="23" hasCustomPrompt="1"/>
          </p:nvPr>
        </p:nvSpPr>
        <p:spPr>
          <a:xfrm>
            <a:off x="316995" y="1460925"/>
            <a:ext cx="2613240" cy="781391"/>
          </a:xfrm>
          <a:prstGeom prst="rect">
            <a:avLst/>
          </a:prstGeom>
        </p:spPr>
        <p:txBody>
          <a:bodyPr anchor="b"/>
          <a:lstStyle>
            <a:lvl1pPr marL="0" indent="0">
              <a:buNone/>
              <a:defRPr sz="18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3" name="Text Placeholder 2">
            <a:extLst>
              <a:ext uri="{FF2B5EF4-FFF2-40B4-BE49-F238E27FC236}">
                <a16:creationId xmlns:a16="http://schemas.microsoft.com/office/drawing/2014/main" id="{DAE7DFD1-5400-4109-9C16-013CAF24F635}"/>
              </a:ext>
            </a:extLst>
          </p:cNvPr>
          <p:cNvSpPr>
            <a:spLocks noGrp="1"/>
          </p:cNvSpPr>
          <p:nvPr>
            <p:ph type="body" sz="quarter" idx="24" hasCustomPrompt="1"/>
          </p:nvPr>
        </p:nvSpPr>
        <p:spPr>
          <a:xfrm>
            <a:off x="3265001" y="1460925"/>
            <a:ext cx="2613240" cy="781391"/>
          </a:xfrm>
          <a:prstGeom prst="rect">
            <a:avLst/>
          </a:prstGeom>
        </p:spPr>
        <p:txBody>
          <a:bodyPr anchor="b"/>
          <a:lstStyle>
            <a:lvl1pPr marL="0" indent="0">
              <a:buNone/>
              <a:defRPr sz="18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4" name="Text Placeholder 2">
            <a:extLst>
              <a:ext uri="{FF2B5EF4-FFF2-40B4-BE49-F238E27FC236}">
                <a16:creationId xmlns:a16="http://schemas.microsoft.com/office/drawing/2014/main" id="{9FE4701E-774A-4A9B-A09F-73F5B1B9F157}"/>
              </a:ext>
            </a:extLst>
          </p:cNvPr>
          <p:cNvSpPr>
            <a:spLocks noGrp="1"/>
          </p:cNvSpPr>
          <p:nvPr>
            <p:ph type="body" sz="quarter" idx="25" hasCustomPrompt="1"/>
          </p:nvPr>
        </p:nvSpPr>
        <p:spPr>
          <a:xfrm>
            <a:off x="6213007" y="1460925"/>
            <a:ext cx="2613240" cy="781391"/>
          </a:xfrm>
          <a:prstGeom prst="rect">
            <a:avLst/>
          </a:prstGeom>
        </p:spPr>
        <p:txBody>
          <a:bodyPr anchor="b"/>
          <a:lstStyle>
            <a:lvl1pPr marL="0" indent="0">
              <a:buNone/>
              <a:defRPr sz="18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14" name="Slide Number Placeholder 5">
            <a:extLst>
              <a:ext uri="{FF2B5EF4-FFF2-40B4-BE49-F238E27FC236}">
                <a16:creationId xmlns:a16="http://schemas.microsoft.com/office/drawing/2014/main" id="{00ACB5CC-04E8-489A-B870-FBFB45023694}"/>
              </a:ext>
            </a:extLst>
          </p:cNvPr>
          <p:cNvSpPr>
            <a:spLocks noGrp="1"/>
          </p:cNvSpPr>
          <p:nvPr>
            <p:ph type="sldNum" sz="quarter" idx="4"/>
          </p:nvPr>
        </p:nvSpPr>
        <p:spPr>
          <a:xfrm>
            <a:off x="8775325" y="6624084"/>
            <a:ext cx="35624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9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45" name="Rounded Rectangle 53">
            <a:extLst>
              <a:ext uri="{FF2B5EF4-FFF2-40B4-BE49-F238E27FC236}">
                <a16:creationId xmlns:a16="http://schemas.microsoft.com/office/drawing/2014/main" id="{9DBD6129-8516-4F51-8335-74C7AD8DD03A}"/>
              </a:ext>
            </a:extLst>
          </p:cNvPr>
          <p:cNvSpPr/>
          <p:nvPr/>
        </p:nvSpPr>
        <p:spPr>
          <a:xfrm>
            <a:off x="3461850" y="2472338"/>
            <a:ext cx="2342897" cy="3338136"/>
          </a:xfrm>
          <a:prstGeom prst="roundRect">
            <a:avLst/>
          </a:prstGeom>
          <a:noFill/>
          <a:ln w="8572" cap="rnd" cmpd="sng" algn="ctr">
            <a:solidFill>
              <a:srgbClr val="F16038"/>
            </a:solid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2" tIns="30861" rIns="61722" bIns="30861"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6" name="Rounded Rectangle 54">
            <a:extLst>
              <a:ext uri="{FF2B5EF4-FFF2-40B4-BE49-F238E27FC236}">
                <a16:creationId xmlns:a16="http://schemas.microsoft.com/office/drawing/2014/main" id="{4DA442F9-3F5B-46BA-9597-3D5165D4169B}"/>
              </a:ext>
            </a:extLst>
          </p:cNvPr>
          <p:cNvSpPr/>
          <p:nvPr/>
        </p:nvSpPr>
        <p:spPr>
          <a:xfrm>
            <a:off x="3534301" y="2546431"/>
            <a:ext cx="2206637" cy="3199546"/>
          </a:xfrm>
          <a:prstGeom prst="roundRect">
            <a:avLst/>
          </a:prstGeom>
          <a:solidFill>
            <a:schemeClr val="accent2">
              <a:lumMod val="20000"/>
              <a:lumOff val="80000"/>
            </a:scheme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2" tIns="30861" rIns="61722" bIns="30861"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D0D36EED-876F-47AF-A719-D9FB21BF753A}"/>
              </a:ext>
            </a:extLst>
          </p:cNvPr>
          <p:cNvSpPr>
            <a:spLocks noChangeArrowheads="1"/>
          </p:cNvSpPr>
          <p:nvPr/>
        </p:nvSpPr>
        <p:spPr bwMode="auto">
          <a:xfrm flipH="1" flipV="1">
            <a:off x="5461747" y="5392436"/>
            <a:ext cx="457298" cy="609731"/>
          </a:xfrm>
          <a:prstGeom prst="ellipse">
            <a:avLst/>
          </a:prstGeom>
          <a:solidFill>
            <a:schemeClr val="accent2"/>
          </a:solidFill>
          <a:ln w="120015" cap="flat" cmpd="sng" algn="ctr">
            <a:solidFill>
              <a:srgbClr val="FFFFFF"/>
            </a:solidFill>
            <a:prstDash val="solid"/>
            <a:round/>
            <a:headEnd type="none" w="med" len="med"/>
            <a:tailEnd type="none" w="med" len="med"/>
          </a:ln>
        </p:spPr>
        <p:txBody>
          <a:bodyPr vert="horz" wrap="square" lIns="46292" tIns="23146" rIns="46292" bIns="23146"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Freeform 58">
            <a:extLst>
              <a:ext uri="{FF2B5EF4-FFF2-40B4-BE49-F238E27FC236}">
                <a16:creationId xmlns:a16="http://schemas.microsoft.com/office/drawing/2014/main" id="{8D6EA5DA-E01B-4EC2-9051-9063D9A2940C}"/>
              </a:ext>
            </a:extLst>
          </p:cNvPr>
          <p:cNvSpPr>
            <a:spLocks noEditPoints="1"/>
          </p:cNvSpPr>
          <p:nvPr/>
        </p:nvSpPr>
        <p:spPr bwMode="auto">
          <a:xfrm flipH="1" flipV="1">
            <a:off x="5573930" y="5576954"/>
            <a:ext cx="232931" cy="240695"/>
          </a:xfrm>
          <a:custGeom>
            <a:avLst/>
            <a:gdLst>
              <a:gd name="T0" fmla="*/ 154 w 596"/>
              <a:gd name="T1" fmla="*/ 204 h 464"/>
              <a:gd name="T2" fmla="*/ 191 w 596"/>
              <a:gd name="T3" fmla="*/ 276 h 464"/>
              <a:gd name="T4" fmla="*/ 229 w 596"/>
              <a:gd name="T5" fmla="*/ 352 h 464"/>
              <a:gd name="T6" fmla="*/ 118 w 596"/>
              <a:gd name="T7" fmla="*/ 464 h 464"/>
              <a:gd name="T8" fmla="*/ 0 w 596"/>
              <a:gd name="T9" fmla="*/ 329 h 464"/>
              <a:gd name="T10" fmla="*/ 202 w 596"/>
              <a:gd name="T11" fmla="*/ 0 h 464"/>
              <a:gd name="T12" fmla="*/ 253 w 596"/>
              <a:gd name="T13" fmla="*/ 68 h 464"/>
              <a:gd name="T14" fmla="*/ 196 w 596"/>
              <a:gd name="T15" fmla="*/ 116 h 464"/>
              <a:gd name="T16" fmla="*/ 154 w 596"/>
              <a:gd name="T17" fmla="*/ 204 h 464"/>
              <a:gd name="T18" fmla="*/ 538 w 596"/>
              <a:gd name="T19" fmla="*/ 116 h 464"/>
              <a:gd name="T20" fmla="*/ 596 w 596"/>
              <a:gd name="T21" fmla="*/ 68 h 464"/>
              <a:gd name="T22" fmla="*/ 545 w 596"/>
              <a:gd name="T23" fmla="*/ 0 h 464"/>
              <a:gd name="T24" fmla="*/ 343 w 596"/>
              <a:gd name="T25" fmla="*/ 329 h 464"/>
              <a:gd name="T26" fmla="*/ 461 w 596"/>
              <a:gd name="T27" fmla="*/ 464 h 464"/>
              <a:gd name="T28" fmla="*/ 571 w 596"/>
              <a:gd name="T29" fmla="*/ 352 h 464"/>
              <a:gd name="T30" fmla="*/ 534 w 596"/>
              <a:gd name="T31" fmla="*/ 276 h 464"/>
              <a:gd name="T32" fmla="*/ 497 w 596"/>
              <a:gd name="T33" fmla="*/ 204 h 464"/>
              <a:gd name="T34" fmla="*/ 538 w 596"/>
              <a:gd name="T35" fmla="*/ 116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6" h="464">
                <a:moveTo>
                  <a:pt x="154" y="204"/>
                </a:moveTo>
                <a:cubicBezTo>
                  <a:pt x="154" y="225"/>
                  <a:pt x="166" y="249"/>
                  <a:pt x="191" y="276"/>
                </a:cubicBezTo>
                <a:cubicBezTo>
                  <a:pt x="216" y="304"/>
                  <a:pt x="229" y="329"/>
                  <a:pt x="229" y="352"/>
                </a:cubicBezTo>
                <a:cubicBezTo>
                  <a:pt x="229" y="426"/>
                  <a:pt x="192" y="464"/>
                  <a:pt x="118" y="464"/>
                </a:cubicBezTo>
                <a:cubicBezTo>
                  <a:pt x="40" y="464"/>
                  <a:pt x="0" y="419"/>
                  <a:pt x="0" y="329"/>
                </a:cubicBezTo>
                <a:cubicBezTo>
                  <a:pt x="0" y="194"/>
                  <a:pt x="67" y="85"/>
                  <a:pt x="202" y="0"/>
                </a:cubicBezTo>
                <a:cubicBezTo>
                  <a:pt x="253" y="68"/>
                  <a:pt x="253" y="68"/>
                  <a:pt x="253" y="68"/>
                </a:cubicBezTo>
                <a:cubicBezTo>
                  <a:pt x="196" y="116"/>
                  <a:pt x="196" y="116"/>
                  <a:pt x="196" y="116"/>
                </a:cubicBezTo>
                <a:cubicBezTo>
                  <a:pt x="168" y="140"/>
                  <a:pt x="154" y="169"/>
                  <a:pt x="154" y="204"/>
                </a:cubicBezTo>
                <a:close/>
                <a:moveTo>
                  <a:pt x="538" y="116"/>
                </a:moveTo>
                <a:cubicBezTo>
                  <a:pt x="596" y="68"/>
                  <a:pt x="596" y="68"/>
                  <a:pt x="596" y="68"/>
                </a:cubicBezTo>
                <a:cubicBezTo>
                  <a:pt x="545" y="0"/>
                  <a:pt x="545" y="0"/>
                  <a:pt x="545" y="0"/>
                </a:cubicBezTo>
                <a:cubicBezTo>
                  <a:pt x="410" y="85"/>
                  <a:pt x="343" y="194"/>
                  <a:pt x="343" y="329"/>
                </a:cubicBezTo>
                <a:cubicBezTo>
                  <a:pt x="343" y="419"/>
                  <a:pt x="382" y="464"/>
                  <a:pt x="461" y="464"/>
                </a:cubicBezTo>
                <a:cubicBezTo>
                  <a:pt x="534" y="464"/>
                  <a:pt x="571" y="426"/>
                  <a:pt x="571" y="352"/>
                </a:cubicBezTo>
                <a:cubicBezTo>
                  <a:pt x="571" y="329"/>
                  <a:pt x="559" y="304"/>
                  <a:pt x="534" y="276"/>
                </a:cubicBezTo>
                <a:cubicBezTo>
                  <a:pt x="509" y="249"/>
                  <a:pt x="497" y="225"/>
                  <a:pt x="497" y="204"/>
                </a:cubicBezTo>
                <a:cubicBezTo>
                  <a:pt x="497" y="169"/>
                  <a:pt x="511" y="140"/>
                  <a:pt x="538" y="116"/>
                </a:cubicBezTo>
                <a:close/>
              </a:path>
            </a:pathLst>
          </a:custGeom>
          <a:solidFill>
            <a:schemeClr val="bg1"/>
          </a:solidFill>
          <a:ln>
            <a:noFill/>
          </a:ln>
        </p:spPr>
        <p:txBody>
          <a:bodyPr vert="horz" wrap="square" lIns="46292" tIns="23146" rIns="46292" bIns="23146"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55">
            <a:extLst>
              <a:ext uri="{FF2B5EF4-FFF2-40B4-BE49-F238E27FC236}">
                <a16:creationId xmlns:a16="http://schemas.microsoft.com/office/drawing/2014/main" id="{608D4C11-B9CB-47CA-AF70-8722144BB327}"/>
              </a:ext>
            </a:extLst>
          </p:cNvPr>
          <p:cNvSpPr>
            <a:spLocks noEditPoints="1"/>
          </p:cNvSpPr>
          <p:nvPr/>
        </p:nvSpPr>
        <p:spPr bwMode="auto">
          <a:xfrm>
            <a:off x="3382583" y="2468304"/>
            <a:ext cx="232931" cy="240695"/>
          </a:xfrm>
          <a:custGeom>
            <a:avLst/>
            <a:gdLst>
              <a:gd name="T0" fmla="*/ 154 w 596"/>
              <a:gd name="T1" fmla="*/ 204 h 464"/>
              <a:gd name="T2" fmla="*/ 191 w 596"/>
              <a:gd name="T3" fmla="*/ 276 h 464"/>
              <a:gd name="T4" fmla="*/ 229 w 596"/>
              <a:gd name="T5" fmla="*/ 352 h 464"/>
              <a:gd name="T6" fmla="*/ 118 w 596"/>
              <a:gd name="T7" fmla="*/ 464 h 464"/>
              <a:gd name="T8" fmla="*/ 0 w 596"/>
              <a:gd name="T9" fmla="*/ 329 h 464"/>
              <a:gd name="T10" fmla="*/ 202 w 596"/>
              <a:gd name="T11" fmla="*/ 0 h 464"/>
              <a:gd name="T12" fmla="*/ 253 w 596"/>
              <a:gd name="T13" fmla="*/ 68 h 464"/>
              <a:gd name="T14" fmla="*/ 196 w 596"/>
              <a:gd name="T15" fmla="*/ 116 h 464"/>
              <a:gd name="T16" fmla="*/ 154 w 596"/>
              <a:gd name="T17" fmla="*/ 204 h 464"/>
              <a:gd name="T18" fmla="*/ 538 w 596"/>
              <a:gd name="T19" fmla="*/ 116 h 464"/>
              <a:gd name="T20" fmla="*/ 596 w 596"/>
              <a:gd name="T21" fmla="*/ 68 h 464"/>
              <a:gd name="T22" fmla="*/ 545 w 596"/>
              <a:gd name="T23" fmla="*/ 0 h 464"/>
              <a:gd name="T24" fmla="*/ 343 w 596"/>
              <a:gd name="T25" fmla="*/ 329 h 464"/>
              <a:gd name="T26" fmla="*/ 461 w 596"/>
              <a:gd name="T27" fmla="*/ 464 h 464"/>
              <a:gd name="T28" fmla="*/ 571 w 596"/>
              <a:gd name="T29" fmla="*/ 352 h 464"/>
              <a:gd name="T30" fmla="*/ 534 w 596"/>
              <a:gd name="T31" fmla="*/ 276 h 464"/>
              <a:gd name="T32" fmla="*/ 497 w 596"/>
              <a:gd name="T33" fmla="*/ 204 h 464"/>
              <a:gd name="T34" fmla="*/ 538 w 596"/>
              <a:gd name="T35" fmla="*/ 116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6" h="464">
                <a:moveTo>
                  <a:pt x="154" y="204"/>
                </a:moveTo>
                <a:cubicBezTo>
                  <a:pt x="154" y="225"/>
                  <a:pt x="166" y="249"/>
                  <a:pt x="191" y="276"/>
                </a:cubicBezTo>
                <a:cubicBezTo>
                  <a:pt x="216" y="304"/>
                  <a:pt x="229" y="329"/>
                  <a:pt x="229" y="352"/>
                </a:cubicBezTo>
                <a:cubicBezTo>
                  <a:pt x="229" y="426"/>
                  <a:pt x="192" y="464"/>
                  <a:pt x="118" y="464"/>
                </a:cubicBezTo>
                <a:cubicBezTo>
                  <a:pt x="40" y="464"/>
                  <a:pt x="0" y="419"/>
                  <a:pt x="0" y="329"/>
                </a:cubicBezTo>
                <a:cubicBezTo>
                  <a:pt x="0" y="194"/>
                  <a:pt x="67" y="85"/>
                  <a:pt x="202" y="0"/>
                </a:cubicBezTo>
                <a:cubicBezTo>
                  <a:pt x="253" y="68"/>
                  <a:pt x="253" y="68"/>
                  <a:pt x="253" y="68"/>
                </a:cubicBezTo>
                <a:cubicBezTo>
                  <a:pt x="196" y="116"/>
                  <a:pt x="196" y="116"/>
                  <a:pt x="196" y="116"/>
                </a:cubicBezTo>
                <a:cubicBezTo>
                  <a:pt x="168" y="140"/>
                  <a:pt x="154" y="169"/>
                  <a:pt x="154" y="204"/>
                </a:cubicBezTo>
                <a:close/>
                <a:moveTo>
                  <a:pt x="538" y="116"/>
                </a:moveTo>
                <a:cubicBezTo>
                  <a:pt x="596" y="68"/>
                  <a:pt x="596" y="68"/>
                  <a:pt x="596" y="68"/>
                </a:cubicBezTo>
                <a:cubicBezTo>
                  <a:pt x="545" y="0"/>
                  <a:pt x="545" y="0"/>
                  <a:pt x="545" y="0"/>
                </a:cubicBezTo>
                <a:cubicBezTo>
                  <a:pt x="410" y="85"/>
                  <a:pt x="343" y="194"/>
                  <a:pt x="343" y="329"/>
                </a:cubicBezTo>
                <a:cubicBezTo>
                  <a:pt x="343" y="419"/>
                  <a:pt x="382" y="464"/>
                  <a:pt x="461" y="464"/>
                </a:cubicBezTo>
                <a:cubicBezTo>
                  <a:pt x="534" y="464"/>
                  <a:pt x="571" y="426"/>
                  <a:pt x="571" y="352"/>
                </a:cubicBezTo>
                <a:cubicBezTo>
                  <a:pt x="571" y="329"/>
                  <a:pt x="559" y="304"/>
                  <a:pt x="534" y="276"/>
                </a:cubicBezTo>
                <a:cubicBezTo>
                  <a:pt x="509" y="249"/>
                  <a:pt x="497" y="225"/>
                  <a:pt x="497" y="204"/>
                </a:cubicBezTo>
                <a:cubicBezTo>
                  <a:pt x="497" y="169"/>
                  <a:pt x="511" y="140"/>
                  <a:pt x="538" y="116"/>
                </a:cubicBezTo>
                <a:close/>
              </a:path>
            </a:pathLst>
          </a:custGeom>
          <a:solidFill>
            <a:schemeClr val="bg1"/>
          </a:solidFill>
          <a:ln>
            <a:noFill/>
          </a:ln>
        </p:spPr>
        <p:txBody>
          <a:bodyPr vert="horz" wrap="square" lIns="46292" tIns="23146" rIns="46292" bIns="23146"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7CB384A3-166D-4FFC-947C-F578769A1FED}"/>
              </a:ext>
            </a:extLst>
          </p:cNvPr>
          <p:cNvSpPr>
            <a:spLocks noChangeArrowheads="1"/>
          </p:cNvSpPr>
          <p:nvPr/>
        </p:nvSpPr>
        <p:spPr bwMode="auto">
          <a:xfrm>
            <a:off x="3347553" y="2386656"/>
            <a:ext cx="457298" cy="609731"/>
          </a:xfrm>
          <a:prstGeom prst="ellipse">
            <a:avLst/>
          </a:prstGeom>
          <a:solidFill>
            <a:schemeClr val="accent2"/>
          </a:solidFill>
          <a:ln w="154305" cap="flat" cmpd="sng" algn="ctr">
            <a:solidFill>
              <a:srgbClr val="FFFFFF"/>
            </a:solidFill>
            <a:prstDash val="solid"/>
            <a:round/>
            <a:headEnd type="none" w="med" len="med"/>
            <a:tailEnd type="none" w="med" len="med"/>
          </a:ln>
        </p:spPr>
        <p:txBody>
          <a:bodyPr vert="horz" wrap="square" lIns="46292" tIns="23146" rIns="46292" bIns="23146"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64">
            <a:extLst>
              <a:ext uri="{FF2B5EF4-FFF2-40B4-BE49-F238E27FC236}">
                <a16:creationId xmlns:a16="http://schemas.microsoft.com/office/drawing/2014/main" id="{9960EABC-897C-4ECC-92DE-DA115777B824}"/>
              </a:ext>
            </a:extLst>
          </p:cNvPr>
          <p:cNvSpPr>
            <a:spLocks noEditPoints="1"/>
          </p:cNvSpPr>
          <p:nvPr/>
        </p:nvSpPr>
        <p:spPr bwMode="auto">
          <a:xfrm>
            <a:off x="3459735" y="2571174"/>
            <a:ext cx="232931" cy="240695"/>
          </a:xfrm>
          <a:custGeom>
            <a:avLst/>
            <a:gdLst>
              <a:gd name="T0" fmla="*/ 154 w 596"/>
              <a:gd name="T1" fmla="*/ 204 h 464"/>
              <a:gd name="T2" fmla="*/ 191 w 596"/>
              <a:gd name="T3" fmla="*/ 276 h 464"/>
              <a:gd name="T4" fmla="*/ 229 w 596"/>
              <a:gd name="T5" fmla="*/ 352 h 464"/>
              <a:gd name="T6" fmla="*/ 118 w 596"/>
              <a:gd name="T7" fmla="*/ 464 h 464"/>
              <a:gd name="T8" fmla="*/ 0 w 596"/>
              <a:gd name="T9" fmla="*/ 329 h 464"/>
              <a:gd name="T10" fmla="*/ 202 w 596"/>
              <a:gd name="T11" fmla="*/ 0 h 464"/>
              <a:gd name="T12" fmla="*/ 253 w 596"/>
              <a:gd name="T13" fmla="*/ 68 h 464"/>
              <a:gd name="T14" fmla="*/ 196 w 596"/>
              <a:gd name="T15" fmla="*/ 116 h 464"/>
              <a:gd name="T16" fmla="*/ 154 w 596"/>
              <a:gd name="T17" fmla="*/ 204 h 464"/>
              <a:gd name="T18" fmla="*/ 538 w 596"/>
              <a:gd name="T19" fmla="*/ 116 h 464"/>
              <a:gd name="T20" fmla="*/ 596 w 596"/>
              <a:gd name="T21" fmla="*/ 68 h 464"/>
              <a:gd name="T22" fmla="*/ 545 w 596"/>
              <a:gd name="T23" fmla="*/ 0 h 464"/>
              <a:gd name="T24" fmla="*/ 343 w 596"/>
              <a:gd name="T25" fmla="*/ 329 h 464"/>
              <a:gd name="T26" fmla="*/ 461 w 596"/>
              <a:gd name="T27" fmla="*/ 464 h 464"/>
              <a:gd name="T28" fmla="*/ 571 w 596"/>
              <a:gd name="T29" fmla="*/ 352 h 464"/>
              <a:gd name="T30" fmla="*/ 534 w 596"/>
              <a:gd name="T31" fmla="*/ 276 h 464"/>
              <a:gd name="T32" fmla="*/ 497 w 596"/>
              <a:gd name="T33" fmla="*/ 204 h 464"/>
              <a:gd name="T34" fmla="*/ 538 w 596"/>
              <a:gd name="T35" fmla="*/ 116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6" h="464">
                <a:moveTo>
                  <a:pt x="154" y="204"/>
                </a:moveTo>
                <a:cubicBezTo>
                  <a:pt x="154" y="225"/>
                  <a:pt x="166" y="249"/>
                  <a:pt x="191" y="276"/>
                </a:cubicBezTo>
                <a:cubicBezTo>
                  <a:pt x="216" y="304"/>
                  <a:pt x="229" y="329"/>
                  <a:pt x="229" y="352"/>
                </a:cubicBezTo>
                <a:cubicBezTo>
                  <a:pt x="229" y="426"/>
                  <a:pt x="192" y="464"/>
                  <a:pt x="118" y="464"/>
                </a:cubicBezTo>
                <a:cubicBezTo>
                  <a:pt x="40" y="464"/>
                  <a:pt x="0" y="419"/>
                  <a:pt x="0" y="329"/>
                </a:cubicBezTo>
                <a:cubicBezTo>
                  <a:pt x="0" y="194"/>
                  <a:pt x="67" y="85"/>
                  <a:pt x="202" y="0"/>
                </a:cubicBezTo>
                <a:cubicBezTo>
                  <a:pt x="253" y="68"/>
                  <a:pt x="253" y="68"/>
                  <a:pt x="253" y="68"/>
                </a:cubicBezTo>
                <a:cubicBezTo>
                  <a:pt x="196" y="116"/>
                  <a:pt x="196" y="116"/>
                  <a:pt x="196" y="116"/>
                </a:cubicBezTo>
                <a:cubicBezTo>
                  <a:pt x="168" y="140"/>
                  <a:pt x="154" y="169"/>
                  <a:pt x="154" y="204"/>
                </a:cubicBezTo>
                <a:close/>
                <a:moveTo>
                  <a:pt x="538" y="116"/>
                </a:moveTo>
                <a:cubicBezTo>
                  <a:pt x="596" y="68"/>
                  <a:pt x="596" y="68"/>
                  <a:pt x="596" y="68"/>
                </a:cubicBezTo>
                <a:cubicBezTo>
                  <a:pt x="545" y="0"/>
                  <a:pt x="545" y="0"/>
                  <a:pt x="545" y="0"/>
                </a:cubicBezTo>
                <a:cubicBezTo>
                  <a:pt x="410" y="85"/>
                  <a:pt x="343" y="194"/>
                  <a:pt x="343" y="329"/>
                </a:cubicBezTo>
                <a:cubicBezTo>
                  <a:pt x="343" y="419"/>
                  <a:pt x="382" y="464"/>
                  <a:pt x="461" y="464"/>
                </a:cubicBezTo>
                <a:cubicBezTo>
                  <a:pt x="534" y="464"/>
                  <a:pt x="571" y="426"/>
                  <a:pt x="571" y="352"/>
                </a:cubicBezTo>
                <a:cubicBezTo>
                  <a:pt x="571" y="329"/>
                  <a:pt x="559" y="304"/>
                  <a:pt x="534" y="276"/>
                </a:cubicBezTo>
                <a:cubicBezTo>
                  <a:pt x="509" y="249"/>
                  <a:pt x="497" y="225"/>
                  <a:pt x="497" y="204"/>
                </a:cubicBezTo>
                <a:cubicBezTo>
                  <a:pt x="497" y="169"/>
                  <a:pt x="511" y="140"/>
                  <a:pt x="538" y="116"/>
                </a:cubicBezTo>
                <a:close/>
              </a:path>
            </a:pathLst>
          </a:custGeom>
          <a:solidFill>
            <a:schemeClr val="bg1"/>
          </a:solidFill>
          <a:ln>
            <a:noFill/>
          </a:ln>
        </p:spPr>
        <p:txBody>
          <a:bodyPr vert="horz" wrap="square" lIns="46292" tIns="23146" rIns="46292" bIns="23146"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ee4pContent2">
            <a:extLst>
              <a:ext uri="{FF2B5EF4-FFF2-40B4-BE49-F238E27FC236}">
                <a16:creationId xmlns:a16="http://schemas.microsoft.com/office/drawing/2014/main" id="{95B74FBD-60E5-434F-ACF3-7DABB1A6340B}"/>
              </a:ext>
            </a:extLst>
          </p:cNvPr>
          <p:cNvSpPr txBox="1"/>
          <p:nvPr/>
        </p:nvSpPr>
        <p:spPr>
          <a:xfrm>
            <a:off x="3699898" y="3016874"/>
            <a:ext cx="1958671" cy="161583"/>
          </a:xfrm>
          <a:prstGeom prst="rect">
            <a:avLst/>
          </a:prstGeom>
          <a:ln cap="rnd">
            <a:noFill/>
          </a:ln>
        </p:spPr>
        <p:txBody>
          <a:bodyPr vert="horz" wrap="square" lIns="0" tIns="0" rIns="0" bIns="0" rtlCol="0">
            <a:spAutoFit/>
          </a:bodyPr>
          <a:lstStyle>
            <a:lvl1pPr lvl="0" indent="0">
              <a:lnSpc>
                <a:spcPct val="100000"/>
              </a:lnSpc>
              <a:spcBef>
                <a:spcPts val="0"/>
              </a:spcBef>
              <a:spcAft>
                <a:spcPts val="0"/>
              </a:spcAft>
              <a:buFont typeface="Trebuchet MS" panose="020B0603020202020204" pitchFamily="34" charset="0"/>
              <a:buChar char="​"/>
              <a:defRPr lang="en-US" sz="1200">
                <a:latin typeface="Trebuchet MS" panose="020B0603020202020204" pitchFamily="34" charset="0"/>
                <a:sym typeface="Trebuchet MS" panose="020B0603020202020204" pitchFamily="34" charset="0"/>
              </a:defRPr>
            </a:lvl1pPr>
            <a:lvl2pPr marL="324000" lvl="1" indent="-216000">
              <a:lnSpc>
                <a:spcPct val="100000"/>
              </a:lnSpc>
              <a:spcBef>
                <a:spcPts val="0"/>
              </a:spcBef>
              <a:spcAft>
                <a:spcPts val="0"/>
              </a:spcAft>
              <a:buClr>
                <a:schemeClr val="tx2"/>
              </a:buClr>
              <a:buFont typeface="Trebuchet MS" panose="020B0603020202020204" pitchFamily="34" charset="0"/>
              <a:buChar char="•"/>
              <a:defRPr lang="en-US" sz="1200">
                <a:latin typeface="Trebuchet MS" panose="020B0603020202020204" pitchFamily="34" charset="0"/>
                <a:sym typeface="Trebuchet MS" panose="020B0603020202020204" pitchFamily="34" charset="0"/>
              </a:defRPr>
            </a:lvl2pPr>
            <a:lvl3pPr marL="648000" lvl="2" indent="-216000">
              <a:lnSpc>
                <a:spcPct val="100000"/>
              </a:lnSpc>
              <a:spcBef>
                <a:spcPts val="0"/>
              </a:spcBef>
              <a:spcAft>
                <a:spcPts val="0"/>
              </a:spcAft>
              <a:buClr>
                <a:schemeClr val="tx2"/>
              </a:buClr>
              <a:buFont typeface="Trebuchet MS" panose="020B0603020202020204" pitchFamily="34" charset="0"/>
              <a:buChar char="–"/>
              <a:defRPr lang="en-US" sz="1200">
                <a:latin typeface="Trebuchet MS" panose="020B0603020202020204" pitchFamily="34" charset="0"/>
                <a:sym typeface="Trebuchet MS" panose="020B0603020202020204" pitchFamily="34" charset="0"/>
              </a:defRPr>
            </a:lvl3pPr>
            <a:lvl4pPr marL="0" lvl="3" indent="0">
              <a:lnSpc>
                <a:spcPct val="100000"/>
              </a:lnSpc>
              <a:spcBef>
                <a:spcPts val="0"/>
              </a:spcBef>
              <a:spcAft>
                <a:spcPts val="0"/>
              </a:spcAft>
              <a:buClr>
                <a:schemeClr val="tx2"/>
              </a:buClr>
              <a:buFont typeface="Trebuchet MS" panose="020B0603020202020204" pitchFamily="34" charset="0"/>
              <a:buChar char="​"/>
              <a:defRPr lang="en-US" sz="16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0"/>
              </a:spcAft>
              <a:buClrTx/>
              <a:buFont typeface="Trebuchet MS" panose="020B0603020202020204" pitchFamily="34" charset="0"/>
              <a:buChar char="​"/>
              <a:defRPr lang="en-US" sz="1600" b="1" smtClean="0">
                <a:latin typeface="Trebuchet MS" panose="020B0603020202020204" pitchFamily="34" charset="0"/>
                <a:sym typeface="Trebuchet MS" panose="020B0603020202020204" pitchFamily="34" charset="0"/>
              </a:defRPr>
            </a:lvl5pPr>
            <a:lvl6pPr marL="324000" lvl="5" indent="-216000">
              <a:lnSpc>
                <a:spcPct val="100000"/>
              </a:lnSpc>
              <a:spcBef>
                <a:spcPts val="0"/>
              </a:spcBef>
              <a:spcAft>
                <a:spcPts val="0"/>
              </a:spcAft>
              <a:buClr>
                <a:schemeClr val="tx2"/>
              </a:buClr>
              <a:buFont typeface="Trebuchet MS" panose="020B0603020202020204" pitchFamily="34" charset="0"/>
              <a:buChar char="•"/>
              <a:defRPr lang="en-US" sz="1600" smtClean="0">
                <a:latin typeface="Trebuchet MS" panose="020B0603020202020204" pitchFamily="34" charset="0"/>
                <a:sym typeface="Trebuchet MS" panose="020B0603020202020204" pitchFamily="34" charset="0"/>
              </a:defRPr>
            </a:lvl6pPr>
            <a:lvl7pPr marL="0" lvl="6" indent="0">
              <a:lnSpc>
                <a:spcPct val="100000"/>
              </a:lnSpc>
              <a:spcBef>
                <a:spcPts val="0"/>
              </a:spcBef>
              <a:spcAft>
                <a:spcPts val="0"/>
              </a:spcAft>
              <a:buFont typeface="Trebuchet MS" panose="020B0603020202020204" pitchFamily="34" charset="0"/>
              <a:buChar char="​"/>
              <a:defRPr lang="en-US" sz="4400" baseline="0" smtClean="0">
                <a:latin typeface="Trebuchet MS" panose="020B0603020202020204" pitchFamily="34" charset="0"/>
                <a:sym typeface="Trebuchet MS" panose="020B0603020202020204" pitchFamily="34" charset="0"/>
              </a:defRPr>
            </a:lvl7pPr>
            <a:lvl8pPr marL="0" lvl="7" indent="0">
              <a:lnSpc>
                <a:spcPct val="100000"/>
              </a:lnSpc>
              <a:spcBef>
                <a:spcPts val="0"/>
              </a:spcBef>
              <a:spcAft>
                <a:spcPts val="0"/>
              </a:spcAft>
              <a:buFont typeface="Trebuchet MS" panose="020B0603020202020204" pitchFamily="34" charset="0"/>
              <a:buChar char="​"/>
              <a:defRPr lang="en-US" sz="5400" baseline="0" smtClean="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0"/>
              </a:spcAft>
              <a:buFont typeface="Trebuchet MS" panose="020B0603020202020204" pitchFamily="34" charset="0"/>
              <a:buChar char="​"/>
              <a:defRPr lang="en-US" sz="2400" baseline="0" dirty="0">
                <a:solidFill>
                  <a:schemeClr val="tx2"/>
                </a:solidFill>
                <a:latin typeface="Trebuchet MS" panose="020B0603020202020204" pitchFamily="34" charset="0"/>
                <a:sym typeface="Trebuchet MS" panose="020B0603020202020204" pitchFamily="34" charset="0"/>
              </a:defRPr>
            </a:lvl9pPr>
          </a:lstStyle>
          <a:p>
            <a:pPr marL="0" marR="0" lvl="0" indent="0" algn="l" defTabSz="685800" rtl="0" eaLnBrk="1" fontAlgn="ctr" latinLnBrk="0" hangingPunct="1">
              <a:lnSpc>
                <a:spcPct val="100000"/>
              </a:lnSpc>
              <a:spcBef>
                <a:spcPts val="0"/>
              </a:spcBef>
              <a:spcAft>
                <a:spcPts val="0"/>
              </a:spcAft>
              <a:buClrTx/>
              <a:buSzPct val="100000"/>
              <a:buFont typeface="Trebuchet MS" panose="020B0603020202020204" pitchFamily="34" charset="0"/>
              <a:buChar char="​"/>
              <a:tabLst/>
              <a:defRPr/>
            </a:pPr>
            <a:endParaRPr kumimoji="0" lang="en-US" sz="1050" b="0" i="0" u="none" strike="noStrike" kern="1200" cap="none" spc="0" normalizeH="0" baseline="0" noProof="0">
              <a:ln>
                <a:noFill/>
              </a:ln>
              <a:solidFill>
                <a:srgbClr val="575757"/>
              </a:solidFill>
              <a:effectLst/>
              <a:uLnTx/>
              <a:uFillTx/>
              <a:latin typeface="Calibri" panose="020F0502020204030204"/>
              <a:ea typeface="+mn-ea"/>
              <a:cs typeface="+mn-cs"/>
              <a:sym typeface="Trebuchet MS" panose="020B0603020202020204" pitchFamily="34" charset="0"/>
            </a:endParaRPr>
          </a:p>
        </p:txBody>
      </p:sp>
      <p:sp>
        <p:nvSpPr>
          <p:cNvPr id="47" name="Content Placeholder 2">
            <a:extLst>
              <a:ext uri="{FF2B5EF4-FFF2-40B4-BE49-F238E27FC236}">
                <a16:creationId xmlns:a16="http://schemas.microsoft.com/office/drawing/2014/main" id="{094F239A-1801-4446-89B3-884C311650A2}"/>
              </a:ext>
            </a:extLst>
          </p:cNvPr>
          <p:cNvSpPr>
            <a:spLocks noGrp="1"/>
          </p:cNvSpPr>
          <p:nvPr>
            <p:ph idx="26" hasCustomPrompt="1"/>
          </p:nvPr>
        </p:nvSpPr>
        <p:spPr>
          <a:xfrm>
            <a:off x="3615514" y="2996386"/>
            <a:ext cx="2043055" cy="2558617"/>
          </a:xfrm>
          <a:prstGeom prst="rect">
            <a:avLst/>
          </a:prstGeom>
        </p:spPr>
        <p:txBody>
          <a:bodyPr/>
          <a:lstStyle>
            <a:lvl1pPr marL="0" indent="0">
              <a:lnSpc>
                <a:spcPct val="100000"/>
              </a:lnSpc>
              <a:spcBef>
                <a:spcPts val="0"/>
              </a:spcBef>
              <a:buClr>
                <a:schemeClr val="accent2"/>
              </a:buClr>
              <a:buNone/>
              <a:defRPr sz="1200">
                <a:solidFill>
                  <a:schemeClr val="tx1"/>
                </a:solidFill>
              </a:defRPr>
            </a:lvl1pPr>
            <a:lvl2pPr>
              <a:lnSpc>
                <a:spcPct val="100000"/>
              </a:lnSpc>
              <a:spcBef>
                <a:spcPts val="0"/>
              </a:spcBef>
              <a:buClr>
                <a:schemeClr val="accent2"/>
              </a:buClr>
              <a:defRPr sz="1650">
                <a:solidFill>
                  <a:schemeClr val="tx1"/>
                </a:solidFill>
              </a:defRPr>
            </a:lvl2pPr>
            <a:lvl3pPr>
              <a:lnSpc>
                <a:spcPct val="100000"/>
              </a:lnSpc>
              <a:spcBef>
                <a:spcPts val="0"/>
              </a:spcBef>
              <a:buClr>
                <a:schemeClr val="accent2"/>
              </a:buClr>
              <a:defRPr sz="1650">
                <a:solidFill>
                  <a:schemeClr val="tx1"/>
                </a:solidFill>
              </a:defRPr>
            </a:lvl3pPr>
            <a:lvl4pPr>
              <a:buClr>
                <a:schemeClr val="accent2"/>
              </a:buClr>
              <a:defRPr sz="1200">
                <a:solidFill>
                  <a:schemeClr val="accent1"/>
                </a:solidFill>
              </a:defRPr>
            </a:lvl4pPr>
            <a:lvl5pPr>
              <a:buClr>
                <a:schemeClr val="accent2"/>
              </a:buClr>
              <a:defRPr>
                <a:solidFill>
                  <a:schemeClr val="accent1"/>
                </a:solidFill>
              </a:defRPr>
            </a:lvl5pPr>
          </a:lstStyle>
          <a:p>
            <a:pPr lvl="0"/>
            <a:r>
              <a:rPr lang="en-US"/>
              <a:t>Quotation</a:t>
            </a:r>
          </a:p>
        </p:txBody>
      </p:sp>
      <p:sp>
        <p:nvSpPr>
          <p:cNvPr id="59" name="Rounded Rectangle 53">
            <a:extLst>
              <a:ext uri="{FF2B5EF4-FFF2-40B4-BE49-F238E27FC236}">
                <a16:creationId xmlns:a16="http://schemas.microsoft.com/office/drawing/2014/main" id="{52AC84E4-2555-4C3D-A487-C26DC7462EA9}"/>
              </a:ext>
            </a:extLst>
          </p:cNvPr>
          <p:cNvSpPr/>
          <p:nvPr/>
        </p:nvSpPr>
        <p:spPr>
          <a:xfrm>
            <a:off x="6414565" y="2472338"/>
            <a:ext cx="2342897" cy="3338136"/>
          </a:xfrm>
          <a:prstGeom prst="roundRect">
            <a:avLst/>
          </a:prstGeom>
          <a:noFill/>
          <a:ln w="8572" cap="rnd" cmpd="sng" algn="ctr">
            <a:solidFill>
              <a:srgbClr val="F16038"/>
            </a:solid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2" tIns="30861" rIns="61722" bIns="30861"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Rounded Rectangle 54">
            <a:extLst>
              <a:ext uri="{FF2B5EF4-FFF2-40B4-BE49-F238E27FC236}">
                <a16:creationId xmlns:a16="http://schemas.microsoft.com/office/drawing/2014/main" id="{FB5C5BA0-0BEA-4162-B4CC-4D491E332A68}"/>
              </a:ext>
            </a:extLst>
          </p:cNvPr>
          <p:cNvSpPr/>
          <p:nvPr/>
        </p:nvSpPr>
        <p:spPr>
          <a:xfrm>
            <a:off x="6487016" y="2546431"/>
            <a:ext cx="2206637" cy="3199546"/>
          </a:xfrm>
          <a:prstGeom prst="roundRect">
            <a:avLst/>
          </a:prstGeom>
          <a:solidFill>
            <a:schemeClr val="accent2">
              <a:lumMod val="20000"/>
              <a:lumOff val="80000"/>
            </a:scheme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2" tIns="30861" rIns="61722" bIns="30861"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434EF28E-FC5C-4750-8A53-D9783E3CD27D}"/>
              </a:ext>
            </a:extLst>
          </p:cNvPr>
          <p:cNvSpPr>
            <a:spLocks noChangeArrowheads="1"/>
          </p:cNvSpPr>
          <p:nvPr/>
        </p:nvSpPr>
        <p:spPr bwMode="auto">
          <a:xfrm flipH="1" flipV="1">
            <a:off x="8414462" y="5392436"/>
            <a:ext cx="457298" cy="609731"/>
          </a:xfrm>
          <a:prstGeom prst="ellipse">
            <a:avLst/>
          </a:prstGeom>
          <a:solidFill>
            <a:schemeClr val="accent2"/>
          </a:solidFill>
          <a:ln w="120015" cap="flat" cmpd="sng" algn="ctr">
            <a:solidFill>
              <a:srgbClr val="FFFFFF"/>
            </a:solidFill>
            <a:prstDash val="solid"/>
            <a:round/>
            <a:headEnd type="none" w="med" len="med"/>
            <a:tailEnd type="none" w="med" len="med"/>
          </a:ln>
        </p:spPr>
        <p:txBody>
          <a:bodyPr vert="horz" wrap="square" lIns="46292" tIns="23146" rIns="46292" bIns="23146"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reeform 58">
            <a:extLst>
              <a:ext uri="{FF2B5EF4-FFF2-40B4-BE49-F238E27FC236}">
                <a16:creationId xmlns:a16="http://schemas.microsoft.com/office/drawing/2014/main" id="{E97FEC6F-63C7-40D0-9377-30B45F6CD693}"/>
              </a:ext>
            </a:extLst>
          </p:cNvPr>
          <p:cNvSpPr>
            <a:spLocks noEditPoints="1"/>
          </p:cNvSpPr>
          <p:nvPr/>
        </p:nvSpPr>
        <p:spPr bwMode="auto">
          <a:xfrm flipH="1" flipV="1">
            <a:off x="8526646" y="5576954"/>
            <a:ext cx="232931" cy="240695"/>
          </a:xfrm>
          <a:custGeom>
            <a:avLst/>
            <a:gdLst>
              <a:gd name="T0" fmla="*/ 154 w 596"/>
              <a:gd name="T1" fmla="*/ 204 h 464"/>
              <a:gd name="T2" fmla="*/ 191 w 596"/>
              <a:gd name="T3" fmla="*/ 276 h 464"/>
              <a:gd name="T4" fmla="*/ 229 w 596"/>
              <a:gd name="T5" fmla="*/ 352 h 464"/>
              <a:gd name="T6" fmla="*/ 118 w 596"/>
              <a:gd name="T7" fmla="*/ 464 h 464"/>
              <a:gd name="T8" fmla="*/ 0 w 596"/>
              <a:gd name="T9" fmla="*/ 329 h 464"/>
              <a:gd name="T10" fmla="*/ 202 w 596"/>
              <a:gd name="T11" fmla="*/ 0 h 464"/>
              <a:gd name="T12" fmla="*/ 253 w 596"/>
              <a:gd name="T13" fmla="*/ 68 h 464"/>
              <a:gd name="T14" fmla="*/ 196 w 596"/>
              <a:gd name="T15" fmla="*/ 116 h 464"/>
              <a:gd name="T16" fmla="*/ 154 w 596"/>
              <a:gd name="T17" fmla="*/ 204 h 464"/>
              <a:gd name="T18" fmla="*/ 538 w 596"/>
              <a:gd name="T19" fmla="*/ 116 h 464"/>
              <a:gd name="T20" fmla="*/ 596 w 596"/>
              <a:gd name="T21" fmla="*/ 68 h 464"/>
              <a:gd name="T22" fmla="*/ 545 w 596"/>
              <a:gd name="T23" fmla="*/ 0 h 464"/>
              <a:gd name="T24" fmla="*/ 343 w 596"/>
              <a:gd name="T25" fmla="*/ 329 h 464"/>
              <a:gd name="T26" fmla="*/ 461 w 596"/>
              <a:gd name="T27" fmla="*/ 464 h 464"/>
              <a:gd name="T28" fmla="*/ 571 w 596"/>
              <a:gd name="T29" fmla="*/ 352 h 464"/>
              <a:gd name="T30" fmla="*/ 534 w 596"/>
              <a:gd name="T31" fmla="*/ 276 h 464"/>
              <a:gd name="T32" fmla="*/ 497 w 596"/>
              <a:gd name="T33" fmla="*/ 204 h 464"/>
              <a:gd name="T34" fmla="*/ 538 w 596"/>
              <a:gd name="T35" fmla="*/ 116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6" h="464">
                <a:moveTo>
                  <a:pt x="154" y="204"/>
                </a:moveTo>
                <a:cubicBezTo>
                  <a:pt x="154" y="225"/>
                  <a:pt x="166" y="249"/>
                  <a:pt x="191" y="276"/>
                </a:cubicBezTo>
                <a:cubicBezTo>
                  <a:pt x="216" y="304"/>
                  <a:pt x="229" y="329"/>
                  <a:pt x="229" y="352"/>
                </a:cubicBezTo>
                <a:cubicBezTo>
                  <a:pt x="229" y="426"/>
                  <a:pt x="192" y="464"/>
                  <a:pt x="118" y="464"/>
                </a:cubicBezTo>
                <a:cubicBezTo>
                  <a:pt x="40" y="464"/>
                  <a:pt x="0" y="419"/>
                  <a:pt x="0" y="329"/>
                </a:cubicBezTo>
                <a:cubicBezTo>
                  <a:pt x="0" y="194"/>
                  <a:pt x="67" y="85"/>
                  <a:pt x="202" y="0"/>
                </a:cubicBezTo>
                <a:cubicBezTo>
                  <a:pt x="253" y="68"/>
                  <a:pt x="253" y="68"/>
                  <a:pt x="253" y="68"/>
                </a:cubicBezTo>
                <a:cubicBezTo>
                  <a:pt x="196" y="116"/>
                  <a:pt x="196" y="116"/>
                  <a:pt x="196" y="116"/>
                </a:cubicBezTo>
                <a:cubicBezTo>
                  <a:pt x="168" y="140"/>
                  <a:pt x="154" y="169"/>
                  <a:pt x="154" y="204"/>
                </a:cubicBezTo>
                <a:close/>
                <a:moveTo>
                  <a:pt x="538" y="116"/>
                </a:moveTo>
                <a:cubicBezTo>
                  <a:pt x="596" y="68"/>
                  <a:pt x="596" y="68"/>
                  <a:pt x="596" y="68"/>
                </a:cubicBezTo>
                <a:cubicBezTo>
                  <a:pt x="545" y="0"/>
                  <a:pt x="545" y="0"/>
                  <a:pt x="545" y="0"/>
                </a:cubicBezTo>
                <a:cubicBezTo>
                  <a:pt x="410" y="85"/>
                  <a:pt x="343" y="194"/>
                  <a:pt x="343" y="329"/>
                </a:cubicBezTo>
                <a:cubicBezTo>
                  <a:pt x="343" y="419"/>
                  <a:pt x="382" y="464"/>
                  <a:pt x="461" y="464"/>
                </a:cubicBezTo>
                <a:cubicBezTo>
                  <a:pt x="534" y="464"/>
                  <a:pt x="571" y="426"/>
                  <a:pt x="571" y="352"/>
                </a:cubicBezTo>
                <a:cubicBezTo>
                  <a:pt x="571" y="329"/>
                  <a:pt x="559" y="304"/>
                  <a:pt x="534" y="276"/>
                </a:cubicBezTo>
                <a:cubicBezTo>
                  <a:pt x="509" y="249"/>
                  <a:pt x="497" y="225"/>
                  <a:pt x="497" y="204"/>
                </a:cubicBezTo>
                <a:cubicBezTo>
                  <a:pt x="497" y="169"/>
                  <a:pt x="511" y="140"/>
                  <a:pt x="538" y="116"/>
                </a:cubicBezTo>
                <a:close/>
              </a:path>
            </a:pathLst>
          </a:custGeom>
          <a:solidFill>
            <a:schemeClr val="bg1"/>
          </a:solidFill>
          <a:ln>
            <a:noFill/>
          </a:ln>
        </p:spPr>
        <p:txBody>
          <a:bodyPr vert="horz" wrap="square" lIns="46292" tIns="23146" rIns="46292" bIns="23146"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Freeform 55">
            <a:extLst>
              <a:ext uri="{FF2B5EF4-FFF2-40B4-BE49-F238E27FC236}">
                <a16:creationId xmlns:a16="http://schemas.microsoft.com/office/drawing/2014/main" id="{913D585F-FEBD-402D-9D29-09FFE52C15EB}"/>
              </a:ext>
            </a:extLst>
          </p:cNvPr>
          <p:cNvSpPr>
            <a:spLocks noEditPoints="1"/>
          </p:cNvSpPr>
          <p:nvPr/>
        </p:nvSpPr>
        <p:spPr bwMode="auto">
          <a:xfrm>
            <a:off x="6335299" y="2468304"/>
            <a:ext cx="232931" cy="240695"/>
          </a:xfrm>
          <a:custGeom>
            <a:avLst/>
            <a:gdLst>
              <a:gd name="T0" fmla="*/ 154 w 596"/>
              <a:gd name="T1" fmla="*/ 204 h 464"/>
              <a:gd name="T2" fmla="*/ 191 w 596"/>
              <a:gd name="T3" fmla="*/ 276 h 464"/>
              <a:gd name="T4" fmla="*/ 229 w 596"/>
              <a:gd name="T5" fmla="*/ 352 h 464"/>
              <a:gd name="T6" fmla="*/ 118 w 596"/>
              <a:gd name="T7" fmla="*/ 464 h 464"/>
              <a:gd name="T8" fmla="*/ 0 w 596"/>
              <a:gd name="T9" fmla="*/ 329 h 464"/>
              <a:gd name="T10" fmla="*/ 202 w 596"/>
              <a:gd name="T11" fmla="*/ 0 h 464"/>
              <a:gd name="T12" fmla="*/ 253 w 596"/>
              <a:gd name="T13" fmla="*/ 68 h 464"/>
              <a:gd name="T14" fmla="*/ 196 w 596"/>
              <a:gd name="T15" fmla="*/ 116 h 464"/>
              <a:gd name="T16" fmla="*/ 154 w 596"/>
              <a:gd name="T17" fmla="*/ 204 h 464"/>
              <a:gd name="T18" fmla="*/ 538 w 596"/>
              <a:gd name="T19" fmla="*/ 116 h 464"/>
              <a:gd name="T20" fmla="*/ 596 w 596"/>
              <a:gd name="T21" fmla="*/ 68 h 464"/>
              <a:gd name="T22" fmla="*/ 545 w 596"/>
              <a:gd name="T23" fmla="*/ 0 h 464"/>
              <a:gd name="T24" fmla="*/ 343 w 596"/>
              <a:gd name="T25" fmla="*/ 329 h 464"/>
              <a:gd name="T26" fmla="*/ 461 w 596"/>
              <a:gd name="T27" fmla="*/ 464 h 464"/>
              <a:gd name="T28" fmla="*/ 571 w 596"/>
              <a:gd name="T29" fmla="*/ 352 h 464"/>
              <a:gd name="T30" fmla="*/ 534 w 596"/>
              <a:gd name="T31" fmla="*/ 276 h 464"/>
              <a:gd name="T32" fmla="*/ 497 w 596"/>
              <a:gd name="T33" fmla="*/ 204 h 464"/>
              <a:gd name="T34" fmla="*/ 538 w 596"/>
              <a:gd name="T35" fmla="*/ 116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6" h="464">
                <a:moveTo>
                  <a:pt x="154" y="204"/>
                </a:moveTo>
                <a:cubicBezTo>
                  <a:pt x="154" y="225"/>
                  <a:pt x="166" y="249"/>
                  <a:pt x="191" y="276"/>
                </a:cubicBezTo>
                <a:cubicBezTo>
                  <a:pt x="216" y="304"/>
                  <a:pt x="229" y="329"/>
                  <a:pt x="229" y="352"/>
                </a:cubicBezTo>
                <a:cubicBezTo>
                  <a:pt x="229" y="426"/>
                  <a:pt x="192" y="464"/>
                  <a:pt x="118" y="464"/>
                </a:cubicBezTo>
                <a:cubicBezTo>
                  <a:pt x="40" y="464"/>
                  <a:pt x="0" y="419"/>
                  <a:pt x="0" y="329"/>
                </a:cubicBezTo>
                <a:cubicBezTo>
                  <a:pt x="0" y="194"/>
                  <a:pt x="67" y="85"/>
                  <a:pt x="202" y="0"/>
                </a:cubicBezTo>
                <a:cubicBezTo>
                  <a:pt x="253" y="68"/>
                  <a:pt x="253" y="68"/>
                  <a:pt x="253" y="68"/>
                </a:cubicBezTo>
                <a:cubicBezTo>
                  <a:pt x="196" y="116"/>
                  <a:pt x="196" y="116"/>
                  <a:pt x="196" y="116"/>
                </a:cubicBezTo>
                <a:cubicBezTo>
                  <a:pt x="168" y="140"/>
                  <a:pt x="154" y="169"/>
                  <a:pt x="154" y="204"/>
                </a:cubicBezTo>
                <a:close/>
                <a:moveTo>
                  <a:pt x="538" y="116"/>
                </a:moveTo>
                <a:cubicBezTo>
                  <a:pt x="596" y="68"/>
                  <a:pt x="596" y="68"/>
                  <a:pt x="596" y="68"/>
                </a:cubicBezTo>
                <a:cubicBezTo>
                  <a:pt x="545" y="0"/>
                  <a:pt x="545" y="0"/>
                  <a:pt x="545" y="0"/>
                </a:cubicBezTo>
                <a:cubicBezTo>
                  <a:pt x="410" y="85"/>
                  <a:pt x="343" y="194"/>
                  <a:pt x="343" y="329"/>
                </a:cubicBezTo>
                <a:cubicBezTo>
                  <a:pt x="343" y="419"/>
                  <a:pt x="382" y="464"/>
                  <a:pt x="461" y="464"/>
                </a:cubicBezTo>
                <a:cubicBezTo>
                  <a:pt x="534" y="464"/>
                  <a:pt x="571" y="426"/>
                  <a:pt x="571" y="352"/>
                </a:cubicBezTo>
                <a:cubicBezTo>
                  <a:pt x="571" y="329"/>
                  <a:pt x="559" y="304"/>
                  <a:pt x="534" y="276"/>
                </a:cubicBezTo>
                <a:cubicBezTo>
                  <a:pt x="509" y="249"/>
                  <a:pt x="497" y="225"/>
                  <a:pt x="497" y="204"/>
                </a:cubicBezTo>
                <a:cubicBezTo>
                  <a:pt x="497" y="169"/>
                  <a:pt x="511" y="140"/>
                  <a:pt x="538" y="116"/>
                </a:cubicBezTo>
                <a:close/>
              </a:path>
            </a:pathLst>
          </a:custGeom>
          <a:solidFill>
            <a:schemeClr val="bg1"/>
          </a:solidFill>
          <a:ln>
            <a:noFill/>
          </a:ln>
        </p:spPr>
        <p:txBody>
          <a:bodyPr vert="horz" wrap="square" lIns="46292" tIns="23146" rIns="46292" bIns="23146"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a:extLst>
              <a:ext uri="{FF2B5EF4-FFF2-40B4-BE49-F238E27FC236}">
                <a16:creationId xmlns:a16="http://schemas.microsoft.com/office/drawing/2014/main" id="{0136FDB1-FB36-4BD9-9E8A-0178BC1E5249}"/>
              </a:ext>
            </a:extLst>
          </p:cNvPr>
          <p:cNvSpPr>
            <a:spLocks noChangeArrowheads="1"/>
          </p:cNvSpPr>
          <p:nvPr/>
        </p:nvSpPr>
        <p:spPr bwMode="auto">
          <a:xfrm>
            <a:off x="6300268" y="2386656"/>
            <a:ext cx="457298" cy="609731"/>
          </a:xfrm>
          <a:prstGeom prst="ellipse">
            <a:avLst/>
          </a:prstGeom>
          <a:solidFill>
            <a:schemeClr val="accent2"/>
          </a:solidFill>
          <a:ln w="154305" cap="flat" cmpd="sng" algn="ctr">
            <a:solidFill>
              <a:srgbClr val="FFFFFF"/>
            </a:solidFill>
            <a:prstDash val="solid"/>
            <a:round/>
            <a:headEnd type="none" w="med" len="med"/>
            <a:tailEnd type="none" w="med" len="med"/>
          </a:ln>
        </p:spPr>
        <p:txBody>
          <a:bodyPr vert="horz" wrap="square" lIns="46292" tIns="23146" rIns="46292" bIns="23146"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Freeform 64">
            <a:extLst>
              <a:ext uri="{FF2B5EF4-FFF2-40B4-BE49-F238E27FC236}">
                <a16:creationId xmlns:a16="http://schemas.microsoft.com/office/drawing/2014/main" id="{584F723F-41E9-477F-93D3-1090F5B10D5C}"/>
              </a:ext>
            </a:extLst>
          </p:cNvPr>
          <p:cNvSpPr>
            <a:spLocks noEditPoints="1"/>
          </p:cNvSpPr>
          <p:nvPr/>
        </p:nvSpPr>
        <p:spPr bwMode="auto">
          <a:xfrm>
            <a:off x="6412451" y="2571174"/>
            <a:ext cx="232931" cy="240695"/>
          </a:xfrm>
          <a:custGeom>
            <a:avLst/>
            <a:gdLst>
              <a:gd name="T0" fmla="*/ 154 w 596"/>
              <a:gd name="T1" fmla="*/ 204 h 464"/>
              <a:gd name="T2" fmla="*/ 191 w 596"/>
              <a:gd name="T3" fmla="*/ 276 h 464"/>
              <a:gd name="T4" fmla="*/ 229 w 596"/>
              <a:gd name="T5" fmla="*/ 352 h 464"/>
              <a:gd name="T6" fmla="*/ 118 w 596"/>
              <a:gd name="T7" fmla="*/ 464 h 464"/>
              <a:gd name="T8" fmla="*/ 0 w 596"/>
              <a:gd name="T9" fmla="*/ 329 h 464"/>
              <a:gd name="T10" fmla="*/ 202 w 596"/>
              <a:gd name="T11" fmla="*/ 0 h 464"/>
              <a:gd name="T12" fmla="*/ 253 w 596"/>
              <a:gd name="T13" fmla="*/ 68 h 464"/>
              <a:gd name="T14" fmla="*/ 196 w 596"/>
              <a:gd name="T15" fmla="*/ 116 h 464"/>
              <a:gd name="T16" fmla="*/ 154 w 596"/>
              <a:gd name="T17" fmla="*/ 204 h 464"/>
              <a:gd name="T18" fmla="*/ 538 w 596"/>
              <a:gd name="T19" fmla="*/ 116 h 464"/>
              <a:gd name="T20" fmla="*/ 596 w 596"/>
              <a:gd name="T21" fmla="*/ 68 h 464"/>
              <a:gd name="T22" fmla="*/ 545 w 596"/>
              <a:gd name="T23" fmla="*/ 0 h 464"/>
              <a:gd name="T24" fmla="*/ 343 w 596"/>
              <a:gd name="T25" fmla="*/ 329 h 464"/>
              <a:gd name="T26" fmla="*/ 461 w 596"/>
              <a:gd name="T27" fmla="*/ 464 h 464"/>
              <a:gd name="T28" fmla="*/ 571 w 596"/>
              <a:gd name="T29" fmla="*/ 352 h 464"/>
              <a:gd name="T30" fmla="*/ 534 w 596"/>
              <a:gd name="T31" fmla="*/ 276 h 464"/>
              <a:gd name="T32" fmla="*/ 497 w 596"/>
              <a:gd name="T33" fmla="*/ 204 h 464"/>
              <a:gd name="T34" fmla="*/ 538 w 596"/>
              <a:gd name="T35" fmla="*/ 116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6" h="464">
                <a:moveTo>
                  <a:pt x="154" y="204"/>
                </a:moveTo>
                <a:cubicBezTo>
                  <a:pt x="154" y="225"/>
                  <a:pt x="166" y="249"/>
                  <a:pt x="191" y="276"/>
                </a:cubicBezTo>
                <a:cubicBezTo>
                  <a:pt x="216" y="304"/>
                  <a:pt x="229" y="329"/>
                  <a:pt x="229" y="352"/>
                </a:cubicBezTo>
                <a:cubicBezTo>
                  <a:pt x="229" y="426"/>
                  <a:pt x="192" y="464"/>
                  <a:pt x="118" y="464"/>
                </a:cubicBezTo>
                <a:cubicBezTo>
                  <a:pt x="40" y="464"/>
                  <a:pt x="0" y="419"/>
                  <a:pt x="0" y="329"/>
                </a:cubicBezTo>
                <a:cubicBezTo>
                  <a:pt x="0" y="194"/>
                  <a:pt x="67" y="85"/>
                  <a:pt x="202" y="0"/>
                </a:cubicBezTo>
                <a:cubicBezTo>
                  <a:pt x="253" y="68"/>
                  <a:pt x="253" y="68"/>
                  <a:pt x="253" y="68"/>
                </a:cubicBezTo>
                <a:cubicBezTo>
                  <a:pt x="196" y="116"/>
                  <a:pt x="196" y="116"/>
                  <a:pt x="196" y="116"/>
                </a:cubicBezTo>
                <a:cubicBezTo>
                  <a:pt x="168" y="140"/>
                  <a:pt x="154" y="169"/>
                  <a:pt x="154" y="204"/>
                </a:cubicBezTo>
                <a:close/>
                <a:moveTo>
                  <a:pt x="538" y="116"/>
                </a:moveTo>
                <a:cubicBezTo>
                  <a:pt x="596" y="68"/>
                  <a:pt x="596" y="68"/>
                  <a:pt x="596" y="68"/>
                </a:cubicBezTo>
                <a:cubicBezTo>
                  <a:pt x="545" y="0"/>
                  <a:pt x="545" y="0"/>
                  <a:pt x="545" y="0"/>
                </a:cubicBezTo>
                <a:cubicBezTo>
                  <a:pt x="410" y="85"/>
                  <a:pt x="343" y="194"/>
                  <a:pt x="343" y="329"/>
                </a:cubicBezTo>
                <a:cubicBezTo>
                  <a:pt x="343" y="419"/>
                  <a:pt x="382" y="464"/>
                  <a:pt x="461" y="464"/>
                </a:cubicBezTo>
                <a:cubicBezTo>
                  <a:pt x="534" y="464"/>
                  <a:pt x="571" y="426"/>
                  <a:pt x="571" y="352"/>
                </a:cubicBezTo>
                <a:cubicBezTo>
                  <a:pt x="571" y="329"/>
                  <a:pt x="559" y="304"/>
                  <a:pt x="534" y="276"/>
                </a:cubicBezTo>
                <a:cubicBezTo>
                  <a:pt x="509" y="249"/>
                  <a:pt x="497" y="225"/>
                  <a:pt x="497" y="204"/>
                </a:cubicBezTo>
                <a:cubicBezTo>
                  <a:pt x="497" y="169"/>
                  <a:pt x="511" y="140"/>
                  <a:pt x="538" y="116"/>
                </a:cubicBezTo>
                <a:close/>
              </a:path>
            </a:pathLst>
          </a:custGeom>
          <a:solidFill>
            <a:schemeClr val="bg1"/>
          </a:solidFill>
          <a:ln>
            <a:noFill/>
          </a:ln>
        </p:spPr>
        <p:txBody>
          <a:bodyPr vert="horz" wrap="square" lIns="46292" tIns="23146" rIns="46292" bIns="23146"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ee4pContent2">
            <a:extLst>
              <a:ext uri="{FF2B5EF4-FFF2-40B4-BE49-F238E27FC236}">
                <a16:creationId xmlns:a16="http://schemas.microsoft.com/office/drawing/2014/main" id="{BC3941E2-56A9-4B00-9738-777557865DAC}"/>
              </a:ext>
            </a:extLst>
          </p:cNvPr>
          <p:cNvSpPr txBox="1"/>
          <p:nvPr/>
        </p:nvSpPr>
        <p:spPr>
          <a:xfrm>
            <a:off x="6652614" y="3016874"/>
            <a:ext cx="1958671" cy="161583"/>
          </a:xfrm>
          <a:prstGeom prst="rect">
            <a:avLst/>
          </a:prstGeom>
          <a:ln cap="rnd">
            <a:noFill/>
          </a:ln>
        </p:spPr>
        <p:txBody>
          <a:bodyPr vert="horz" wrap="square" lIns="0" tIns="0" rIns="0" bIns="0" rtlCol="0">
            <a:spAutoFit/>
          </a:bodyPr>
          <a:lstStyle>
            <a:lvl1pPr lvl="0" indent="0">
              <a:lnSpc>
                <a:spcPct val="100000"/>
              </a:lnSpc>
              <a:spcBef>
                <a:spcPts val="0"/>
              </a:spcBef>
              <a:spcAft>
                <a:spcPts val="0"/>
              </a:spcAft>
              <a:buFont typeface="Trebuchet MS" panose="020B0603020202020204" pitchFamily="34" charset="0"/>
              <a:buChar char="​"/>
              <a:defRPr lang="en-US" sz="1200">
                <a:latin typeface="Trebuchet MS" panose="020B0603020202020204" pitchFamily="34" charset="0"/>
                <a:sym typeface="Trebuchet MS" panose="020B0603020202020204" pitchFamily="34" charset="0"/>
              </a:defRPr>
            </a:lvl1pPr>
            <a:lvl2pPr marL="324000" lvl="1" indent="-216000">
              <a:lnSpc>
                <a:spcPct val="100000"/>
              </a:lnSpc>
              <a:spcBef>
                <a:spcPts val="0"/>
              </a:spcBef>
              <a:spcAft>
                <a:spcPts val="0"/>
              </a:spcAft>
              <a:buClr>
                <a:schemeClr val="tx2"/>
              </a:buClr>
              <a:buFont typeface="Trebuchet MS" panose="020B0603020202020204" pitchFamily="34" charset="0"/>
              <a:buChar char="•"/>
              <a:defRPr lang="en-US" sz="1200">
                <a:latin typeface="Trebuchet MS" panose="020B0603020202020204" pitchFamily="34" charset="0"/>
                <a:sym typeface="Trebuchet MS" panose="020B0603020202020204" pitchFamily="34" charset="0"/>
              </a:defRPr>
            </a:lvl2pPr>
            <a:lvl3pPr marL="648000" lvl="2" indent="-216000">
              <a:lnSpc>
                <a:spcPct val="100000"/>
              </a:lnSpc>
              <a:spcBef>
                <a:spcPts val="0"/>
              </a:spcBef>
              <a:spcAft>
                <a:spcPts val="0"/>
              </a:spcAft>
              <a:buClr>
                <a:schemeClr val="tx2"/>
              </a:buClr>
              <a:buFont typeface="Trebuchet MS" panose="020B0603020202020204" pitchFamily="34" charset="0"/>
              <a:buChar char="–"/>
              <a:defRPr lang="en-US" sz="1200">
                <a:latin typeface="Trebuchet MS" panose="020B0603020202020204" pitchFamily="34" charset="0"/>
                <a:sym typeface="Trebuchet MS" panose="020B0603020202020204" pitchFamily="34" charset="0"/>
              </a:defRPr>
            </a:lvl3pPr>
            <a:lvl4pPr marL="0" lvl="3" indent="0">
              <a:lnSpc>
                <a:spcPct val="100000"/>
              </a:lnSpc>
              <a:spcBef>
                <a:spcPts val="0"/>
              </a:spcBef>
              <a:spcAft>
                <a:spcPts val="0"/>
              </a:spcAft>
              <a:buClr>
                <a:schemeClr val="tx2"/>
              </a:buClr>
              <a:buFont typeface="Trebuchet MS" panose="020B0603020202020204" pitchFamily="34" charset="0"/>
              <a:buChar char="​"/>
              <a:defRPr lang="en-US" sz="16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0"/>
              </a:spcAft>
              <a:buClrTx/>
              <a:buFont typeface="Trebuchet MS" panose="020B0603020202020204" pitchFamily="34" charset="0"/>
              <a:buChar char="​"/>
              <a:defRPr lang="en-US" sz="1600" b="1" smtClean="0">
                <a:latin typeface="Trebuchet MS" panose="020B0603020202020204" pitchFamily="34" charset="0"/>
                <a:sym typeface="Trebuchet MS" panose="020B0603020202020204" pitchFamily="34" charset="0"/>
              </a:defRPr>
            </a:lvl5pPr>
            <a:lvl6pPr marL="324000" lvl="5" indent="-216000">
              <a:lnSpc>
                <a:spcPct val="100000"/>
              </a:lnSpc>
              <a:spcBef>
                <a:spcPts val="0"/>
              </a:spcBef>
              <a:spcAft>
                <a:spcPts val="0"/>
              </a:spcAft>
              <a:buClr>
                <a:schemeClr val="tx2"/>
              </a:buClr>
              <a:buFont typeface="Trebuchet MS" panose="020B0603020202020204" pitchFamily="34" charset="0"/>
              <a:buChar char="•"/>
              <a:defRPr lang="en-US" sz="1600" smtClean="0">
                <a:latin typeface="Trebuchet MS" panose="020B0603020202020204" pitchFamily="34" charset="0"/>
                <a:sym typeface="Trebuchet MS" panose="020B0603020202020204" pitchFamily="34" charset="0"/>
              </a:defRPr>
            </a:lvl6pPr>
            <a:lvl7pPr marL="0" lvl="6" indent="0">
              <a:lnSpc>
                <a:spcPct val="100000"/>
              </a:lnSpc>
              <a:spcBef>
                <a:spcPts val="0"/>
              </a:spcBef>
              <a:spcAft>
                <a:spcPts val="0"/>
              </a:spcAft>
              <a:buFont typeface="Trebuchet MS" panose="020B0603020202020204" pitchFamily="34" charset="0"/>
              <a:buChar char="​"/>
              <a:defRPr lang="en-US" sz="4400" baseline="0" smtClean="0">
                <a:latin typeface="Trebuchet MS" panose="020B0603020202020204" pitchFamily="34" charset="0"/>
                <a:sym typeface="Trebuchet MS" panose="020B0603020202020204" pitchFamily="34" charset="0"/>
              </a:defRPr>
            </a:lvl7pPr>
            <a:lvl8pPr marL="0" lvl="7" indent="0">
              <a:lnSpc>
                <a:spcPct val="100000"/>
              </a:lnSpc>
              <a:spcBef>
                <a:spcPts val="0"/>
              </a:spcBef>
              <a:spcAft>
                <a:spcPts val="0"/>
              </a:spcAft>
              <a:buFont typeface="Trebuchet MS" panose="020B0603020202020204" pitchFamily="34" charset="0"/>
              <a:buChar char="​"/>
              <a:defRPr lang="en-US" sz="5400" baseline="0" smtClean="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0"/>
              </a:spcAft>
              <a:buFont typeface="Trebuchet MS" panose="020B0603020202020204" pitchFamily="34" charset="0"/>
              <a:buChar char="​"/>
              <a:defRPr lang="en-US" sz="2400" baseline="0" dirty="0">
                <a:solidFill>
                  <a:schemeClr val="tx2"/>
                </a:solidFill>
                <a:latin typeface="Trebuchet MS" panose="020B0603020202020204" pitchFamily="34" charset="0"/>
                <a:sym typeface="Trebuchet MS" panose="020B0603020202020204" pitchFamily="34" charset="0"/>
              </a:defRPr>
            </a:lvl9pPr>
          </a:lstStyle>
          <a:p>
            <a:pPr marL="0" marR="0" lvl="0" indent="0" algn="l" defTabSz="685800" rtl="0" eaLnBrk="1" fontAlgn="ctr" latinLnBrk="0" hangingPunct="1">
              <a:lnSpc>
                <a:spcPct val="100000"/>
              </a:lnSpc>
              <a:spcBef>
                <a:spcPts val="0"/>
              </a:spcBef>
              <a:spcAft>
                <a:spcPts val="0"/>
              </a:spcAft>
              <a:buClrTx/>
              <a:buSzPct val="100000"/>
              <a:buFont typeface="Trebuchet MS" panose="020B0603020202020204" pitchFamily="34" charset="0"/>
              <a:buChar char="​"/>
              <a:tabLst/>
              <a:defRPr/>
            </a:pPr>
            <a:endParaRPr kumimoji="0" lang="en-US" sz="1050" b="0" i="0" u="none" strike="noStrike" kern="1200" cap="none" spc="0" normalizeH="0" baseline="0" noProof="0">
              <a:ln>
                <a:noFill/>
              </a:ln>
              <a:solidFill>
                <a:srgbClr val="575757"/>
              </a:solidFill>
              <a:effectLst/>
              <a:uLnTx/>
              <a:uFillTx/>
              <a:latin typeface="Calibri" panose="020F0502020204030204"/>
              <a:ea typeface="+mn-ea"/>
              <a:cs typeface="+mn-cs"/>
              <a:sym typeface="Trebuchet MS" panose="020B0603020202020204" pitchFamily="34" charset="0"/>
            </a:endParaRPr>
          </a:p>
        </p:txBody>
      </p:sp>
      <p:sp>
        <p:nvSpPr>
          <p:cNvPr id="61" name="Content Placeholder 2">
            <a:extLst>
              <a:ext uri="{FF2B5EF4-FFF2-40B4-BE49-F238E27FC236}">
                <a16:creationId xmlns:a16="http://schemas.microsoft.com/office/drawing/2014/main" id="{9D9485E6-A8CF-4BCE-A8C7-F4BECFF856AB}"/>
              </a:ext>
            </a:extLst>
          </p:cNvPr>
          <p:cNvSpPr>
            <a:spLocks noGrp="1"/>
          </p:cNvSpPr>
          <p:nvPr>
            <p:ph idx="27" hasCustomPrompt="1"/>
          </p:nvPr>
        </p:nvSpPr>
        <p:spPr>
          <a:xfrm>
            <a:off x="6568230" y="2996386"/>
            <a:ext cx="2043055" cy="2558617"/>
          </a:xfrm>
          <a:prstGeom prst="rect">
            <a:avLst/>
          </a:prstGeom>
        </p:spPr>
        <p:txBody>
          <a:bodyPr/>
          <a:lstStyle>
            <a:lvl1pPr marL="0" indent="0">
              <a:lnSpc>
                <a:spcPct val="100000"/>
              </a:lnSpc>
              <a:spcBef>
                <a:spcPts val="0"/>
              </a:spcBef>
              <a:buClr>
                <a:schemeClr val="accent2"/>
              </a:buClr>
              <a:buNone/>
              <a:defRPr sz="1200">
                <a:solidFill>
                  <a:schemeClr val="tx1"/>
                </a:solidFill>
              </a:defRPr>
            </a:lvl1pPr>
            <a:lvl2pPr>
              <a:lnSpc>
                <a:spcPct val="100000"/>
              </a:lnSpc>
              <a:spcBef>
                <a:spcPts val="0"/>
              </a:spcBef>
              <a:buClr>
                <a:schemeClr val="accent2"/>
              </a:buClr>
              <a:defRPr sz="1650">
                <a:solidFill>
                  <a:schemeClr val="tx1"/>
                </a:solidFill>
              </a:defRPr>
            </a:lvl2pPr>
            <a:lvl3pPr>
              <a:lnSpc>
                <a:spcPct val="100000"/>
              </a:lnSpc>
              <a:spcBef>
                <a:spcPts val="0"/>
              </a:spcBef>
              <a:buClr>
                <a:schemeClr val="accent2"/>
              </a:buClr>
              <a:defRPr sz="1650">
                <a:solidFill>
                  <a:schemeClr val="tx1"/>
                </a:solidFill>
              </a:defRPr>
            </a:lvl3pPr>
            <a:lvl4pPr>
              <a:buClr>
                <a:schemeClr val="accent2"/>
              </a:buClr>
              <a:defRPr sz="1200">
                <a:solidFill>
                  <a:schemeClr val="accent1"/>
                </a:solidFill>
              </a:defRPr>
            </a:lvl4pPr>
            <a:lvl5pPr>
              <a:buClr>
                <a:schemeClr val="accent2"/>
              </a:buClr>
              <a:defRPr>
                <a:solidFill>
                  <a:schemeClr val="accent1"/>
                </a:solidFill>
              </a:defRPr>
            </a:lvl5pPr>
          </a:lstStyle>
          <a:p>
            <a:pPr lvl="0"/>
            <a:r>
              <a:rPr lang="en-US"/>
              <a:t>Quotation</a:t>
            </a:r>
          </a:p>
        </p:txBody>
      </p:sp>
      <p:sp>
        <p:nvSpPr>
          <p:cNvPr id="3" name="Title 1">
            <a:extLst>
              <a:ext uri="{FF2B5EF4-FFF2-40B4-BE49-F238E27FC236}">
                <a16:creationId xmlns:a16="http://schemas.microsoft.com/office/drawing/2014/main" id="{7D99EDA0-825F-1CAF-C010-FAB0A3D49315}"/>
              </a:ext>
            </a:extLst>
          </p:cNvPr>
          <p:cNvSpPr>
            <a:spLocks noGrp="1"/>
          </p:cNvSpPr>
          <p:nvPr>
            <p:ph type="title" hasCustomPrompt="1"/>
          </p:nvPr>
        </p:nvSpPr>
        <p:spPr>
          <a:xfrm>
            <a:off x="1371600" y="185130"/>
            <a:ext cx="7454702" cy="962338"/>
          </a:xfrm>
        </p:spPr>
        <p:txBody>
          <a:bodyPr vert="horz" anchor="ctr">
            <a:normAutofit/>
          </a:bodyPr>
          <a:lstStyle>
            <a:lvl1pPr algn="l">
              <a:defRPr sz="2850">
                <a:solidFill>
                  <a:schemeClr val="accent1"/>
                </a:solidFill>
                <a:latin typeface="+mn-lt"/>
              </a:defRPr>
            </a:lvl1pPr>
          </a:lstStyle>
          <a:p>
            <a:r>
              <a:rPr lang="en-US"/>
              <a:t>Title</a:t>
            </a:r>
          </a:p>
        </p:txBody>
      </p:sp>
      <p:pic>
        <p:nvPicPr>
          <p:cNvPr id="4" name="Graphic 3">
            <a:extLst>
              <a:ext uri="{FF2B5EF4-FFF2-40B4-BE49-F238E27FC236}">
                <a16:creationId xmlns:a16="http://schemas.microsoft.com/office/drawing/2014/main" id="{B999C9D7-EC9A-470F-B45F-0C3C883A99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2878" y="287865"/>
            <a:ext cx="1043942" cy="695962"/>
          </a:xfrm>
          <a:prstGeom prst="rect">
            <a:avLst/>
          </a:prstGeom>
        </p:spPr>
      </p:pic>
    </p:spTree>
    <p:extLst>
      <p:ext uri="{BB962C8B-B14F-4D97-AF65-F5344CB8AC3E}">
        <p14:creationId xmlns:p14="http://schemas.microsoft.com/office/powerpoint/2010/main" val="7297758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ations 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2D2A3BD-1E42-48EC-9922-741DE353A773}"/>
              </a:ext>
            </a:extLst>
          </p:cNvPr>
          <p:cNvGraphicFramePr>
            <a:graphicFrameLocks noChangeAspect="1"/>
          </p:cNvGraphicFramePr>
          <p:nvPr userDrawn="1">
            <p:custDataLst>
              <p:tags r:id="rId1"/>
            </p:custDataLst>
            <p:extLst>
              <p:ext uri="{D42A27DB-BD31-4B8C-83A1-F6EECF244321}">
                <p14:modId xmlns:p14="http://schemas.microsoft.com/office/powerpoint/2010/main" val="2086030814"/>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2" name="Object 1" hidden="1">
                        <a:extLst>
                          <a:ext uri="{FF2B5EF4-FFF2-40B4-BE49-F238E27FC236}">
                            <a16:creationId xmlns:a16="http://schemas.microsoft.com/office/drawing/2014/main" id="{92D2A3BD-1E42-48EC-9922-741DE353A773}"/>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32" name="Rounded Rectangle 53">
            <a:extLst>
              <a:ext uri="{FF2B5EF4-FFF2-40B4-BE49-F238E27FC236}">
                <a16:creationId xmlns:a16="http://schemas.microsoft.com/office/drawing/2014/main" id="{84032349-A3AE-494B-9CCD-86D59070AD06}"/>
              </a:ext>
            </a:extLst>
          </p:cNvPr>
          <p:cNvSpPr/>
          <p:nvPr/>
        </p:nvSpPr>
        <p:spPr>
          <a:xfrm>
            <a:off x="426766" y="2472338"/>
            <a:ext cx="2342897" cy="3338136"/>
          </a:xfrm>
          <a:prstGeom prst="roundRect">
            <a:avLst/>
          </a:prstGeom>
          <a:noFill/>
          <a:ln w="8572" cap="rnd"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2" tIns="30861" rIns="61722" bIns="30861"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Rounded Rectangle 54">
            <a:extLst>
              <a:ext uri="{FF2B5EF4-FFF2-40B4-BE49-F238E27FC236}">
                <a16:creationId xmlns:a16="http://schemas.microsoft.com/office/drawing/2014/main" id="{D7F184F8-EE3B-4BFB-B177-9CBBFA74D24B}"/>
              </a:ext>
            </a:extLst>
          </p:cNvPr>
          <p:cNvSpPr/>
          <p:nvPr/>
        </p:nvSpPr>
        <p:spPr>
          <a:xfrm>
            <a:off x="499216" y="2546431"/>
            <a:ext cx="2206637" cy="3199546"/>
          </a:xfrm>
          <a:prstGeom prst="roundRect">
            <a:avLst/>
          </a:prstGeom>
          <a:solidFill>
            <a:schemeClr val="accent1">
              <a:lumMod val="20000"/>
              <a:lumOff val="80000"/>
            </a:scheme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2" tIns="30861" rIns="61722" bIns="30861"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4C029E6E-8263-4D70-B1B9-71EE8520639D}"/>
              </a:ext>
            </a:extLst>
          </p:cNvPr>
          <p:cNvSpPr>
            <a:spLocks noChangeArrowheads="1"/>
          </p:cNvSpPr>
          <p:nvPr/>
        </p:nvSpPr>
        <p:spPr bwMode="auto">
          <a:xfrm flipH="1" flipV="1">
            <a:off x="2426662" y="5392436"/>
            <a:ext cx="457298" cy="609731"/>
          </a:xfrm>
          <a:prstGeom prst="ellipse">
            <a:avLst/>
          </a:prstGeom>
          <a:solidFill>
            <a:schemeClr val="accent1"/>
          </a:solidFill>
          <a:ln w="120015" cap="flat" cmpd="sng" algn="ctr">
            <a:solidFill>
              <a:srgbClr val="FFFFFF"/>
            </a:solidFill>
            <a:prstDash val="solid"/>
            <a:round/>
            <a:headEnd type="none" w="med" len="med"/>
            <a:tailEnd type="none" w="med" len="med"/>
          </a:ln>
        </p:spPr>
        <p:txBody>
          <a:bodyPr vert="horz" wrap="square" lIns="46292" tIns="23146" rIns="46292" bIns="23146"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58">
            <a:extLst>
              <a:ext uri="{FF2B5EF4-FFF2-40B4-BE49-F238E27FC236}">
                <a16:creationId xmlns:a16="http://schemas.microsoft.com/office/drawing/2014/main" id="{EBD374DE-EE9B-4991-889A-DB9AA467B5D1}"/>
              </a:ext>
            </a:extLst>
          </p:cNvPr>
          <p:cNvSpPr>
            <a:spLocks noEditPoints="1"/>
          </p:cNvSpPr>
          <p:nvPr/>
        </p:nvSpPr>
        <p:spPr bwMode="auto">
          <a:xfrm flipH="1" flipV="1">
            <a:off x="2538846" y="5576954"/>
            <a:ext cx="232931" cy="240695"/>
          </a:xfrm>
          <a:custGeom>
            <a:avLst/>
            <a:gdLst>
              <a:gd name="T0" fmla="*/ 154 w 596"/>
              <a:gd name="T1" fmla="*/ 204 h 464"/>
              <a:gd name="T2" fmla="*/ 191 w 596"/>
              <a:gd name="T3" fmla="*/ 276 h 464"/>
              <a:gd name="T4" fmla="*/ 229 w 596"/>
              <a:gd name="T5" fmla="*/ 352 h 464"/>
              <a:gd name="T6" fmla="*/ 118 w 596"/>
              <a:gd name="T7" fmla="*/ 464 h 464"/>
              <a:gd name="T8" fmla="*/ 0 w 596"/>
              <a:gd name="T9" fmla="*/ 329 h 464"/>
              <a:gd name="T10" fmla="*/ 202 w 596"/>
              <a:gd name="T11" fmla="*/ 0 h 464"/>
              <a:gd name="T12" fmla="*/ 253 w 596"/>
              <a:gd name="T13" fmla="*/ 68 h 464"/>
              <a:gd name="T14" fmla="*/ 196 w 596"/>
              <a:gd name="T15" fmla="*/ 116 h 464"/>
              <a:gd name="T16" fmla="*/ 154 w 596"/>
              <a:gd name="T17" fmla="*/ 204 h 464"/>
              <a:gd name="T18" fmla="*/ 538 w 596"/>
              <a:gd name="T19" fmla="*/ 116 h 464"/>
              <a:gd name="T20" fmla="*/ 596 w 596"/>
              <a:gd name="T21" fmla="*/ 68 h 464"/>
              <a:gd name="T22" fmla="*/ 545 w 596"/>
              <a:gd name="T23" fmla="*/ 0 h 464"/>
              <a:gd name="T24" fmla="*/ 343 w 596"/>
              <a:gd name="T25" fmla="*/ 329 h 464"/>
              <a:gd name="T26" fmla="*/ 461 w 596"/>
              <a:gd name="T27" fmla="*/ 464 h 464"/>
              <a:gd name="T28" fmla="*/ 571 w 596"/>
              <a:gd name="T29" fmla="*/ 352 h 464"/>
              <a:gd name="T30" fmla="*/ 534 w 596"/>
              <a:gd name="T31" fmla="*/ 276 h 464"/>
              <a:gd name="T32" fmla="*/ 497 w 596"/>
              <a:gd name="T33" fmla="*/ 204 h 464"/>
              <a:gd name="T34" fmla="*/ 538 w 596"/>
              <a:gd name="T35" fmla="*/ 116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6" h="464">
                <a:moveTo>
                  <a:pt x="154" y="204"/>
                </a:moveTo>
                <a:cubicBezTo>
                  <a:pt x="154" y="225"/>
                  <a:pt x="166" y="249"/>
                  <a:pt x="191" y="276"/>
                </a:cubicBezTo>
                <a:cubicBezTo>
                  <a:pt x="216" y="304"/>
                  <a:pt x="229" y="329"/>
                  <a:pt x="229" y="352"/>
                </a:cubicBezTo>
                <a:cubicBezTo>
                  <a:pt x="229" y="426"/>
                  <a:pt x="192" y="464"/>
                  <a:pt x="118" y="464"/>
                </a:cubicBezTo>
                <a:cubicBezTo>
                  <a:pt x="40" y="464"/>
                  <a:pt x="0" y="419"/>
                  <a:pt x="0" y="329"/>
                </a:cubicBezTo>
                <a:cubicBezTo>
                  <a:pt x="0" y="194"/>
                  <a:pt x="67" y="85"/>
                  <a:pt x="202" y="0"/>
                </a:cubicBezTo>
                <a:cubicBezTo>
                  <a:pt x="253" y="68"/>
                  <a:pt x="253" y="68"/>
                  <a:pt x="253" y="68"/>
                </a:cubicBezTo>
                <a:cubicBezTo>
                  <a:pt x="196" y="116"/>
                  <a:pt x="196" y="116"/>
                  <a:pt x="196" y="116"/>
                </a:cubicBezTo>
                <a:cubicBezTo>
                  <a:pt x="168" y="140"/>
                  <a:pt x="154" y="169"/>
                  <a:pt x="154" y="204"/>
                </a:cubicBezTo>
                <a:close/>
                <a:moveTo>
                  <a:pt x="538" y="116"/>
                </a:moveTo>
                <a:cubicBezTo>
                  <a:pt x="596" y="68"/>
                  <a:pt x="596" y="68"/>
                  <a:pt x="596" y="68"/>
                </a:cubicBezTo>
                <a:cubicBezTo>
                  <a:pt x="545" y="0"/>
                  <a:pt x="545" y="0"/>
                  <a:pt x="545" y="0"/>
                </a:cubicBezTo>
                <a:cubicBezTo>
                  <a:pt x="410" y="85"/>
                  <a:pt x="343" y="194"/>
                  <a:pt x="343" y="329"/>
                </a:cubicBezTo>
                <a:cubicBezTo>
                  <a:pt x="343" y="419"/>
                  <a:pt x="382" y="464"/>
                  <a:pt x="461" y="464"/>
                </a:cubicBezTo>
                <a:cubicBezTo>
                  <a:pt x="534" y="464"/>
                  <a:pt x="571" y="426"/>
                  <a:pt x="571" y="352"/>
                </a:cubicBezTo>
                <a:cubicBezTo>
                  <a:pt x="571" y="329"/>
                  <a:pt x="559" y="304"/>
                  <a:pt x="534" y="276"/>
                </a:cubicBezTo>
                <a:cubicBezTo>
                  <a:pt x="509" y="249"/>
                  <a:pt x="497" y="225"/>
                  <a:pt x="497" y="204"/>
                </a:cubicBezTo>
                <a:cubicBezTo>
                  <a:pt x="497" y="169"/>
                  <a:pt x="511" y="140"/>
                  <a:pt x="538" y="116"/>
                </a:cubicBezTo>
                <a:close/>
              </a:path>
            </a:pathLst>
          </a:custGeom>
          <a:solidFill>
            <a:schemeClr val="bg1"/>
          </a:solidFill>
          <a:ln>
            <a:noFill/>
          </a:ln>
        </p:spPr>
        <p:txBody>
          <a:bodyPr vert="horz" wrap="square" lIns="46292" tIns="23146" rIns="46292" bIns="23146"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55">
            <a:extLst>
              <a:ext uri="{FF2B5EF4-FFF2-40B4-BE49-F238E27FC236}">
                <a16:creationId xmlns:a16="http://schemas.microsoft.com/office/drawing/2014/main" id="{EE39E872-6CB9-4089-A4EA-1C0877C8F39B}"/>
              </a:ext>
            </a:extLst>
          </p:cNvPr>
          <p:cNvSpPr>
            <a:spLocks noEditPoints="1"/>
          </p:cNvSpPr>
          <p:nvPr/>
        </p:nvSpPr>
        <p:spPr bwMode="auto">
          <a:xfrm>
            <a:off x="347499" y="2468304"/>
            <a:ext cx="232931" cy="240695"/>
          </a:xfrm>
          <a:custGeom>
            <a:avLst/>
            <a:gdLst>
              <a:gd name="T0" fmla="*/ 154 w 596"/>
              <a:gd name="T1" fmla="*/ 204 h 464"/>
              <a:gd name="T2" fmla="*/ 191 w 596"/>
              <a:gd name="T3" fmla="*/ 276 h 464"/>
              <a:gd name="T4" fmla="*/ 229 w 596"/>
              <a:gd name="T5" fmla="*/ 352 h 464"/>
              <a:gd name="T6" fmla="*/ 118 w 596"/>
              <a:gd name="T7" fmla="*/ 464 h 464"/>
              <a:gd name="T8" fmla="*/ 0 w 596"/>
              <a:gd name="T9" fmla="*/ 329 h 464"/>
              <a:gd name="T10" fmla="*/ 202 w 596"/>
              <a:gd name="T11" fmla="*/ 0 h 464"/>
              <a:gd name="T12" fmla="*/ 253 w 596"/>
              <a:gd name="T13" fmla="*/ 68 h 464"/>
              <a:gd name="T14" fmla="*/ 196 w 596"/>
              <a:gd name="T15" fmla="*/ 116 h 464"/>
              <a:gd name="T16" fmla="*/ 154 w 596"/>
              <a:gd name="T17" fmla="*/ 204 h 464"/>
              <a:gd name="T18" fmla="*/ 538 w 596"/>
              <a:gd name="T19" fmla="*/ 116 h 464"/>
              <a:gd name="T20" fmla="*/ 596 w 596"/>
              <a:gd name="T21" fmla="*/ 68 h 464"/>
              <a:gd name="T22" fmla="*/ 545 w 596"/>
              <a:gd name="T23" fmla="*/ 0 h 464"/>
              <a:gd name="T24" fmla="*/ 343 w 596"/>
              <a:gd name="T25" fmla="*/ 329 h 464"/>
              <a:gd name="T26" fmla="*/ 461 w 596"/>
              <a:gd name="T27" fmla="*/ 464 h 464"/>
              <a:gd name="T28" fmla="*/ 571 w 596"/>
              <a:gd name="T29" fmla="*/ 352 h 464"/>
              <a:gd name="T30" fmla="*/ 534 w 596"/>
              <a:gd name="T31" fmla="*/ 276 h 464"/>
              <a:gd name="T32" fmla="*/ 497 w 596"/>
              <a:gd name="T33" fmla="*/ 204 h 464"/>
              <a:gd name="T34" fmla="*/ 538 w 596"/>
              <a:gd name="T35" fmla="*/ 116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6" h="464">
                <a:moveTo>
                  <a:pt x="154" y="204"/>
                </a:moveTo>
                <a:cubicBezTo>
                  <a:pt x="154" y="225"/>
                  <a:pt x="166" y="249"/>
                  <a:pt x="191" y="276"/>
                </a:cubicBezTo>
                <a:cubicBezTo>
                  <a:pt x="216" y="304"/>
                  <a:pt x="229" y="329"/>
                  <a:pt x="229" y="352"/>
                </a:cubicBezTo>
                <a:cubicBezTo>
                  <a:pt x="229" y="426"/>
                  <a:pt x="192" y="464"/>
                  <a:pt x="118" y="464"/>
                </a:cubicBezTo>
                <a:cubicBezTo>
                  <a:pt x="40" y="464"/>
                  <a:pt x="0" y="419"/>
                  <a:pt x="0" y="329"/>
                </a:cubicBezTo>
                <a:cubicBezTo>
                  <a:pt x="0" y="194"/>
                  <a:pt x="67" y="85"/>
                  <a:pt x="202" y="0"/>
                </a:cubicBezTo>
                <a:cubicBezTo>
                  <a:pt x="253" y="68"/>
                  <a:pt x="253" y="68"/>
                  <a:pt x="253" y="68"/>
                </a:cubicBezTo>
                <a:cubicBezTo>
                  <a:pt x="196" y="116"/>
                  <a:pt x="196" y="116"/>
                  <a:pt x="196" y="116"/>
                </a:cubicBezTo>
                <a:cubicBezTo>
                  <a:pt x="168" y="140"/>
                  <a:pt x="154" y="169"/>
                  <a:pt x="154" y="204"/>
                </a:cubicBezTo>
                <a:close/>
                <a:moveTo>
                  <a:pt x="538" y="116"/>
                </a:moveTo>
                <a:cubicBezTo>
                  <a:pt x="596" y="68"/>
                  <a:pt x="596" y="68"/>
                  <a:pt x="596" y="68"/>
                </a:cubicBezTo>
                <a:cubicBezTo>
                  <a:pt x="545" y="0"/>
                  <a:pt x="545" y="0"/>
                  <a:pt x="545" y="0"/>
                </a:cubicBezTo>
                <a:cubicBezTo>
                  <a:pt x="410" y="85"/>
                  <a:pt x="343" y="194"/>
                  <a:pt x="343" y="329"/>
                </a:cubicBezTo>
                <a:cubicBezTo>
                  <a:pt x="343" y="419"/>
                  <a:pt x="382" y="464"/>
                  <a:pt x="461" y="464"/>
                </a:cubicBezTo>
                <a:cubicBezTo>
                  <a:pt x="534" y="464"/>
                  <a:pt x="571" y="426"/>
                  <a:pt x="571" y="352"/>
                </a:cubicBezTo>
                <a:cubicBezTo>
                  <a:pt x="571" y="329"/>
                  <a:pt x="559" y="304"/>
                  <a:pt x="534" y="276"/>
                </a:cubicBezTo>
                <a:cubicBezTo>
                  <a:pt x="509" y="249"/>
                  <a:pt x="497" y="225"/>
                  <a:pt x="497" y="204"/>
                </a:cubicBezTo>
                <a:cubicBezTo>
                  <a:pt x="497" y="169"/>
                  <a:pt x="511" y="140"/>
                  <a:pt x="538" y="116"/>
                </a:cubicBezTo>
                <a:close/>
              </a:path>
            </a:pathLst>
          </a:custGeom>
          <a:solidFill>
            <a:schemeClr val="bg1"/>
          </a:solidFill>
          <a:ln>
            <a:noFill/>
          </a:ln>
        </p:spPr>
        <p:txBody>
          <a:bodyPr vert="horz" wrap="square" lIns="46292" tIns="23146" rIns="46292" bIns="23146"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D902C1AF-F6C3-4351-9E88-0BAF68203D36}"/>
              </a:ext>
            </a:extLst>
          </p:cNvPr>
          <p:cNvSpPr>
            <a:spLocks noChangeArrowheads="1"/>
          </p:cNvSpPr>
          <p:nvPr/>
        </p:nvSpPr>
        <p:spPr bwMode="auto">
          <a:xfrm>
            <a:off x="312469" y="2386656"/>
            <a:ext cx="457298" cy="609731"/>
          </a:xfrm>
          <a:prstGeom prst="ellipse">
            <a:avLst/>
          </a:prstGeom>
          <a:solidFill>
            <a:schemeClr val="accent1"/>
          </a:solidFill>
          <a:ln w="154305" cap="flat" cmpd="sng" algn="ctr">
            <a:solidFill>
              <a:srgbClr val="FFFFFF"/>
            </a:solidFill>
            <a:prstDash val="solid"/>
            <a:round/>
            <a:headEnd type="none" w="med" len="med"/>
            <a:tailEnd type="none" w="med" len="med"/>
          </a:ln>
        </p:spPr>
        <p:txBody>
          <a:bodyPr vert="horz" wrap="square" lIns="46292" tIns="23146" rIns="46292" bIns="23146"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64">
            <a:extLst>
              <a:ext uri="{FF2B5EF4-FFF2-40B4-BE49-F238E27FC236}">
                <a16:creationId xmlns:a16="http://schemas.microsoft.com/office/drawing/2014/main" id="{C5A0B029-FC7E-48B9-ABCC-60945230C980}"/>
              </a:ext>
            </a:extLst>
          </p:cNvPr>
          <p:cNvSpPr>
            <a:spLocks noEditPoints="1"/>
          </p:cNvSpPr>
          <p:nvPr/>
        </p:nvSpPr>
        <p:spPr bwMode="auto">
          <a:xfrm>
            <a:off x="424651" y="2571174"/>
            <a:ext cx="232931" cy="240695"/>
          </a:xfrm>
          <a:custGeom>
            <a:avLst/>
            <a:gdLst>
              <a:gd name="T0" fmla="*/ 154 w 596"/>
              <a:gd name="T1" fmla="*/ 204 h 464"/>
              <a:gd name="T2" fmla="*/ 191 w 596"/>
              <a:gd name="T3" fmla="*/ 276 h 464"/>
              <a:gd name="T4" fmla="*/ 229 w 596"/>
              <a:gd name="T5" fmla="*/ 352 h 464"/>
              <a:gd name="T6" fmla="*/ 118 w 596"/>
              <a:gd name="T7" fmla="*/ 464 h 464"/>
              <a:gd name="T8" fmla="*/ 0 w 596"/>
              <a:gd name="T9" fmla="*/ 329 h 464"/>
              <a:gd name="T10" fmla="*/ 202 w 596"/>
              <a:gd name="T11" fmla="*/ 0 h 464"/>
              <a:gd name="T12" fmla="*/ 253 w 596"/>
              <a:gd name="T13" fmla="*/ 68 h 464"/>
              <a:gd name="T14" fmla="*/ 196 w 596"/>
              <a:gd name="T15" fmla="*/ 116 h 464"/>
              <a:gd name="T16" fmla="*/ 154 w 596"/>
              <a:gd name="T17" fmla="*/ 204 h 464"/>
              <a:gd name="T18" fmla="*/ 538 w 596"/>
              <a:gd name="T19" fmla="*/ 116 h 464"/>
              <a:gd name="T20" fmla="*/ 596 w 596"/>
              <a:gd name="T21" fmla="*/ 68 h 464"/>
              <a:gd name="T22" fmla="*/ 545 w 596"/>
              <a:gd name="T23" fmla="*/ 0 h 464"/>
              <a:gd name="T24" fmla="*/ 343 w 596"/>
              <a:gd name="T25" fmla="*/ 329 h 464"/>
              <a:gd name="T26" fmla="*/ 461 w 596"/>
              <a:gd name="T27" fmla="*/ 464 h 464"/>
              <a:gd name="T28" fmla="*/ 571 w 596"/>
              <a:gd name="T29" fmla="*/ 352 h 464"/>
              <a:gd name="T30" fmla="*/ 534 w 596"/>
              <a:gd name="T31" fmla="*/ 276 h 464"/>
              <a:gd name="T32" fmla="*/ 497 w 596"/>
              <a:gd name="T33" fmla="*/ 204 h 464"/>
              <a:gd name="T34" fmla="*/ 538 w 596"/>
              <a:gd name="T35" fmla="*/ 116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6" h="464">
                <a:moveTo>
                  <a:pt x="154" y="204"/>
                </a:moveTo>
                <a:cubicBezTo>
                  <a:pt x="154" y="225"/>
                  <a:pt x="166" y="249"/>
                  <a:pt x="191" y="276"/>
                </a:cubicBezTo>
                <a:cubicBezTo>
                  <a:pt x="216" y="304"/>
                  <a:pt x="229" y="329"/>
                  <a:pt x="229" y="352"/>
                </a:cubicBezTo>
                <a:cubicBezTo>
                  <a:pt x="229" y="426"/>
                  <a:pt x="192" y="464"/>
                  <a:pt x="118" y="464"/>
                </a:cubicBezTo>
                <a:cubicBezTo>
                  <a:pt x="40" y="464"/>
                  <a:pt x="0" y="419"/>
                  <a:pt x="0" y="329"/>
                </a:cubicBezTo>
                <a:cubicBezTo>
                  <a:pt x="0" y="194"/>
                  <a:pt x="67" y="85"/>
                  <a:pt x="202" y="0"/>
                </a:cubicBezTo>
                <a:cubicBezTo>
                  <a:pt x="253" y="68"/>
                  <a:pt x="253" y="68"/>
                  <a:pt x="253" y="68"/>
                </a:cubicBezTo>
                <a:cubicBezTo>
                  <a:pt x="196" y="116"/>
                  <a:pt x="196" y="116"/>
                  <a:pt x="196" y="116"/>
                </a:cubicBezTo>
                <a:cubicBezTo>
                  <a:pt x="168" y="140"/>
                  <a:pt x="154" y="169"/>
                  <a:pt x="154" y="204"/>
                </a:cubicBezTo>
                <a:close/>
                <a:moveTo>
                  <a:pt x="538" y="116"/>
                </a:moveTo>
                <a:cubicBezTo>
                  <a:pt x="596" y="68"/>
                  <a:pt x="596" y="68"/>
                  <a:pt x="596" y="68"/>
                </a:cubicBezTo>
                <a:cubicBezTo>
                  <a:pt x="545" y="0"/>
                  <a:pt x="545" y="0"/>
                  <a:pt x="545" y="0"/>
                </a:cubicBezTo>
                <a:cubicBezTo>
                  <a:pt x="410" y="85"/>
                  <a:pt x="343" y="194"/>
                  <a:pt x="343" y="329"/>
                </a:cubicBezTo>
                <a:cubicBezTo>
                  <a:pt x="343" y="419"/>
                  <a:pt x="382" y="464"/>
                  <a:pt x="461" y="464"/>
                </a:cubicBezTo>
                <a:cubicBezTo>
                  <a:pt x="534" y="464"/>
                  <a:pt x="571" y="426"/>
                  <a:pt x="571" y="352"/>
                </a:cubicBezTo>
                <a:cubicBezTo>
                  <a:pt x="571" y="329"/>
                  <a:pt x="559" y="304"/>
                  <a:pt x="534" y="276"/>
                </a:cubicBezTo>
                <a:cubicBezTo>
                  <a:pt x="509" y="249"/>
                  <a:pt x="497" y="225"/>
                  <a:pt x="497" y="204"/>
                </a:cubicBezTo>
                <a:cubicBezTo>
                  <a:pt x="497" y="169"/>
                  <a:pt x="511" y="140"/>
                  <a:pt x="538" y="116"/>
                </a:cubicBezTo>
                <a:close/>
              </a:path>
            </a:pathLst>
          </a:custGeom>
          <a:solidFill>
            <a:schemeClr val="bg1"/>
          </a:solidFill>
          <a:ln>
            <a:noFill/>
          </a:ln>
        </p:spPr>
        <p:txBody>
          <a:bodyPr vert="horz" wrap="square" lIns="46292" tIns="23146" rIns="46292" bIns="23146"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ee4pContent2">
            <a:extLst>
              <a:ext uri="{FF2B5EF4-FFF2-40B4-BE49-F238E27FC236}">
                <a16:creationId xmlns:a16="http://schemas.microsoft.com/office/drawing/2014/main" id="{0A41D8D0-A72D-42A3-B33F-3C8072F4CB4B}"/>
              </a:ext>
            </a:extLst>
          </p:cNvPr>
          <p:cNvSpPr txBox="1"/>
          <p:nvPr/>
        </p:nvSpPr>
        <p:spPr>
          <a:xfrm>
            <a:off x="664814" y="3016874"/>
            <a:ext cx="1958671" cy="161583"/>
          </a:xfrm>
          <a:prstGeom prst="rect">
            <a:avLst/>
          </a:prstGeom>
          <a:ln cap="rnd">
            <a:noFill/>
          </a:ln>
        </p:spPr>
        <p:txBody>
          <a:bodyPr vert="horz" wrap="square" lIns="0" tIns="0" rIns="0" bIns="0" rtlCol="0">
            <a:spAutoFit/>
          </a:bodyPr>
          <a:lstStyle>
            <a:lvl1pPr lvl="0" indent="0">
              <a:lnSpc>
                <a:spcPct val="100000"/>
              </a:lnSpc>
              <a:spcBef>
                <a:spcPts val="0"/>
              </a:spcBef>
              <a:spcAft>
                <a:spcPts val="0"/>
              </a:spcAft>
              <a:buFont typeface="Trebuchet MS" panose="020B0603020202020204" pitchFamily="34" charset="0"/>
              <a:buChar char="​"/>
              <a:defRPr lang="en-US" sz="1200">
                <a:latin typeface="Trebuchet MS" panose="020B0603020202020204" pitchFamily="34" charset="0"/>
                <a:sym typeface="Trebuchet MS" panose="020B0603020202020204" pitchFamily="34" charset="0"/>
              </a:defRPr>
            </a:lvl1pPr>
            <a:lvl2pPr marL="324000" lvl="1" indent="-216000">
              <a:lnSpc>
                <a:spcPct val="100000"/>
              </a:lnSpc>
              <a:spcBef>
                <a:spcPts val="0"/>
              </a:spcBef>
              <a:spcAft>
                <a:spcPts val="0"/>
              </a:spcAft>
              <a:buClr>
                <a:schemeClr val="tx2"/>
              </a:buClr>
              <a:buFont typeface="Trebuchet MS" panose="020B0603020202020204" pitchFamily="34" charset="0"/>
              <a:buChar char="•"/>
              <a:defRPr lang="en-US" sz="1200">
                <a:latin typeface="Trebuchet MS" panose="020B0603020202020204" pitchFamily="34" charset="0"/>
                <a:sym typeface="Trebuchet MS" panose="020B0603020202020204" pitchFamily="34" charset="0"/>
              </a:defRPr>
            </a:lvl2pPr>
            <a:lvl3pPr marL="648000" lvl="2" indent="-216000">
              <a:lnSpc>
                <a:spcPct val="100000"/>
              </a:lnSpc>
              <a:spcBef>
                <a:spcPts val="0"/>
              </a:spcBef>
              <a:spcAft>
                <a:spcPts val="0"/>
              </a:spcAft>
              <a:buClr>
                <a:schemeClr val="tx2"/>
              </a:buClr>
              <a:buFont typeface="Trebuchet MS" panose="020B0603020202020204" pitchFamily="34" charset="0"/>
              <a:buChar char="–"/>
              <a:defRPr lang="en-US" sz="1200">
                <a:latin typeface="Trebuchet MS" panose="020B0603020202020204" pitchFamily="34" charset="0"/>
                <a:sym typeface="Trebuchet MS" panose="020B0603020202020204" pitchFamily="34" charset="0"/>
              </a:defRPr>
            </a:lvl3pPr>
            <a:lvl4pPr marL="0" lvl="3" indent="0">
              <a:lnSpc>
                <a:spcPct val="100000"/>
              </a:lnSpc>
              <a:spcBef>
                <a:spcPts val="0"/>
              </a:spcBef>
              <a:spcAft>
                <a:spcPts val="0"/>
              </a:spcAft>
              <a:buClr>
                <a:schemeClr val="tx2"/>
              </a:buClr>
              <a:buFont typeface="Trebuchet MS" panose="020B0603020202020204" pitchFamily="34" charset="0"/>
              <a:buChar char="​"/>
              <a:defRPr lang="en-US" sz="16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0"/>
              </a:spcAft>
              <a:buClrTx/>
              <a:buFont typeface="Trebuchet MS" panose="020B0603020202020204" pitchFamily="34" charset="0"/>
              <a:buChar char="​"/>
              <a:defRPr lang="en-US" sz="1600" b="1" smtClean="0">
                <a:latin typeface="Trebuchet MS" panose="020B0603020202020204" pitchFamily="34" charset="0"/>
                <a:sym typeface="Trebuchet MS" panose="020B0603020202020204" pitchFamily="34" charset="0"/>
              </a:defRPr>
            </a:lvl5pPr>
            <a:lvl6pPr marL="324000" lvl="5" indent="-216000">
              <a:lnSpc>
                <a:spcPct val="100000"/>
              </a:lnSpc>
              <a:spcBef>
                <a:spcPts val="0"/>
              </a:spcBef>
              <a:spcAft>
                <a:spcPts val="0"/>
              </a:spcAft>
              <a:buClr>
                <a:schemeClr val="tx2"/>
              </a:buClr>
              <a:buFont typeface="Trebuchet MS" panose="020B0603020202020204" pitchFamily="34" charset="0"/>
              <a:buChar char="•"/>
              <a:defRPr lang="en-US" sz="1600" smtClean="0">
                <a:latin typeface="Trebuchet MS" panose="020B0603020202020204" pitchFamily="34" charset="0"/>
                <a:sym typeface="Trebuchet MS" panose="020B0603020202020204" pitchFamily="34" charset="0"/>
              </a:defRPr>
            </a:lvl6pPr>
            <a:lvl7pPr marL="0" lvl="6" indent="0">
              <a:lnSpc>
                <a:spcPct val="100000"/>
              </a:lnSpc>
              <a:spcBef>
                <a:spcPts val="0"/>
              </a:spcBef>
              <a:spcAft>
                <a:spcPts val="0"/>
              </a:spcAft>
              <a:buFont typeface="Trebuchet MS" panose="020B0603020202020204" pitchFamily="34" charset="0"/>
              <a:buChar char="​"/>
              <a:defRPr lang="en-US" sz="4400" baseline="0" smtClean="0">
                <a:latin typeface="Trebuchet MS" panose="020B0603020202020204" pitchFamily="34" charset="0"/>
                <a:sym typeface="Trebuchet MS" panose="020B0603020202020204" pitchFamily="34" charset="0"/>
              </a:defRPr>
            </a:lvl7pPr>
            <a:lvl8pPr marL="0" lvl="7" indent="0">
              <a:lnSpc>
                <a:spcPct val="100000"/>
              </a:lnSpc>
              <a:spcBef>
                <a:spcPts val="0"/>
              </a:spcBef>
              <a:spcAft>
                <a:spcPts val="0"/>
              </a:spcAft>
              <a:buFont typeface="Trebuchet MS" panose="020B0603020202020204" pitchFamily="34" charset="0"/>
              <a:buChar char="​"/>
              <a:defRPr lang="en-US" sz="5400" baseline="0" smtClean="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0"/>
              </a:spcAft>
              <a:buFont typeface="Trebuchet MS" panose="020B0603020202020204" pitchFamily="34" charset="0"/>
              <a:buChar char="​"/>
              <a:defRPr lang="en-US" sz="2400" baseline="0" dirty="0">
                <a:solidFill>
                  <a:schemeClr val="tx2"/>
                </a:solidFill>
                <a:latin typeface="Trebuchet MS" panose="020B0603020202020204" pitchFamily="34" charset="0"/>
                <a:sym typeface="Trebuchet MS" panose="020B0603020202020204" pitchFamily="34" charset="0"/>
              </a:defRPr>
            </a:lvl9pPr>
          </a:lstStyle>
          <a:p>
            <a:pPr marL="0" marR="0" lvl="0" indent="0" algn="l" defTabSz="685800" rtl="0" eaLnBrk="1" fontAlgn="ctr" latinLnBrk="0" hangingPunct="1">
              <a:lnSpc>
                <a:spcPct val="100000"/>
              </a:lnSpc>
              <a:spcBef>
                <a:spcPts val="0"/>
              </a:spcBef>
              <a:spcAft>
                <a:spcPts val="0"/>
              </a:spcAft>
              <a:buClrTx/>
              <a:buSzPct val="100000"/>
              <a:buFont typeface="Trebuchet MS" panose="020B0603020202020204" pitchFamily="34" charset="0"/>
              <a:buChar char="​"/>
              <a:tabLst/>
              <a:defRPr/>
            </a:pPr>
            <a:endParaRPr kumimoji="0" lang="en-US" sz="1050" b="0" i="0" u="none" strike="noStrike" kern="1200" cap="none" spc="0" normalizeH="0" baseline="0" noProof="0">
              <a:ln>
                <a:noFill/>
              </a:ln>
              <a:solidFill>
                <a:srgbClr val="575757"/>
              </a:solidFill>
              <a:effectLst/>
              <a:uLnTx/>
              <a:uFillTx/>
              <a:latin typeface="Calibri" panose="020F0502020204030204"/>
              <a:ea typeface="+mn-ea"/>
              <a:cs typeface="+mn-cs"/>
              <a:sym typeface="Trebuchet MS" panose="020B0603020202020204" pitchFamily="34" charset="0"/>
            </a:endParaRPr>
          </a:p>
        </p:txBody>
      </p:sp>
      <p:sp>
        <p:nvSpPr>
          <p:cNvPr id="16" name="Content Placeholder 2">
            <a:extLst>
              <a:ext uri="{FF2B5EF4-FFF2-40B4-BE49-F238E27FC236}">
                <a16:creationId xmlns:a16="http://schemas.microsoft.com/office/drawing/2014/main" id="{D5171826-1EC2-4094-A91A-687811C86802}"/>
              </a:ext>
            </a:extLst>
          </p:cNvPr>
          <p:cNvSpPr>
            <a:spLocks noGrp="1"/>
          </p:cNvSpPr>
          <p:nvPr>
            <p:ph idx="14" hasCustomPrompt="1"/>
          </p:nvPr>
        </p:nvSpPr>
        <p:spPr>
          <a:xfrm>
            <a:off x="580430" y="2996386"/>
            <a:ext cx="2043055" cy="2558617"/>
          </a:xfrm>
          <a:prstGeom prst="rect">
            <a:avLst/>
          </a:prstGeom>
        </p:spPr>
        <p:txBody>
          <a:bodyPr/>
          <a:lstStyle>
            <a:lvl1pPr marL="0" indent="0">
              <a:lnSpc>
                <a:spcPct val="100000"/>
              </a:lnSpc>
              <a:spcBef>
                <a:spcPts val="0"/>
              </a:spcBef>
              <a:buClr>
                <a:schemeClr val="accent2"/>
              </a:buClr>
              <a:buNone/>
              <a:defRPr sz="1200">
                <a:solidFill>
                  <a:schemeClr val="tx1"/>
                </a:solidFill>
              </a:defRPr>
            </a:lvl1pPr>
            <a:lvl2pPr>
              <a:lnSpc>
                <a:spcPct val="100000"/>
              </a:lnSpc>
              <a:spcBef>
                <a:spcPts val="0"/>
              </a:spcBef>
              <a:buClr>
                <a:schemeClr val="accent2"/>
              </a:buClr>
              <a:defRPr sz="1650">
                <a:solidFill>
                  <a:schemeClr val="tx1"/>
                </a:solidFill>
              </a:defRPr>
            </a:lvl2pPr>
            <a:lvl3pPr>
              <a:lnSpc>
                <a:spcPct val="100000"/>
              </a:lnSpc>
              <a:spcBef>
                <a:spcPts val="0"/>
              </a:spcBef>
              <a:buClr>
                <a:schemeClr val="accent2"/>
              </a:buClr>
              <a:defRPr sz="1650">
                <a:solidFill>
                  <a:schemeClr val="tx1"/>
                </a:solidFill>
              </a:defRPr>
            </a:lvl3pPr>
            <a:lvl4pPr>
              <a:buClr>
                <a:schemeClr val="accent2"/>
              </a:buClr>
              <a:defRPr sz="1200">
                <a:solidFill>
                  <a:schemeClr val="accent1"/>
                </a:solidFill>
              </a:defRPr>
            </a:lvl4pPr>
            <a:lvl5pPr>
              <a:buClr>
                <a:schemeClr val="accent2"/>
              </a:buClr>
              <a:defRPr>
                <a:solidFill>
                  <a:schemeClr val="accent1"/>
                </a:solidFill>
              </a:defRPr>
            </a:lvl5pPr>
          </a:lstStyle>
          <a:p>
            <a:pPr lvl="0"/>
            <a:r>
              <a:rPr lang="en-US"/>
              <a:t>Quotation</a:t>
            </a:r>
          </a:p>
        </p:txBody>
      </p:sp>
      <p:sp>
        <p:nvSpPr>
          <p:cNvPr id="22" name="Text Placeholder 2">
            <a:extLst>
              <a:ext uri="{FF2B5EF4-FFF2-40B4-BE49-F238E27FC236}">
                <a16:creationId xmlns:a16="http://schemas.microsoft.com/office/drawing/2014/main" id="{5FE83922-F596-4602-BBD3-82F88757367C}"/>
              </a:ext>
            </a:extLst>
          </p:cNvPr>
          <p:cNvSpPr>
            <a:spLocks noGrp="1"/>
          </p:cNvSpPr>
          <p:nvPr>
            <p:ph type="body" sz="quarter" idx="23" hasCustomPrompt="1"/>
          </p:nvPr>
        </p:nvSpPr>
        <p:spPr>
          <a:xfrm>
            <a:off x="316995" y="1460925"/>
            <a:ext cx="2613240" cy="781391"/>
          </a:xfrm>
          <a:prstGeom prst="rect">
            <a:avLst/>
          </a:prstGeom>
        </p:spPr>
        <p:txBody>
          <a:bodyPr anchor="b"/>
          <a:lstStyle>
            <a:lvl1pPr marL="0" indent="0">
              <a:buNone/>
              <a:defRPr sz="18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3" name="Text Placeholder 2">
            <a:extLst>
              <a:ext uri="{FF2B5EF4-FFF2-40B4-BE49-F238E27FC236}">
                <a16:creationId xmlns:a16="http://schemas.microsoft.com/office/drawing/2014/main" id="{DAE7DFD1-5400-4109-9C16-013CAF24F635}"/>
              </a:ext>
            </a:extLst>
          </p:cNvPr>
          <p:cNvSpPr>
            <a:spLocks noGrp="1"/>
          </p:cNvSpPr>
          <p:nvPr>
            <p:ph type="body" sz="quarter" idx="24" hasCustomPrompt="1"/>
          </p:nvPr>
        </p:nvSpPr>
        <p:spPr>
          <a:xfrm>
            <a:off x="3265001" y="1460925"/>
            <a:ext cx="2613240" cy="781391"/>
          </a:xfrm>
          <a:prstGeom prst="rect">
            <a:avLst/>
          </a:prstGeom>
        </p:spPr>
        <p:txBody>
          <a:bodyPr anchor="b"/>
          <a:lstStyle>
            <a:lvl1pPr marL="0" indent="0">
              <a:buNone/>
              <a:defRPr sz="18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4" name="Text Placeholder 2">
            <a:extLst>
              <a:ext uri="{FF2B5EF4-FFF2-40B4-BE49-F238E27FC236}">
                <a16:creationId xmlns:a16="http://schemas.microsoft.com/office/drawing/2014/main" id="{9FE4701E-774A-4A9B-A09F-73F5B1B9F157}"/>
              </a:ext>
            </a:extLst>
          </p:cNvPr>
          <p:cNvSpPr>
            <a:spLocks noGrp="1"/>
          </p:cNvSpPr>
          <p:nvPr>
            <p:ph type="body" sz="quarter" idx="25" hasCustomPrompt="1"/>
          </p:nvPr>
        </p:nvSpPr>
        <p:spPr>
          <a:xfrm>
            <a:off x="6213007" y="1460925"/>
            <a:ext cx="2613240" cy="781391"/>
          </a:xfrm>
          <a:prstGeom prst="rect">
            <a:avLst/>
          </a:prstGeom>
        </p:spPr>
        <p:txBody>
          <a:bodyPr anchor="b"/>
          <a:lstStyle>
            <a:lvl1pPr marL="0" indent="0">
              <a:buNone/>
              <a:defRPr sz="18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14" name="Slide Number Placeholder 5">
            <a:extLst>
              <a:ext uri="{FF2B5EF4-FFF2-40B4-BE49-F238E27FC236}">
                <a16:creationId xmlns:a16="http://schemas.microsoft.com/office/drawing/2014/main" id="{00ACB5CC-04E8-489A-B870-FBFB45023694}"/>
              </a:ext>
            </a:extLst>
          </p:cNvPr>
          <p:cNvSpPr>
            <a:spLocks noGrp="1"/>
          </p:cNvSpPr>
          <p:nvPr>
            <p:ph type="sldNum" sz="quarter" idx="4"/>
          </p:nvPr>
        </p:nvSpPr>
        <p:spPr>
          <a:xfrm>
            <a:off x="8775325" y="6624084"/>
            <a:ext cx="35624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9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45" name="Rounded Rectangle 53">
            <a:extLst>
              <a:ext uri="{FF2B5EF4-FFF2-40B4-BE49-F238E27FC236}">
                <a16:creationId xmlns:a16="http://schemas.microsoft.com/office/drawing/2014/main" id="{9DBD6129-8516-4F51-8335-74C7AD8DD03A}"/>
              </a:ext>
            </a:extLst>
          </p:cNvPr>
          <p:cNvSpPr/>
          <p:nvPr/>
        </p:nvSpPr>
        <p:spPr>
          <a:xfrm>
            <a:off x="3461850" y="2472338"/>
            <a:ext cx="2342897" cy="3338136"/>
          </a:xfrm>
          <a:prstGeom prst="roundRect">
            <a:avLst/>
          </a:prstGeom>
          <a:noFill/>
          <a:ln w="8572" cap="rnd"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2" tIns="30861" rIns="61722" bIns="30861"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6" name="Rounded Rectangle 54">
            <a:extLst>
              <a:ext uri="{FF2B5EF4-FFF2-40B4-BE49-F238E27FC236}">
                <a16:creationId xmlns:a16="http://schemas.microsoft.com/office/drawing/2014/main" id="{4DA442F9-3F5B-46BA-9597-3D5165D4169B}"/>
              </a:ext>
            </a:extLst>
          </p:cNvPr>
          <p:cNvSpPr/>
          <p:nvPr/>
        </p:nvSpPr>
        <p:spPr>
          <a:xfrm>
            <a:off x="3534301" y="2546431"/>
            <a:ext cx="2206637" cy="3199546"/>
          </a:xfrm>
          <a:prstGeom prst="roundRect">
            <a:avLst/>
          </a:prstGeom>
          <a:solidFill>
            <a:schemeClr val="accent1">
              <a:lumMod val="20000"/>
              <a:lumOff val="80000"/>
            </a:scheme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2" tIns="30861" rIns="61722" bIns="30861"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D0D36EED-876F-47AF-A719-D9FB21BF753A}"/>
              </a:ext>
            </a:extLst>
          </p:cNvPr>
          <p:cNvSpPr>
            <a:spLocks noChangeArrowheads="1"/>
          </p:cNvSpPr>
          <p:nvPr/>
        </p:nvSpPr>
        <p:spPr bwMode="auto">
          <a:xfrm flipH="1" flipV="1">
            <a:off x="5461747" y="5392436"/>
            <a:ext cx="457298" cy="609731"/>
          </a:xfrm>
          <a:prstGeom prst="ellipse">
            <a:avLst/>
          </a:prstGeom>
          <a:solidFill>
            <a:schemeClr val="accent1"/>
          </a:solidFill>
          <a:ln w="120015" cap="flat" cmpd="sng" algn="ctr">
            <a:solidFill>
              <a:srgbClr val="FFFFFF"/>
            </a:solidFill>
            <a:prstDash val="solid"/>
            <a:round/>
            <a:headEnd type="none" w="med" len="med"/>
            <a:tailEnd type="none" w="med" len="med"/>
          </a:ln>
        </p:spPr>
        <p:txBody>
          <a:bodyPr vert="horz" wrap="square" lIns="46292" tIns="23146" rIns="46292" bIns="23146"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Freeform 58">
            <a:extLst>
              <a:ext uri="{FF2B5EF4-FFF2-40B4-BE49-F238E27FC236}">
                <a16:creationId xmlns:a16="http://schemas.microsoft.com/office/drawing/2014/main" id="{8D6EA5DA-E01B-4EC2-9051-9063D9A2940C}"/>
              </a:ext>
            </a:extLst>
          </p:cNvPr>
          <p:cNvSpPr>
            <a:spLocks noEditPoints="1"/>
          </p:cNvSpPr>
          <p:nvPr/>
        </p:nvSpPr>
        <p:spPr bwMode="auto">
          <a:xfrm flipH="1" flipV="1">
            <a:off x="5573930" y="5576954"/>
            <a:ext cx="232931" cy="240695"/>
          </a:xfrm>
          <a:custGeom>
            <a:avLst/>
            <a:gdLst>
              <a:gd name="T0" fmla="*/ 154 w 596"/>
              <a:gd name="T1" fmla="*/ 204 h 464"/>
              <a:gd name="T2" fmla="*/ 191 w 596"/>
              <a:gd name="T3" fmla="*/ 276 h 464"/>
              <a:gd name="T4" fmla="*/ 229 w 596"/>
              <a:gd name="T5" fmla="*/ 352 h 464"/>
              <a:gd name="T6" fmla="*/ 118 w 596"/>
              <a:gd name="T7" fmla="*/ 464 h 464"/>
              <a:gd name="T8" fmla="*/ 0 w 596"/>
              <a:gd name="T9" fmla="*/ 329 h 464"/>
              <a:gd name="T10" fmla="*/ 202 w 596"/>
              <a:gd name="T11" fmla="*/ 0 h 464"/>
              <a:gd name="T12" fmla="*/ 253 w 596"/>
              <a:gd name="T13" fmla="*/ 68 h 464"/>
              <a:gd name="T14" fmla="*/ 196 w 596"/>
              <a:gd name="T15" fmla="*/ 116 h 464"/>
              <a:gd name="T16" fmla="*/ 154 w 596"/>
              <a:gd name="T17" fmla="*/ 204 h 464"/>
              <a:gd name="T18" fmla="*/ 538 w 596"/>
              <a:gd name="T19" fmla="*/ 116 h 464"/>
              <a:gd name="T20" fmla="*/ 596 w 596"/>
              <a:gd name="T21" fmla="*/ 68 h 464"/>
              <a:gd name="T22" fmla="*/ 545 w 596"/>
              <a:gd name="T23" fmla="*/ 0 h 464"/>
              <a:gd name="T24" fmla="*/ 343 w 596"/>
              <a:gd name="T25" fmla="*/ 329 h 464"/>
              <a:gd name="T26" fmla="*/ 461 w 596"/>
              <a:gd name="T27" fmla="*/ 464 h 464"/>
              <a:gd name="T28" fmla="*/ 571 w 596"/>
              <a:gd name="T29" fmla="*/ 352 h 464"/>
              <a:gd name="T30" fmla="*/ 534 w 596"/>
              <a:gd name="T31" fmla="*/ 276 h 464"/>
              <a:gd name="T32" fmla="*/ 497 w 596"/>
              <a:gd name="T33" fmla="*/ 204 h 464"/>
              <a:gd name="T34" fmla="*/ 538 w 596"/>
              <a:gd name="T35" fmla="*/ 116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6" h="464">
                <a:moveTo>
                  <a:pt x="154" y="204"/>
                </a:moveTo>
                <a:cubicBezTo>
                  <a:pt x="154" y="225"/>
                  <a:pt x="166" y="249"/>
                  <a:pt x="191" y="276"/>
                </a:cubicBezTo>
                <a:cubicBezTo>
                  <a:pt x="216" y="304"/>
                  <a:pt x="229" y="329"/>
                  <a:pt x="229" y="352"/>
                </a:cubicBezTo>
                <a:cubicBezTo>
                  <a:pt x="229" y="426"/>
                  <a:pt x="192" y="464"/>
                  <a:pt x="118" y="464"/>
                </a:cubicBezTo>
                <a:cubicBezTo>
                  <a:pt x="40" y="464"/>
                  <a:pt x="0" y="419"/>
                  <a:pt x="0" y="329"/>
                </a:cubicBezTo>
                <a:cubicBezTo>
                  <a:pt x="0" y="194"/>
                  <a:pt x="67" y="85"/>
                  <a:pt x="202" y="0"/>
                </a:cubicBezTo>
                <a:cubicBezTo>
                  <a:pt x="253" y="68"/>
                  <a:pt x="253" y="68"/>
                  <a:pt x="253" y="68"/>
                </a:cubicBezTo>
                <a:cubicBezTo>
                  <a:pt x="196" y="116"/>
                  <a:pt x="196" y="116"/>
                  <a:pt x="196" y="116"/>
                </a:cubicBezTo>
                <a:cubicBezTo>
                  <a:pt x="168" y="140"/>
                  <a:pt x="154" y="169"/>
                  <a:pt x="154" y="204"/>
                </a:cubicBezTo>
                <a:close/>
                <a:moveTo>
                  <a:pt x="538" y="116"/>
                </a:moveTo>
                <a:cubicBezTo>
                  <a:pt x="596" y="68"/>
                  <a:pt x="596" y="68"/>
                  <a:pt x="596" y="68"/>
                </a:cubicBezTo>
                <a:cubicBezTo>
                  <a:pt x="545" y="0"/>
                  <a:pt x="545" y="0"/>
                  <a:pt x="545" y="0"/>
                </a:cubicBezTo>
                <a:cubicBezTo>
                  <a:pt x="410" y="85"/>
                  <a:pt x="343" y="194"/>
                  <a:pt x="343" y="329"/>
                </a:cubicBezTo>
                <a:cubicBezTo>
                  <a:pt x="343" y="419"/>
                  <a:pt x="382" y="464"/>
                  <a:pt x="461" y="464"/>
                </a:cubicBezTo>
                <a:cubicBezTo>
                  <a:pt x="534" y="464"/>
                  <a:pt x="571" y="426"/>
                  <a:pt x="571" y="352"/>
                </a:cubicBezTo>
                <a:cubicBezTo>
                  <a:pt x="571" y="329"/>
                  <a:pt x="559" y="304"/>
                  <a:pt x="534" y="276"/>
                </a:cubicBezTo>
                <a:cubicBezTo>
                  <a:pt x="509" y="249"/>
                  <a:pt x="497" y="225"/>
                  <a:pt x="497" y="204"/>
                </a:cubicBezTo>
                <a:cubicBezTo>
                  <a:pt x="497" y="169"/>
                  <a:pt x="511" y="140"/>
                  <a:pt x="538" y="116"/>
                </a:cubicBezTo>
                <a:close/>
              </a:path>
            </a:pathLst>
          </a:custGeom>
          <a:solidFill>
            <a:schemeClr val="bg1"/>
          </a:solidFill>
          <a:ln>
            <a:noFill/>
          </a:ln>
        </p:spPr>
        <p:txBody>
          <a:bodyPr vert="horz" wrap="square" lIns="46292" tIns="23146" rIns="46292" bIns="23146"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55">
            <a:extLst>
              <a:ext uri="{FF2B5EF4-FFF2-40B4-BE49-F238E27FC236}">
                <a16:creationId xmlns:a16="http://schemas.microsoft.com/office/drawing/2014/main" id="{608D4C11-B9CB-47CA-AF70-8722144BB327}"/>
              </a:ext>
            </a:extLst>
          </p:cNvPr>
          <p:cNvSpPr>
            <a:spLocks noEditPoints="1"/>
          </p:cNvSpPr>
          <p:nvPr/>
        </p:nvSpPr>
        <p:spPr bwMode="auto">
          <a:xfrm>
            <a:off x="3382583" y="2468304"/>
            <a:ext cx="232931" cy="240695"/>
          </a:xfrm>
          <a:custGeom>
            <a:avLst/>
            <a:gdLst>
              <a:gd name="T0" fmla="*/ 154 w 596"/>
              <a:gd name="T1" fmla="*/ 204 h 464"/>
              <a:gd name="T2" fmla="*/ 191 w 596"/>
              <a:gd name="T3" fmla="*/ 276 h 464"/>
              <a:gd name="T4" fmla="*/ 229 w 596"/>
              <a:gd name="T5" fmla="*/ 352 h 464"/>
              <a:gd name="T6" fmla="*/ 118 w 596"/>
              <a:gd name="T7" fmla="*/ 464 h 464"/>
              <a:gd name="T8" fmla="*/ 0 w 596"/>
              <a:gd name="T9" fmla="*/ 329 h 464"/>
              <a:gd name="T10" fmla="*/ 202 w 596"/>
              <a:gd name="T11" fmla="*/ 0 h 464"/>
              <a:gd name="T12" fmla="*/ 253 w 596"/>
              <a:gd name="T13" fmla="*/ 68 h 464"/>
              <a:gd name="T14" fmla="*/ 196 w 596"/>
              <a:gd name="T15" fmla="*/ 116 h 464"/>
              <a:gd name="T16" fmla="*/ 154 w 596"/>
              <a:gd name="T17" fmla="*/ 204 h 464"/>
              <a:gd name="T18" fmla="*/ 538 w 596"/>
              <a:gd name="T19" fmla="*/ 116 h 464"/>
              <a:gd name="T20" fmla="*/ 596 w 596"/>
              <a:gd name="T21" fmla="*/ 68 h 464"/>
              <a:gd name="T22" fmla="*/ 545 w 596"/>
              <a:gd name="T23" fmla="*/ 0 h 464"/>
              <a:gd name="T24" fmla="*/ 343 w 596"/>
              <a:gd name="T25" fmla="*/ 329 h 464"/>
              <a:gd name="T26" fmla="*/ 461 w 596"/>
              <a:gd name="T27" fmla="*/ 464 h 464"/>
              <a:gd name="T28" fmla="*/ 571 w 596"/>
              <a:gd name="T29" fmla="*/ 352 h 464"/>
              <a:gd name="T30" fmla="*/ 534 w 596"/>
              <a:gd name="T31" fmla="*/ 276 h 464"/>
              <a:gd name="T32" fmla="*/ 497 w 596"/>
              <a:gd name="T33" fmla="*/ 204 h 464"/>
              <a:gd name="T34" fmla="*/ 538 w 596"/>
              <a:gd name="T35" fmla="*/ 116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6" h="464">
                <a:moveTo>
                  <a:pt x="154" y="204"/>
                </a:moveTo>
                <a:cubicBezTo>
                  <a:pt x="154" y="225"/>
                  <a:pt x="166" y="249"/>
                  <a:pt x="191" y="276"/>
                </a:cubicBezTo>
                <a:cubicBezTo>
                  <a:pt x="216" y="304"/>
                  <a:pt x="229" y="329"/>
                  <a:pt x="229" y="352"/>
                </a:cubicBezTo>
                <a:cubicBezTo>
                  <a:pt x="229" y="426"/>
                  <a:pt x="192" y="464"/>
                  <a:pt x="118" y="464"/>
                </a:cubicBezTo>
                <a:cubicBezTo>
                  <a:pt x="40" y="464"/>
                  <a:pt x="0" y="419"/>
                  <a:pt x="0" y="329"/>
                </a:cubicBezTo>
                <a:cubicBezTo>
                  <a:pt x="0" y="194"/>
                  <a:pt x="67" y="85"/>
                  <a:pt x="202" y="0"/>
                </a:cubicBezTo>
                <a:cubicBezTo>
                  <a:pt x="253" y="68"/>
                  <a:pt x="253" y="68"/>
                  <a:pt x="253" y="68"/>
                </a:cubicBezTo>
                <a:cubicBezTo>
                  <a:pt x="196" y="116"/>
                  <a:pt x="196" y="116"/>
                  <a:pt x="196" y="116"/>
                </a:cubicBezTo>
                <a:cubicBezTo>
                  <a:pt x="168" y="140"/>
                  <a:pt x="154" y="169"/>
                  <a:pt x="154" y="204"/>
                </a:cubicBezTo>
                <a:close/>
                <a:moveTo>
                  <a:pt x="538" y="116"/>
                </a:moveTo>
                <a:cubicBezTo>
                  <a:pt x="596" y="68"/>
                  <a:pt x="596" y="68"/>
                  <a:pt x="596" y="68"/>
                </a:cubicBezTo>
                <a:cubicBezTo>
                  <a:pt x="545" y="0"/>
                  <a:pt x="545" y="0"/>
                  <a:pt x="545" y="0"/>
                </a:cubicBezTo>
                <a:cubicBezTo>
                  <a:pt x="410" y="85"/>
                  <a:pt x="343" y="194"/>
                  <a:pt x="343" y="329"/>
                </a:cubicBezTo>
                <a:cubicBezTo>
                  <a:pt x="343" y="419"/>
                  <a:pt x="382" y="464"/>
                  <a:pt x="461" y="464"/>
                </a:cubicBezTo>
                <a:cubicBezTo>
                  <a:pt x="534" y="464"/>
                  <a:pt x="571" y="426"/>
                  <a:pt x="571" y="352"/>
                </a:cubicBezTo>
                <a:cubicBezTo>
                  <a:pt x="571" y="329"/>
                  <a:pt x="559" y="304"/>
                  <a:pt x="534" y="276"/>
                </a:cubicBezTo>
                <a:cubicBezTo>
                  <a:pt x="509" y="249"/>
                  <a:pt x="497" y="225"/>
                  <a:pt x="497" y="204"/>
                </a:cubicBezTo>
                <a:cubicBezTo>
                  <a:pt x="497" y="169"/>
                  <a:pt x="511" y="140"/>
                  <a:pt x="538" y="116"/>
                </a:cubicBezTo>
                <a:close/>
              </a:path>
            </a:pathLst>
          </a:custGeom>
          <a:solidFill>
            <a:schemeClr val="bg1"/>
          </a:solidFill>
          <a:ln>
            <a:noFill/>
          </a:ln>
        </p:spPr>
        <p:txBody>
          <a:bodyPr vert="horz" wrap="square" lIns="46292" tIns="23146" rIns="46292" bIns="23146"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7CB384A3-166D-4FFC-947C-F578769A1FED}"/>
              </a:ext>
            </a:extLst>
          </p:cNvPr>
          <p:cNvSpPr>
            <a:spLocks noChangeArrowheads="1"/>
          </p:cNvSpPr>
          <p:nvPr/>
        </p:nvSpPr>
        <p:spPr bwMode="auto">
          <a:xfrm>
            <a:off x="3347553" y="2386656"/>
            <a:ext cx="457298" cy="609731"/>
          </a:xfrm>
          <a:prstGeom prst="ellipse">
            <a:avLst/>
          </a:prstGeom>
          <a:solidFill>
            <a:schemeClr val="accent1"/>
          </a:solidFill>
          <a:ln w="154305" cap="flat" cmpd="sng" algn="ctr">
            <a:solidFill>
              <a:srgbClr val="FFFFFF"/>
            </a:solidFill>
            <a:prstDash val="solid"/>
            <a:round/>
            <a:headEnd type="none" w="med" len="med"/>
            <a:tailEnd type="none" w="med" len="med"/>
          </a:ln>
        </p:spPr>
        <p:txBody>
          <a:bodyPr vert="horz" wrap="square" lIns="46292" tIns="23146" rIns="46292" bIns="23146"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64">
            <a:extLst>
              <a:ext uri="{FF2B5EF4-FFF2-40B4-BE49-F238E27FC236}">
                <a16:creationId xmlns:a16="http://schemas.microsoft.com/office/drawing/2014/main" id="{9960EABC-897C-4ECC-92DE-DA115777B824}"/>
              </a:ext>
            </a:extLst>
          </p:cNvPr>
          <p:cNvSpPr>
            <a:spLocks noEditPoints="1"/>
          </p:cNvSpPr>
          <p:nvPr/>
        </p:nvSpPr>
        <p:spPr bwMode="auto">
          <a:xfrm>
            <a:off x="3459735" y="2571174"/>
            <a:ext cx="232931" cy="240695"/>
          </a:xfrm>
          <a:custGeom>
            <a:avLst/>
            <a:gdLst>
              <a:gd name="T0" fmla="*/ 154 w 596"/>
              <a:gd name="T1" fmla="*/ 204 h 464"/>
              <a:gd name="T2" fmla="*/ 191 w 596"/>
              <a:gd name="T3" fmla="*/ 276 h 464"/>
              <a:gd name="T4" fmla="*/ 229 w 596"/>
              <a:gd name="T5" fmla="*/ 352 h 464"/>
              <a:gd name="T6" fmla="*/ 118 w 596"/>
              <a:gd name="T7" fmla="*/ 464 h 464"/>
              <a:gd name="T8" fmla="*/ 0 w 596"/>
              <a:gd name="T9" fmla="*/ 329 h 464"/>
              <a:gd name="T10" fmla="*/ 202 w 596"/>
              <a:gd name="T11" fmla="*/ 0 h 464"/>
              <a:gd name="T12" fmla="*/ 253 w 596"/>
              <a:gd name="T13" fmla="*/ 68 h 464"/>
              <a:gd name="T14" fmla="*/ 196 w 596"/>
              <a:gd name="T15" fmla="*/ 116 h 464"/>
              <a:gd name="T16" fmla="*/ 154 w 596"/>
              <a:gd name="T17" fmla="*/ 204 h 464"/>
              <a:gd name="T18" fmla="*/ 538 w 596"/>
              <a:gd name="T19" fmla="*/ 116 h 464"/>
              <a:gd name="T20" fmla="*/ 596 w 596"/>
              <a:gd name="T21" fmla="*/ 68 h 464"/>
              <a:gd name="T22" fmla="*/ 545 w 596"/>
              <a:gd name="T23" fmla="*/ 0 h 464"/>
              <a:gd name="T24" fmla="*/ 343 w 596"/>
              <a:gd name="T25" fmla="*/ 329 h 464"/>
              <a:gd name="T26" fmla="*/ 461 w 596"/>
              <a:gd name="T27" fmla="*/ 464 h 464"/>
              <a:gd name="T28" fmla="*/ 571 w 596"/>
              <a:gd name="T29" fmla="*/ 352 h 464"/>
              <a:gd name="T30" fmla="*/ 534 w 596"/>
              <a:gd name="T31" fmla="*/ 276 h 464"/>
              <a:gd name="T32" fmla="*/ 497 w 596"/>
              <a:gd name="T33" fmla="*/ 204 h 464"/>
              <a:gd name="T34" fmla="*/ 538 w 596"/>
              <a:gd name="T35" fmla="*/ 116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6" h="464">
                <a:moveTo>
                  <a:pt x="154" y="204"/>
                </a:moveTo>
                <a:cubicBezTo>
                  <a:pt x="154" y="225"/>
                  <a:pt x="166" y="249"/>
                  <a:pt x="191" y="276"/>
                </a:cubicBezTo>
                <a:cubicBezTo>
                  <a:pt x="216" y="304"/>
                  <a:pt x="229" y="329"/>
                  <a:pt x="229" y="352"/>
                </a:cubicBezTo>
                <a:cubicBezTo>
                  <a:pt x="229" y="426"/>
                  <a:pt x="192" y="464"/>
                  <a:pt x="118" y="464"/>
                </a:cubicBezTo>
                <a:cubicBezTo>
                  <a:pt x="40" y="464"/>
                  <a:pt x="0" y="419"/>
                  <a:pt x="0" y="329"/>
                </a:cubicBezTo>
                <a:cubicBezTo>
                  <a:pt x="0" y="194"/>
                  <a:pt x="67" y="85"/>
                  <a:pt x="202" y="0"/>
                </a:cubicBezTo>
                <a:cubicBezTo>
                  <a:pt x="253" y="68"/>
                  <a:pt x="253" y="68"/>
                  <a:pt x="253" y="68"/>
                </a:cubicBezTo>
                <a:cubicBezTo>
                  <a:pt x="196" y="116"/>
                  <a:pt x="196" y="116"/>
                  <a:pt x="196" y="116"/>
                </a:cubicBezTo>
                <a:cubicBezTo>
                  <a:pt x="168" y="140"/>
                  <a:pt x="154" y="169"/>
                  <a:pt x="154" y="204"/>
                </a:cubicBezTo>
                <a:close/>
                <a:moveTo>
                  <a:pt x="538" y="116"/>
                </a:moveTo>
                <a:cubicBezTo>
                  <a:pt x="596" y="68"/>
                  <a:pt x="596" y="68"/>
                  <a:pt x="596" y="68"/>
                </a:cubicBezTo>
                <a:cubicBezTo>
                  <a:pt x="545" y="0"/>
                  <a:pt x="545" y="0"/>
                  <a:pt x="545" y="0"/>
                </a:cubicBezTo>
                <a:cubicBezTo>
                  <a:pt x="410" y="85"/>
                  <a:pt x="343" y="194"/>
                  <a:pt x="343" y="329"/>
                </a:cubicBezTo>
                <a:cubicBezTo>
                  <a:pt x="343" y="419"/>
                  <a:pt x="382" y="464"/>
                  <a:pt x="461" y="464"/>
                </a:cubicBezTo>
                <a:cubicBezTo>
                  <a:pt x="534" y="464"/>
                  <a:pt x="571" y="426"/>
                  <a:pt x="571" y="352"/>
                </a:cubicBezTo>
                <a:cubicBezTo>
                  <a:pt x="571" y="329"/>
                  <a:pt x="559" y="304"/>
                  <a:pt x="534" y="276"/>
                </a:cubicBezTo>
                <a:cubicBezTo>
                  <a:pt x="509" y="249"/>
                  <a:pt x="497" y="225"/>
                  <a:pt x="497" y="204"/>
                </a:cubicBezTo>
                <a:cubicBezTo>
                  <a:pt x="497" y="169"/>
                  <a:pt x="511" y="140"/>
                  <a:pt x="538" y="116"/>
                </a:cubicBezTo>
                <a:close/>
              </a:path>
            </a:pathLst>
          </a:custGeom>
          <a:solidFill>
            <a:schemeClr val="bg1"/>
          </a:solidFill>
          <a:ln>
            <a:noFill/>
          </a:ln>
        </p:spPr>
        <p:txBody>
          <a:bodyPr vert="horz" wrap="square" lIns="46292" tIns="23146" rIns="46292" bIns="23146"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ee4pContent2">
            <a:extLst>
              <a:ext uri="{FF2B5EF4-FFF2-40B4-BE49-F238E27FC236}">
                <a16:creationId xmlns:a16="http://schemas.microsoft.com/office/drawing/2014/main" id="{95B74FBD-60E5-434F-ACF3-7DABB1A6340B}"/>
              </a:ext>
            </a:extLst>
          </p:cNvPr>
          <p:cNvSpPr txBox="1"/>
          <p:nvPr/>
        </p:nvSpPr>
        <p:spPr>
          <a:xfrm>
            <a:off x="3699898" y="3016874"/>
            <a:ext cx="1958671" cy="161583"/>
          </a:xfrm>
          <a:prstGeom prst="rect">
            <a:avLst/>
          </a:prstGeom>
          <a:ln cap="rnd">
            <a:noFill/>
          </a:ln>
        </p:spPr>
        <p:txBody>
          <a:bodyPr vert="horz" wrap="square" lIns="0" tIns="0" rIns="0" bIns="0" rtlCol="0">
            <a:spAutoFit/>
          </a:bodyPr>
          <a:lstStyle>
            <a:lvl1pPr lvl="0" indent="0">
              <a:lnSpc>
                <a:spcPct val="100000"/>
              </a:lnSpc>
              <a:spcBef>
                <a:spcPts val="0"/>
              </a:spcBef>
              <a:spcAft>
                <a:spcPts val="0"/>
              </a:spcAft>
              <a:buFont typeface="Trebuchet MS" panose="020B0603020202020204" pitchFamily="34" charset="0"/>
              <a:buChar char="​"/>
              <a:defRPr lang="en-US" sz="1200">
                <a:latin typeface="Trebuchet MS" panose="020B0603020202020204" pitchFamily="34" charset="0"/>
                <a:sym typeface="Trebuchet MS" panose="020B0603020202020204" pitchFamily="34" charset="0"/>
              </a:defRPr>
            </a:lvl1pPr>
            <a:lvl2pPr marL="324000" lvl="1" indent="-216000">
              <a:lnSpc>
                <a:spcPct val="100000"/>
              </a:lnSpc>
              <a:spcBef>
                <a:spcPts val="0"/>
              </a:spcBef>
              <a:spcAft>
                <a:spcPts val="0"/>
              </a:spcAft>
              <a:buClr>
                <a:schemeClr val="tx2"/>
              </a:buClr>
              <a:buFont typeface="Trebuchet MS" panose="020B0603020202020204" pitchFamily="34" charset="0"/>
              <a:buChar char="•"/>
              <a:defRPr lang="en-US" sz="1200">
                <a:latin typeface="Trebuchet MS" panose="020B0603020202020204" pitchFamily="34" charset="0"/>
                <a:sym typeface="Trebuchet MS" panose="020B0603020202020204" pitchFamily="34" charset="0"/>
              </a:defRPr>
            </a:lvl2pPr>
            <a:lvl3pPr marL="648000" lvl="2" indent="-216000">
              <a:lnSpc>
                <a:spcPct val="100000"/>
              </a:lnSpc>
              <a:spcBef>
                <a:spcPts val="0"/>
              </a:spcBef>
              <a:spcAft>
                <a:spcPts val="0"/>
              </a:spcAft>
              <a:buClr>
                <a:schemeClr val="tx2"/>
              </a:buClr>
              <a:buFont typeface="Trebuchet MS" panose="020B0603020202020204" pitchFamily="34" charset="0"/>
              <a:buChar char="–"/>
              <a:defRPr lang="en-US" sz="1200">
                <a:latin typeface="Trebuchet MS" panose="020B0603020202020204" pitchFamily="34" charset="0"/>
                <a:sym typeface="Trebuchet MS" panose="020B0603020202020204" pitchFamily="34" charset="0"/>
              </a:defRPr>
            </a:lvl3pPr>
            <a:lvl4pPr marL="0" lvl="3" indent="0">
              <a:lnSpc>
                <a:spcPct val="100000"/>
              </a:lnSpc>
              <a:spcBef>
                <a:spcPts val="0"/>
              </a:spcBef>
              <a:spcAft>
                <a:spcPts val="0"/>
              </a:spcAft>
              <a:buClr>
                <a:schemeClr val="tx2"/>
              </a:buClr>
              <a:buFont typeface="Trebuchet MS" panose="020B0603020202020204" pitchFamily="34" charset="0"/>
              <a:buChar char="​"/>
              <a:defRPr lang="en-US" sz="16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0"/>
              </a:spcAft>
              <a:buClrTx/>
              <a:buFont typeface="Trebuchet MS" panose="020B0603020202020204" pitchFamily="34" charset="0"/>
              <a:buChar char="​"/>
              <a:defRPr lang="en-US" sz="1600" b="1" smtClean="0">
                <a:latin typeface="Trebuchet MS" panose="020B0603020202020204" pitchFamily="34" charset="0"/>
                <a:sym typeface="Trebuchet MS" panose="020B0603020202020204" pitchFamily="34" charset="0"/>
              </a:defRPr>
            </a:lvl5pPr>
            <a:lvl6pPr marL="324000" lvl="5" indent="-216000">
              <a:lnSpc>
                <a:spcPct val="100000"/>
              </a:lnSpc>
              <a:spcBef>
                <a:spcPts val="0"/>
              </a:spcBef>
              <a:spcAft>
                <a:spcPts val="0"/>
              </a:spcAft>
              <a:buClr>
                <a:schemeClr val="tx2"/>
              </a:buClr>
              <a:buFont typeface="Trebuchet MS" panose="020B0603020202020204" pitchFamily="34" charset="0"/>
              <a:buChar char="•"/>
              <a:defRPr lang="en-US" sz="1600" smtClean="0">
                <a:latin typeface="Trebuchet MS" panose="020B0603020202020204" pitchFamily="34" charset="0"/>
                <a:sym typeface="Trebuchet MS" panose="020B0603020202020204" pitchFamily="34" charset="0"/>
              </a:defRPr>
            </a:lvl6pPr>
            <a:lvl7pPr marL="0" lvl="6" indent="0">
              <a:lnSpc>
                <a:spcPct val="100000"/>
              </a:lnSpc>
              <a:spcBef>
                <a:spcPts val="0"/>
              </a:spcBef>
              <a:spcAft>
                <a:spcPts val="0"/>
              </a:spcAft>
              <a:buFont typeface="Trebuchet MS" panose="020B0603020202020204" pitchFamily="34" charset="0"/>
              <a:buChar char="​"/>
              <a:defRPr lang="en-US" sz="4400" baseline="0" smtClean="0">
                <a:latin typeface="Trebuchet MS" panose="020B0603020202020204" pitchFamily="34" charset="0"/>
                <a:sym typeface="Trebuchet MS" panose="020B0603020202020204" pitchFamily="34" charset="0"/>
              </a:defRPr>
            </a:lvl7pPr>
            <a:lvl8pPr marL="0" lvl="7" indent="0">
              <a:lnSpc>
                <a:spcPct val="100000"/>
              </a:lnSpc>
              <a:spcBef>
                <a:spcPts val="0"/>
              </a:spcBef>
              <a:spcAft>
                <a:spcPts val="0"/>
              </a:spcAft>
              <a:buFont typeface="Trebuchet MS" panose="020B0603020202020204" pitchFamily="34" charset="0"/>
              <a:buChar char="​"/>
              <a:defRPr lang="en-US" sz="5400" baseline="0" smtClean="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0"/>
              </a:spcAft>
              <a:buFont typeface="Trebuchet MS" panose="020B0603020202020204" pitchFamily="34" charset="0"/>
              <a:buChar char="​"/>
              <a:defRPr lang="en-US" sz="2400" baseline="0" dirty="0">
                <a:solidFill>
                  <a:schemeClr val="tx2"/>
                </a:solidFill>
                <a:latin typeface="Trebuchet MS" panose="020B0603020202020204" pitchFamily="34" charset="0"/>
                <a:sym typeface="Trebuchet MS" panose="020B0603020202020204" pitchFamily="34" charset="0"/>
              </a:defRPr>
            </a:lvl9pPr>
          </a:lstStyle>
          <a:p>
            <a:pPr marL="0" marR="0" lvl="0" indent="0" algn="l" defTabSz="685800" rtl="0" eaLnBrk="1" fontAlgn="ctr" latinLnBrk="0" hangingPunct="1">
              <a:lnSpc>
                <a:spcPct val="100000"/>
              </a:lnSpc>
              <a:spcBef>
                <a:spcPts val="0"/>
              </a:spcBef>
              <a:spcAft>
                <a:spcPts val="0"/>
              </a:spcAft>
              <a:buClrTx/>
              <a:buSzPct val="100000"/>
              <a:buFont typeface="Trebuchet MS" panose="020B0603020202020204" pitchFamily="34" charset="0"/>
              <a:buChar char="​"/>
              <a:tabLst/>
              <a:defRPr/>
            </a:pPr>
            <a:endParaRPr kumimoji="0" lang="en-US" sz="1050" b="0" i="0" u="none" strike="noStrike" kern="1200" cap="none" spc="0" normalizeH="0" baseline="0" noProof="0">
              <a:ln>
                <a:noFill/>
              </a:ln>
              <a:solidFill>
                <a:srgbClr val="575757"/>
              </a:solidFill>
              <a:effectLst/>
              <a:uLnTx/>
              <a:uFillTx/>
              <a:latin typeface="Calibri" panose="020F0502020204030204"/>
              <a:ea typeface="+mn-ea"/>
              <a:cs typeface="+mn-cs"/>
              <a:sym typeface="Trebuchet MS" panose="020B0603020202020204" pitchFamily="34" charset="0"/>
            </a:endParaRPr>
          </a:p>
        </p:txBody>
      </p:sp>
      <p:sp>
        <p:nvSpPr>
          <p:cNvPr id="47" name="Content Placeholder 2">
            <a:extLst>
              <a:ext uri="{FF2B5EF4-FFF2-40B4-BE49-F238E27FC236}">
                <a16:creationId xmlns:a16="http://schemas.microsoft.com/office/drawing/2014/main" id="{094F239A-1801-4446-89B3-884C311650A2}"/>
              </a:ext>
            </a:extLst>
          </p:cNvPr>
          <p:cNvSpPr>
            <a:spLocks noGrp="1"/>
          </p:cNvSpPr>
          <p:nvPr>
            <p:ph idx="26" hasCustomPrompt="1"/>
          </p:nvPr>
        </p:nvSpPr>
        <p:spPr>
          <a:xfrm>
            <a:off x="3615514" y="2996386"/>
            <a:ext cx="2043055" cy="2558617"/>
          </a:xfrm>
          <a:prstGeom prst="rect">
            <a:avLst/>
          </a:prstGeom>
        </p:spPr>
        <p:txBody>
          <a:bodyPr/>
          <a:lstStyle>
            <a:lvl1pPr marL="0" indent="0">
              <a:lnSpc>
                <a:spcPct val="100000"/>
              </a:lnSpc>
              <a:spcBef>
                <a:spcPts val="0"/>
              </a:spcBef>
              <a:buClr>
                <a:schemeClr val="accent2"/>
              </a:buClr>
              <a:buNone/>
              <a:defRPr sz="1200">
                <a:solidFill>
                  <a:schemeClr val="tx1"/>
                </a:solidFill>
              </a:defRPr>
            </a:lvl1pPr>
            <a:lvl2pPr>
              <a:lnSpc>
                <a:spcPct val="100000"/>
              </a:lnSpc>
              <a:spcBef>
                <a:spcPts val="0"/>
              </a:spcBef>
              <a:buClr>
                <a:schemeClr val="accent2"/>
              </a:buClr>
              <a:defRPr sz="1650">
                <a:solidFill>
                  <a:schemeClr val="tx1"/>
                </a:solidFill>
              </a:defRPr>
            </a:lvl2pPr>
            <a:lvl3pPr>
              <a:lnSpc>
                <a:spcPct val="100000"/>
              </a:lnSpc>
              <a:spcBef>
                <a:spcPts val="0"/>
              </a:spcBef>
              <a:buClr>
                <a:schemeClr val="accent2"/>
              </a:buClr>
              <a:defRPr sz="1650">
                <a:solidFill>
                  <a:schemeClr val="tx1"/>
                </a:solidFill>
              </a:defRPr>
            </a:lvl3pPr>
            <a:lvl4pPr>
              <a:buClr>
                <a:schemeClr val="accent2"/>
              </a:buClr>
              <a:defRPr sz="1200">
                <a:solidFill>
                  <a:schemeClr val="accent1"/>
                </a:solidFill>
              </a:defRPr>
            </a:lvl4pPr>
            <a:lvl5pPr>
              <a:buClr>
                <a:schemeClr val="accent2"/>
              </a:buClr>
              <a:defRPr>
                <a:solidFill>
                  <a:schemeClr val="accent1"/>
                </a:solidFill>
              </a:defRPr>
            </a:lvl5pPr>
          </a:lstStyle>
          <a:p>
            <a:pPr lvl="0"/>
            <a:r>
              <a:rPr lang="en-US"/>
              <a:t>Quotation</a:t>
            </a:r>
          </a:p>
        </p:txBody>
      </p:sp>
      <p:sp>
        <p:nvSpPr>
          <p:cNvPr id="59" name="Rounded Rectangle 53">
            <a:extLst>
              <a:ext uri="{FF2B5EF4-FFF2-40B4-BE49-F238E27FC236}">
                <a16:creationId xmlns:a16="http://schemas.microsoft.com/office/drawing/2014/main" id="{52AC84E4-2555-4C3D-A487-C26DC7462EA9}"/>
              </a:ext>
            </a:extLst>
          </p:cNvPr>
          <p:cNvSpPr/>
          <p:nvPr/>
        </p:nvSpPr>
        <p:spPr>
          <a:xfrm>
            <a:off x="6414565" y="2472338"/>
            <a:ext cx="2342897" cy="3338136"/>
          </a:xfrm>
          <a:prstGeom prst="roundRect">
            <a:avLst/>
          </a:prstGeom>
          <a:noFill/>
          <a:ln w="8572" cap="rnd"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2" tIns="30861" rIns="61722" bIns="30861"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Rounded Rectangle 54">
            <a:extLst>
              <a:ext uri="{FF2B5EF4-FFF2-40B4-BE49-F238E27FC236}">
                <a16:creationId xmlns:a16="http://schemas.microsoft.com/office/drawing/2014/main" id="{FB5C5BA0-0BEA-4162-B4CC-4D491E332A68}"/>
              </a:ext>
            </a:extLst>
          </p:cNvPr>
          <p:cNvSpPr/>
          <p:nvPr/>
        </p:nvSpPr>
        <p:spPr>
          <a:xfrm>
            <a:off x="6487016" y="2546431"/>
            <a:ext cx="2206637" cy="3199546"/>
          </a:xfrm>
          <a:prstGeom prst="roundRect">
            <a:avLst/>
          </a:prstGeom>
          <a:solidFill>
            <a:schemeClr val="accent1">
              <a:lumMod val="20000"/>
              <a:lumOff val="80000"/>
            </a:scheme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2" tIns="30861" rIns="61722" bIns="30861"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434EF28E-FC5C-4750-8A53-D9783E3CD27D}"/>
              </a:ext>
            </a:extLst>
          </p:cNvPr>
          <p:cNvSpPr>
            <a:spLocks noChangeArrowheads="1"/>
          </p:cNvSpPr>
          <p:nvPr/>
        </p:nvSpPr>
        <p:spPr bwMode="auto">
          <a:xfrm flipH="1" flipV="1">
            <a:off x="8414462" y="5392436"/>
            <a:ext cx="457298" cy="609731"/>
          </a:xfrm>
          <a:prstGeom prst="ellipse">
            <a:avLst/>
          </a:prstGeom>
          <a:solidFill>
            <a:schemeClr val="accent1"/>
          </a:solidFill>
          <a:ln w="120015" cap="flat" cmpd="sng" algn="ctr">
            <a:solidFill>
              <a:srgbClr val="FFFFFF"/>
            </a:solidFill>
            <a:prstDash val="solid"/>
            <a:round/>
            <a:headEnd type="none" w="med" len="med"/>
            <a:tailEnd type="none" w="med" len="med"/>
          </a:ln>
        </p:spPr>
        <p:txBody>
          <a:bodyPr vert="horz" wrap="square" lIns="46292" tIns="23146" rIns="46292" bIns="23146"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reeform 58">
            <a:extLst>
              <a:ext uri="{FF2B5EF4-FFF2-40B4-BE49-F238E27FC236}">
                <a16:creationId xmlns:a16="http://schemas.microsoft.com/office/drawing/2014/main" id="{E97FEC6F-63C7-40D0-9377-30B45F6CD693}"/>
              </a:ext>
            </a:extLst>
          </p:cNvPr>
          <p:cNvSpPr>
            <a:spLocks noEditPoints="1"/>
          </p:cNvSpPr>
          <p:nvPr/>
        </p:nvSpPr>
        <p:spPr bwMode="auto">
          <a:xfrm flipH="1" flipV="1">
            <a:off x="8526646" y="5576954"/>
            <a:ext cx="232931" cy="240695"/>
          </a:xfrm>
          <a:custGeom>
            <a:avLst/>
            <a:gdLst>
              <a:gd name="T0" fmla="*/ 154 w 596"/>
              <a:gd name="T1" fmla="*/ 204 h 464"/>
              <a:gd name="T2" fmla="*/ 191 w 596"/>
              <a:gd name="T3" fmla="*/ 276 h 464"/>
              <a:gd name="T4" fmla="*/ 229 w 596"/>
              <a:gd name="T5" fmla="*/ 352 h 464"/>
              <a:gd name="T6" fmla="*/ 118 w 596"/>
              <a:gd name="T7" fmla="*/ 464 h 464"/>
              <a:gd name="T8" fmla="*/ 0 w 596"/>
              <a:gd name="T9" fmla="*/ 329 h 464"/>
              <a:gd name="T10" fmla="*/ 202 w 596"/>
              <a:gd name="T11" fmla="*/ 0 h 464"/>
              <a:gd name="T12" fmla="*/ 253 w 596"/>
              <a:gd name="T13" fmla="*/ 68 h 464"/>
              <a:gd name="T14" fmla="*/ 196 w 596"/>
              <a:gd name="T15" fmla="*/ 116 h 464"/>
              <a:gd name="T16" fmla="*/ 154 w 596"/>
              <a:gd name="T17" fmla="*/ 204 h 464"/>
              <a:gd name="T18" fmla="*/ 538 w 596"/>
              <a:gd name="T19" fmla="*/ 116 h 464"/>
              <a:gd name="T20" fmla="*/ 596 w 596"/>
              <a:gd name="T21" fmla="*/ 68 h 464"/>
              <a:gd name="T22" fmla="*/ 545 w 596"/>
              <a:gd name="T23" fmla="*/ 0 h 464"/>
              <a:gd name="T24" fmla="*/ 343 w 596"/>
              <a:gd name="T25" fmla="*/ 329 h 464"/>
              <a:gd name="T26" fmla="*/ 461 w 596"/>
              <a:gd name="T27" fmla="*/ 464 h 464"/>
              <a:gd name="T28" fmla="*/ 571 w 596"/>
              <a:gd name="T29" fmla="*/ 352 h 464"/>
              <a:gd name="T30" fmla="*/ 534 w 596"/>
              <a:gd name="T31" fmla="*/ 276 h 464"/>
              <a:gd name="T32" fmla="*/ 497 w 596"/>
              <a:gd name="T33" fmla="*/ 204 h 464"/>
              <a:gd name="T34" fmla="*/ 538 w 596"/>
              <a:gd name="T35" fmla="*/ 116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6" h="464">
                <a:moveTo>
                  <a:pt x="154" y="204"/>
                </a:moveTo>
                <a:cubicBezTo>
                  <a:pt x="154" y="225"/>
                  <a:pt x="166" y="249"/>
                  <a:pt x="191" y="276"/>
                </a:cubicBezTo>
                <a:cubicBezTo>
                  <a:pt x="216" y="304"/>
                  <a:pt x="229" y="329"/>
                  <a:pt x="229" y="352"/>
                </a:cubicBezTo>
                <a:cubicBezTo>
                  <a:pt x="229" y="426"/>
                  <a:pt x="192" y="464"/>
                  <a:pt x="118" y="464"/>
                </a:cubicBezTo>
                <a:cubicBezTo>
                  <a:pt x="40" y="464"/>
                  <a:pt x="0" y="419"/>
                  <a:pt x="0" y="329"/>
                </a:cubicBezTo>
                <a:cubicBezTo>
                  <a:pt x="0" y="194"/>
                  <a:pt x="67" y="85"/>
                  <a:pt x="202" y="0"/>
                </a:cubicBezTo>
                <a:cubicBezTo>
                  <a:pt x="253" y="68"/>
                  <a:pt x="253" y="68"/>
                  <a:pt x="253" y="68"/>
                </a:cubicBezTo>
                <a:cubicBezTo>
                  <a:pt x="196" y="116"/>
                  <a:pt x="196" y="116"/>
                  <a:pt x="196" y="116"/>
                </a:cubicBezTo>
                <a:cubicBezTo>
                  <a:pt x="168" y="140"/>
                  <a:pt x="154" y="169"/>
                  <a:pt x="154" y="204"/>
                </a:cubicBezTo>
                <a:close/>
                <a:moveTo>
                  <a:pt x="538" y="116"/>
                </a:moveTo>
                <a:cubicBezTo>
                  <a:pt x="596" y="68"/>
                  <a:pt x="596" y="68"/>
                  <a:pt x="596" y="68"/>
                </a:cubicBezTo>
                <a:cubicBezTo>
                  <a:pt x="545" y="0"/>
                  <a:pt x="545" y="0"/>
                  <a:pt x="545" y="0"/>
                </a:cubicBezTo>
                <a:cubicBezTo>
                  <a:pt x="410" y="85"/>
                  <a:pt x="343" y="194"/>
                  <a:pt x="343" y="329"/>
                </a:cubicBezTo>
                <a:cubicBezTo>
                  <a:pt x="343" y="419"/>
                  <a:pt x="382" y="464"/>
                  <a:pt x="461" y="464"/>
                </a:cubicBezTo>
                <a:cubicBezTo>
                  <a:pt x="534" y="464"/>
                  <a:pt x="571" y="426"/>
                  <a:pt x="571" y="352"/>
                </a:cubicBezTo>
                <a:cubicBezTo>
                  <a:pt x="571" y="329"/>
                  <a:pt x="559" y="304"/>
                  <a:pt x="534" y="276"/>
                </a:cubicBezTo>
                <a:cubicBezTo>
                  <a:pt x="509" y="249"/>
                  <a:pt x="497" y="225"/>
                  <a:pt x="497" y="204"/>
                </a:cubicBezTo>
                <a:cubicBezTo>
                  <a:pt x="497" y="169"/>
                  <a:pt x="511" y="140"/>
                  <a:pt x="538" y="116"/>
                </a:cubicBezTo>
                <a:close/>
              </a:path>
            </a:pathLst>
          </a:custGeom>
          <a:solidFill>
            <a:schemeClr val="bg1"/>
          </a:solidFill>
          <a:ln>
            <a:noFill/>
          </a:ln>
        </p:spPr>
        <p:txBody>
          <a:bodyPr vert="horz" wrap="square" lIns="46292" tIns="23146" rIns="46292" bIns="23146"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Freeform 55">
            <a:extLst>
              <a:ext uri="{FF2B5EF4-FFF2-40B4-BE49-F238E27FC236}">
                <a16:creationId xmlns:a16="http://schemas.microsoft.com/office/drawing/2014/main" id="{913D585F-FEBD-402D-9D29-09FFE52C15EB}"/>
              </a:ext>
            </a:extLst>
          </p:cNvPr>
          <p:cNvSpPr>
            <a:spLocks noEditPoints="1"/>
          </p:cNvSpPr>
          <p:nvPr/>
        </p:nvSpPr>
        <p:spPr bwMode="auto">
          <a:xfrm>
            <a:off x="6335299" y="2468304"/>
            <a:ext cx="232931" cy="240695"/>
          </a:xfrm>
          <a:custGeom>
            <a:avLst/>
            <a:gdLst>
              <a:gd name="T0" fmla="*/ 154 w 596"/>
              <a:gd name="T1" fmla="*/ 204 h 464"/>
              <a:gd name="T2" fmla="*/ 191 w 596"/>
              <a:gd name="T3" fmla="*/ 276 h 464"/>
              <a:gd name="T4" fmla="*/ 229 w 596"/>
              <a:gd name="T5" fmla="*/ 352 h 464"/>
              <a:gd name="T6" fmla="*/ 118 w 596"/>
              <a:gd name="T7" fmla="*/ 464 h 464"/>
              <a:gd name="T8" fmla="*/ 0 w 596"/>
              <a:gd name="T9" fmla="*/ 329 h 464"/>
              <a:gd name="T10" fmla="*/ 202 w 596"/>
              <a:gd name="T11" fmla="*/ 0 h 464"/>
              <a:gd name="T12" fmla="*/ 253 w 596"/>
              <a:gd name="T13" fmla="*/ 68 h 464"/>
              <a:gd name="T14" fmla="*/ 196 w 596"/>
              <a:gd name="T15" fmla="*/ 116 h 464"/>
              <a:gd name="T16" fmla="*/ 154 w 596"/>
              <a:gd name="T17" fmla="*/ 204 h 464"/>
              <a:gd name="T18" fmla="*/ 538 w 596"/>
              <a:gd name="T19" fmla="*/ 116 h 464"/>
              <a:gd name="T20" fmla="*/ 596 w 596"/>
              <a:gd name="T21" fmla="*/ 68 h 464"/>
              <a:gd name="T22" fmla="*/ 545 w 596"/>
              <a:gd name="T23" fmla="*/ 0 h 464"/>
              <a:gd name="T24" fmla="*/ 343 w 596"/>
              <a:gd name="T25" fmla="*/ 329 h 464"/>
              <a:gd name="T26" fmla="*/ 461 w 596"/>
              <a:gd name="T27" fmla="*/ 464 h 464"/>
              <a:gd name="T28" fmla="*/ 571 w 596"/>
              <a:gd name="T29" fmla="*/ 352 h 464"/>
              <a:gd name="T30" fmla="*/ 534 w 596"/>
              <a:gd name="T31" fmla="*/ 276 h 464"/>
              <a:gd name="T32" fmla="*/ 497 w 596"/>
              <a:gd name="T33" fmla="*/ 204 h 464"/>
              <a:gd name="T34" fmla="*/ 538 w 596"/>
              <a:gd name="T35" fmla="*/ 116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6" h="464">
                <a:moveTo>
                  <a:pt x="154" y="204"/>
                </a:moveTo>
                <a:cubicBezTo>
                  <a:pt x="154" y="225"/>
                  <a:pt x="166" y="249"/>
                  <a:pt x="191" y="276"/>
                </a:cubicBezTo>
                <a:cubicBezTo>
                  <a:pt x="216" y="304"/>
                  <a:pt x="229" y="329"/>
                  <a:pt x="229" y="352"/>
                </a:cubicBezTo>
                <a:cubicBezTo>
                  <a:pt x="229" y="426"/>
                  <a:pt x="192" y="464"/>
                  <a:pt x="118" y="464"/>
                </a:cubicBezTo>
                <a:cubicBezTo>
                  <a:pt x="40" y="464"/>
                  <a:pt x="0" y="419"/>
                  <a:pt x="0" y="329"/>
                </a:cubicBezTo>
                <a:cubicBezTo>
                  <a:pt x="0" y="194"/>
                  <a:pt x="67" y="85"/>
                  <a:pt x="202" y="0"/>
                </a:cubicBezTo>
                <a:cubicBezTo>
                  <a:pt x="253" y="68"/>
                  <a:pt x="253" y="68"/>
                  <a:pt x="253" y="68"/>
                </a:cubicBezTo>
                <a:cubicBezTo>
                  <a:pt x="196" y="116"/>
                  <a:pt x="196" y="116"/>
                  <a:pt x="196" y="116"/>
                </a:cubicBezTo>
                <a:cubicBezTo>
                  <a:pt x="168" y="140"/>
                  <a:pt x="154" y="169"/>
                  <a:pt x="154" y="204"/>
                </a:cubicBezTo>
                <a:close/>
                <a:moveTo>
                  <a:pt x="538" y="116"/>
                </a:moveTo>
                <a:cubicBezTo>
                  <a:pt x="596" y="68"/>
                  <a:pt x="596" y="68"/>
                  <a:pt x="596" y="68"/>
                </a:cubicBezTo>
                <a:cubicBezTo>
                  <a:pt x="545" y="0"/>
                  <a:pt x="545" y="0"/>
                  <a:pt x="545" y="0"/>
                </a:cubicBezTo>
                <a:cubicBezTo>
                  <a:pt x="410" y="85"/>
                  <a:pt x="343" y="194"/>
                  <a:pt x="343" y="329"/>
                </a:cubicBezTo>
                <a:cubicBezTo>
                  <a:pt x="343" y="419"/>
                  <a:pt x="382" y="464"/>
                  <a:pt x="461" y="464"/>
                </a:cubicBezTo>
                <a:cubicBezTo>
                  <a:pt x="534" y="464"/>
                  <a:pt x="571" y="426"/>
                  <a:pt x="571" y="352"/>
                </a:cubicBezTo>
                <a:cubicBezTo>
                  <a:pt x="571" y="329"/>
                  <a:pt x="559" y="304"/>
                  <a:pt x="534" y="276"/>
                </a:cubicBezTo>
                <a:cubicBezTo>
                  <a:pt x="509" y="249"/>
                  <a:pt x="497" y="225"/>
                  <a:pt x="497" y="204"/>
                </a:cubicBezTo>
                <a:cubicBezTo>
                  <a:pt x="497" y="169"/>
                  <a:pt x="511" y="140"/>
                  <a:pt x="538" y="116"/>
                </a:cubicBezTo>
                <a:close/>
              </a:path>
            </a:pathLst>
          </a:custGeom>
          <a:solidFill>
            <a:schemeClr val="bg1"/>
          </a:solidFill>
          <a:ln>
            <a:noFill/>
          </a:ln>
        </p:spPr>
        <p:txBody>
          <a:bodyPr vert="horz" wrap="square" lIns="46292" tIns="23146" rIns="46292" bIns="23146"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a:extLst>
              <a:ext uri="{FF2B5EF4-FFF2-40B4-BE49-F238E27FC236}">
                <a16:creationId xmlns:a16="http://schemas.microsoft.com/office/drawing/2014/main" id="{0136FDB1-FB36-4BD9-9E8A-0178BC1E5249}"/>
              </a:ext>
            </a:extLst>
          </p:cNvPr>
          <p:cNvSpPr>
            <a:spLocks noChangeArrowheads="1"/>
          </p:cNvSpPr>
          <p:nvPr/>
        </p:nvSpPr>
        <p:spPr bwMode="auto">
          <a:xfrm>
            <a:off x="6300268" y="2386656"/>
            <a:ext cx="457298" cy="609731"/>
          </a:xfrm>
          <a:prstGeom prst="ellipse">
            <a:avLst/>
          </a:prstGeom>
          <a:solidFill>
            <a:schemeClr val="accent1"/>
          </a:solidFill>
          <a:ln w="154305" cap="flat" cmpd="sng" algn="ctr">
            <a:solidFill>
              <a:srgbClr val="FFFFFF"/>
            </a:solidFill>
            <a:prstDash val="solid"/>
            <a:round/>
            <a:headEnd type="none" w="med" len="med"/>
            <a:tailEnd type="none" w="med" len="med"/>
          </a:ln>
        </p:spPr>
        <p:txBody>
          <a:bodyPr vert="horz" wrap="square" lIns="46292" tIns="23146" rIns="46292" bIns="23146"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Freeform 64">
            <a:extLst>
              <a:ext uri="{FF2B5EF4-FFF2-40B4-BE49-F238E27FC236}">
                <a16:creationId xmlns:a16="http://schemas.microsoft.com/office/drawing/2014/main" id="{584F723F-41E9-477F-93D3-1090F5B10D5C}"/>
              </a:ext>
            </a:extLst>
          </p:cNvPr>
          <p:cNvSpPr>
            <a:spLocks noEditPoints="1"/>
          </p:cNvSpPr>
          <p:nvPr/>
        </p:nvSpPr>
        <p:spPr bwMode="auto">
          <a:xfrm>
            <a:off x="6412451" y="2571174"/>
            <a:ext cx="232931" cy="240695"/>
          </a:xfrm>
          <a:custGeom>
            <a:avLst/>
            <a:gdLst>
              <a:gd name="T0" fmla="*/ 154 w 596"/>
              <a:gd name="T1" fmla="*/ 204 h 464"/>
              <a:gd name="T2" fmla="*/ 191 w 596"/>
              <a:gd name="T3" fmla="*/ 276 h 464"/>
              <a:gd name="T4" fmla="*/ 229 w 596"/>
              <a:gd name="T5" fmla="*/ 352 h 464"/>
              <a:gd name="T6" fmla="*/ 118 w 596"/>
              <a:gd name="T7" fmla="*/ 464 h 464"/>
              <a:gd name="T8" fmla="*/ 0 w 596"/>
              <a:gd name="T9" fmla="*/ 329 h 464"/>
              <a:gd name="T10" fmla="*/ 202 w 596"/>
              <a:gd name="T11" fmla="*/ 0 h 464"/>
              <a:gd name="T12" fmla="*/ 253 w 596"/>
              <a:gd name="T13" fmla="*/ 68 h 464"/>
              <a:gd name="T14" fmla="*/ 196 w 596"/>
              <a:gd name="T15" fmla="*/ 116 h 464"/>
              <a:gd name="T16" fmla="*/ 154 w 596"/>
              <a:gd name="T17" fmla="*/ 204 h 464"/>
              <a:gd name="T18" fmla="*/ 538 w 596"/>
              <a:gd name="T19" fmla="*/ 116 h 464"/>
              <a:gd name="T20" fmla="*/ 596 w 596"/>
              <a:gd name="T21" fmla="*/ 68 h 464"/>
              <a:gd name="T22" fmla="*/ 545 w 596"/>
              <a:gd name="T23" fmla="*/ 0 h 464"/>
              <a:gd name="T24" fmla="*/ 343 w 596"/>
              <a:gd name="T25" fmla="*/ 329 h 464"/>
              <a:gd name="T26" fmla="*/ 461 w 596"/>
              <a:gd name="T27" fmla="*/ 464 h 464"/>
              <a:gd name="T28" fmla="*/ 571 w 596"/>
              <a:gd name="T29" fmla="*/ 352 h 464"/>
              <a:gd name="T30" fmla="*/ 534 w 596"/>
              <a:gd name="T31" fmla="*/ 276 h 464"/>
              <a:gd name="T32" fmla="*/ 497 w 596"/>
              <a:gd name="T33" fmla="*/ 204 h 464"/>
              <a:gd name="T34" fmla="*/ 538 w 596"/>
              <a:gd name="T35" fmla="*/ 116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6" h="464">
                <a:moveTo>
                  <a:pt x="154" y="204"/>
                </a:moveTo>
                <a:cubicBezTo>
                  <a:pt x="154" y="225"/>
                  <a:pt x="166" y="249"/>
                  <a:pt x="191" y="276"/>
                </a:cubicBezTo>
                <a:cubicBezTo>
                  <a:pt x="216" y="304"/>
                  <a:pt x="229" y="329"/>
                  <a:pt x="229" y="352"/>
                </a:cubicBezTo>
                <a:cubicBezTo>
                  <a:pt x="229" y="426"/>
                  <a:pt x="192" y="464"/>
                  <a:pt x="118" y="464"/>
                </a:cubicBezTo>
                <a:cubicBezTo>
                  <a:pt x="40" y="464"/>
                  <a:pt x="0" y="419"/>
                  <a:pt x="0" y="329"/>
                </a:cubicBezTo>
                <a:cubicBezTo>
                  <a:pt x="0" y="194"/>
                  <a:pt x="67" y="85"/>
                  <a:pt x="202" y="0"/>
                </a:cubicBezTo>
                <a:cubicBezTo>
                  <a:pt x="253" y="68"/>
                  <a:pt x="253" y="68"/>
                  <a:pt x="253" y="68"/>
                </a:cubicBezTo>
                <a:cubicBezTo>
                  <a:pt x="196" y="116"/>
                  <a:pt x="196" y="116"/>
                  <a:pt x="196" y="116"/>
                </a:cubicBezTo>
                <a:cubicBezTo>
                  <a:pt x="168" y="140"/>
                  <a:pt x="154" y="169"/>
                  <a:pt x="154" y="204"/>
                </a:cubicBezTo>
                <a:close/>
                <a:moveTo>
                  <a:pt x="538" y="116"/>
                </a:moveTo>
                <a:cubicBezTo>
                  <a:pt x="596" y="68"/>
                  <a:pt x="596" y="68"/>
                  <a:pt x="596" y="68"/>
                </a:cubicBezTo>
                <a:cubicBezTo>
                  <a:pt x="545" y="0"/>
                  <a:pt x="545" y="0"/>
                  <a:pt x="545" y="0"/>
                </a:cubicBezTo>
                <a:cubicBezTo>
                  <a:pt x="410" y="85"/>
                  <a:pt x="343" y="194"/>
                  <a:pt x="343" y="329"/>
                </a:cubicBezTo>
                <a:cubicBezTo>
                  <a:pt x="343" y="419"/>
                  <a:pt x="382" y="464"/>
                  <a:pt x="461" y="464"/>
                </a:cubicBezTo>
                <a:cubicBezTo>
                  <a:pt x="534" y="464"/>
                  <a:pt x="571" y="426"/>
                  <a:pt x="571" y="352"/>
                </a:cubicBezTo>
                <a:cubicBezTo>
                  <a:pt x="571" y="329"/>
                  <a:pt x="559" y="304"/>
                  <a:pt x="534" y="276"/>
                </a:cubicBezTo>
                <a:cubicBezTo>
                  <a:pt x="509" y="249"/>
                  <a:pt x="497" y="225"/>
                  <a:pt x="497" y="204"/>
                </a:cubicBezTo>
                <a:cubicBezTo>
                  <a:pt x="497" y="169"/>
                  <a:pt x="511" y="140"/>
                  <a:pt x="538" y="116"/>
                </a:cubicBezTo>
                <a:close/>
              </a:path>
            </a:pathLst>
          </a:custGeom>
          <a:solidFill>
            <a:schemeClr val="bg1"/>
          </a:solidFill>
          <a:ln>
            <a:noFill/>
          </a:ln>
        </p:spPr>
        <p:txBody>
          <a:bodyPr vert="horz" wrap="square" lIns="46292" tIns="23146" rIns="46292" bIns="23146"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ee4pContent2">
            <a:extLst>
              <a:ext uri="{FF2B5EF4-FFF2-40B4-BE49-F238E27FC236}">
                <a16:creationId xmlns:a16="http://schemas.microsoft.com/office/drawing/2014/main" id="{BC3941E2-56A9-4B00-9738-777557865DAC}"/>
              </a:ext>
            </a:extLst>
          </p:cNvPr>
          <p:cNvSpPr txBox="1"/>
          <p:nvPr/>
        </p:nvSpPr>
        <p:spPr>
          <a:xfrm>
            <a:off x="6652614" y="3016874"/>
            <a:ext cx="1958671" cy="161583"/>
          </a:xfrm>
          <a:prstGeom prst="rect">
            <a:avLst/>
          </a:prstGeom>
          <a:ln cap="rnd">
            <a:noFill/>
          </a:ln>
        </p:spPr>
        <p:txBody>
          <a:bodyPr vert="horz" wrap="square" lIns="0" tIns="0" rIns="0" bIns="0" rtlCol="0">
            <a:spAutoFit/>
          </a:bodyPr>
          <a:lstStyle>
            <a:lvl1pPr lvl="0" indent="0">
              <a:lnSpc>
                <a:spcPct val="100000"/>
              </a:lnSpc>
              <a:spcBef>
                <a:spcPts val="0"/>
              </a:spcBef>
              <a:spcAft>
                <a:spcPts val="0"/>
              </a:spcAft>
              <a:buFont typeface="Trebuchet MS" panose="020B0603020202020204" pitchFamily="34" charset="0"/>
              <a:buChar char="​"/>
              <a:defRPr lang="en-US" sz="1200">
                <a:latin typeface="Trebuchet MS" panose="020B0603020202020204" pitchFamily="34" charset="0"/>
                <a:sym typeface="Trebuchet MS" panose="020B0603020202020204" pitchFamily="34" charset="0"/>
              </a:defRPr>
            </a:lvl1pPr>
            <a:lvl2pPr marL="324000" lvl="1" indent="-216000">
              <a:lnSpc>
                <a:spcPct val="100000"/>
              </a:lnSpc>
              <a:spcBef>
                <a:spcPts val="0"/>
              </a:spcBef>
              <a:spcAft>
                <a:spcPts val="0"/>
              </a:spcAft>
              <a:buClr>
                <a:schemeClr val="tx2"/>
              </a:buClr>
              <a:buFont typeface="Trebuchet MS" panose="020B0603020202020204" pitchFamily="34" charset="0"/>
              <a:buChar char="•"/>
              <a:defRPr lang="en-US" sz="1200">
                <a:latin typeface="Trebuchet MS" panose="020B0603020202020204" pitchFamily="34" charset="0"/>
                <a:sym typeface="Trebuchet MS" panose="020B0603020202020204" pitchFamily="34" charset="0"/>
              </a:defRPr>
            </a:lvl2pPr>
            <a:lvl3pPr marL="648000" lvl="2" indent="-216000">
              <a:lnSpc>
                <a:spcPct val="100000"/>
              </a:lnSpc>
              <a:spcBef>
                <a:spcPts val="0"/>
              </a:spcBef>
              <a:spcAft>
                <a:spcPts val="0"/>
              </a:spcAft>
              <a:buClr>
                <a:schemeClr val="tx2"/>
              </a:buClr>
              <a:buFont typeface="Trebuchet MS" panose="020B0603020202020204" pitchFamily="34" charset="0"/>
              <a:buChar char="–"/>
              <a:defRPr lang="en-US" sz="1200">
                <a:latin typeface="Trebuchet MS" panose="020B0603020202020204" pitchFamily="34" charset="0"/>
                <a:sym typeface="Trebuchet MS" panose="020B0603020202020204" pitchFamily="34" charset="0"/>
              </a:defRPr>
            </a:lvl3pPr>
            <a:lvl4pPr marL="0" lvl="3" indent="0">
              <a:lnSpc>
                <a:spcPct val="100000"/>
              </a:lnSpc>
              <a:spcBef>
                <a:spcPts val="0"/>
              </a:spcBef>
              <a:spcAft>
                <a:spcPts val="0"/>
              </a:spcAft>
              <a:buClr>
                <a:schemeClr val="tx2"/>
              </a:buClr>
              <a:buFont typeface="Trebuchet MS" panose="020B0603020202020204" pitchFamily="34" charset="0"/>
              <a:buChar char="​"/>
              <a:defRPr lang="en-US" sz="16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0"/>
              </a:spcAft>
              <a:buClrTx/>
              <a:buFont typeface="Trebuchet MS" panose="020B0603020202020204" pitchFamily="34" charset="0"/>
              <a:buChar char="​"/>
              <a:defRPr lang="en-US" sz="1600" b="1" smtClean="0">
                <a:latin typeface="Trebuchet MS" panose="020B0603020202020204" pitchFamily="34" charset="0"/>
                <a:sym typeface="Trebuchet MS" panose="020B0603020202020204" pitchFamily="34" charset="0"/>
              </a:defRPr>
            </a:lvl5pPr>
            <a:lvl6pPr marL="324000" lvl="5" indent="-216000">
              <a:lnSpc>
                <a:spcPct val="100000"/>
              </a:lnSpc>
              <a:spcBef>
                <a:spcPts val="0"/>
              </a:spcBef>
              <a:spcAft>
                <a:spcPts val="0"/>
              </a:spcAft>
              <a:buClr>
                <a:schemeClr val="tx2"/>
              </a:buClr>
              <a:buFont typeface="Trebuchet MS" panose="020B0603020202020204" pitchFamily="34" charset="0"/>
              <a:buChar char="•"/>
              <a:defRPr lang="en-US" sz="1600" smtClean="0">
                <a:latin typeface="Trebuchet MS" panose="020B0603020202020204" pitchFamily="34" charset="0"/>
                <a:sym typeface="Trebuchet MS" panose="020B0603020202020204" pitchFamily="34" charset="0"/>
              </a:defRPr>
            </a:lvl6pPr>
            <a:lvl7pPr marL="0" lvl="6" indent="0">
              <a:lnSpc>
                <a:spcPct val="100000"/>
              </a:lnSpc>
              <a:spcBef>
                <a:spcPts val="0"/>
              </a:spcBef>
              <a:spcAft>
                <a:spcPts val="0"/>
              </a:spcAft>
              <a:buFont typeface="Trebuchet MS" panose="020B0603020202020204" pitchFamily="34" charset="0"/>
              <a:buChar char="​"/>
              <a:defRPr lang="en-US" sz="4400" baseline="0" smtClean="0">
                <a:latin typeface="Trebuchet MS" panose="020B0603020202020204" pitchFamily="34" charset="0"/>
                <a:sym typeface="Trebuchet MS" panose="020B0603020202020204" pitchFamily="34" charset="0"/>
              </a:defRPr>
            </a:lvl7pPr>
            <a:lvl8pPr marL="0" lvl="7" indent="0">
              <a:lnSpc>
                <a:spcPct val="100000"/>
              </a:lnSpc>
              <a:spcBef>
                <a:spcPts val="0"/>
              </a:spcBef>
              <a:spcAft>
                <a:spcPts val="0"/>
              </a:spcAft>
              <a:buFont typeface="Trebuchet MS" panose="020B0603020202020204" pitchFamily="34" charset="0"/>
              <a:buChar char="​"/>
              <a:defRPr lang="en-US" sz="5400" baseline="0" smtClean="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0"/>
              </a:spcAft>
              <a:buFont typeface="Trebuchet MS" panose="020B0603020202020204" pitchFamily="34" charset="0"/>
              <a:buChar char="​"/>
              <a:defRPr lang="en-US" sz="2400" baseline="0" dirty="0">
                <a:solidFill>
                  <a:schemeClr val="tx2"/>
                </a:solidFill>
                <a:latin typeface="Trebuchet MS" panose="020B0603020202020204" pitchFamily="34" charset="0"/>
                <a:sym typeface="Trebuchet MS" panose="020B0603020202020204" pitchFamily="34" charset="0"/>
              </a:defRPr>
            </a:lvl9pPr>
          </a:lstStyle>
          <a:p>
            <a:pPr marL="0" marR="0" lvl="0" indent="0" algn="l" defTabSz="685800" rtl="0" eaLnBrk="1" fontAlgn="ctr" latinLnBrk="0" hangingPunct="1">
              <a:lnSpc>
                <a:spcPct val="100000"/>
              </a:lnSpc>
              <a:spcBef>
                <a:spcPts val="0"/>
              </a:spcBef>
              <a:spcAft>
                <a:spcPts val="0"/>
              </a:spcAft>
              <a:buClrTx/>
              <a:buSzPct val="100000"/>
              <a:buFont typeface="Trebuchet MS" panose="020B0603020202020204" pitchFamily="34" charset="0"/>
              <a:buChar char="​"/>
              <a:tabLst/>
              <a:defRPr/>
            </a:pPr>
            <a:endParaRPr kumimoji="0" lang="en-US" sz="1050" b="0" i="0" u="none" strike="noStrike" kern="1200" cap="none" spc="0" normalizeH="0" baseline="0" noProof="0">
              <a:ln>
                <a:noFill/>
              </a:ln>
              <a:solidFill>
                <a:srgbClr val="575757"/>
              </a:solidFill>
              <a:effectLst/>
              <a:uLnTx/>
              <a:uFillTx/>
              <a:latin typeface="Calibri" panose="020F0502020204030204"/>
              <a:ea typeface="+mn-ea"/>
              <a:cs typeface="+mn-cs"/>
              <a:sym typeface="Trebuchet MS" panose="020B0603020202020204" pitchFamily="34" charset="0"/>
            </a:endParaRPr>
          </a:p>
        </p:txBody>
      </p:sp>
      <p:sp>
        <p:nvSpPr>
          <p:cNvPr id="61" name="Content Placeholder 2">
            <a:extLst>
              <a:ext uri="{FF2B5EF4-FFF2-40B4-BE49-F238E27FC236}">
                <a16:creationId xmlns:a16="http://schemas.microsoft.com/office/drawing/2014/main" id="{9D9485E6-A8CF-4BCE-A8C7-F4BECFF856AB}"/>
              </a:ext>
            </a:extLst>
          </p:cNvPr>
          <p:cNvSpPr>
            <a:spLocks noGrp="1"/>
          </p:cNvSpPr>
          <p:nvPr>
            <p:ph idx="27" hasCustomPrompt="1"/>
          </p:nvPr>
        </p:nvSpPr>
        <p:spPr>
          <a:xfrm>
            <a:off x="6568230" y="2996386"/>
            <a:ext cx="2043055" cy="2558617"/>
          </a:xfrm>
          <a:prstGeom prst="rect">
            <a:avLst/>
          </a:prstGeom>
        </p:spPr>
        <p:txBody>
          <a:bodyPr/>
          <a:lstStyle>
            <a:lvl1pPr marL="0" indent="0">
              <a:lnSpc>
                <a:spcPct val="100000"/>
              </a:lnSpc>
              <a:spcBef>
                <a:spcPts val="0"/>
              </a:spcBef>
              <a:buClr>
                <a:schemeClr val="accent2"/>
              </a:buClr>
              <a:buNone/>
              <a:defRPr sz="1200">
                <a:solidFill>
                  <a:schemeClr val="tx1"/>
                </a:solidFill>
              </a:defRPr>
            </a:lvl1pPr>
            <a:lvl2pPr>
              <a:lnSpc>
                <a:spcPct val="100000"/>
              </a:lnSpc>
              <a:spcBef>
                <a:spcPts val="0"/>
              </a:spcBef>
              <a:buClr>
                <a:schemeClr val="accent2"/>
              </a:buClr>
              <a:defRPr sz="1650">
                <a:solidFill>
                  <a:schemeClr val="tx1"/>
                </a:solidFill>
              </a:defRPr>
            </a:lvl2pPr>
            <a:lvl3pPr>
              <a:lnSpc>
                <a:spcPct val="100000"/>
              </a:lnSpc>
              <a:spcBef>
                <a:spcPts val="0"/>
              </a:spcBef>
              <a:buClr>
                <a:schemeClr val="accent2"/>
              </a:buClr>
              <a:defRPr sz="1650">
                <a:solidFill>
                  <a:schemeClr val="tx1"/>
                </a:solidFill>
              </a:defRPr>
            </a:lvl3pPr>
            <a:lvl4pPr>
              <a:buClr>
                <a:schemeClr val="accent2"/>
              </a:buClr>
              <a:defRPr sz="1200">
                <a:solidFill>
                  <a:schemeClr val="accent1"/>
                </a:solidFill>
              </a:defRPr>
            </a:lvl4pPr>
            <a:lvl5pPr>
              <a:buClr>
                <a:schemeClr val="accent2"/>
              </a:buClr>
              <a:defRPr>
                <a:solidFill>
                  <a:schemeClr val="accent1"/>
                </a:solidFill>
              </a:defRPr>
            </a:lvl5pPr>
          </a:lstStyle>
          <a:p>
            <a:pPr lvl="0"/>
            <a:r>
              <a:rPr lang="en-US"/>
              <a:t>Quotation</a:t>
            </a:r>
          </a:p>
        </p:txBody>
      </p:sp>
      <p:sp>
        <p:nvSpPr>
          <p:cNvPr id="3" name="Title 1">
            <a:extLst>
              <a:ext uri="{FF2B5EF4-FFF2-40B4-BE49-F238E27FC236}">
                <a16:creationId xmlns:a16="http://schemas.microsoft.com/office/drawing/2014/main" id="{7D99EDA0-825F-1CAF-C010-FAB0A3D49315}"/>
              </a:ext>
            </a:extLst>
          </p:cNvPr>
          <p:cNvSpPr>
            <a:spLocks noGrp="1"/>
          </p:cNvSpPr>
          <p:nvPr>
            <p:ph type="title" hasCustomPrompt="1"/>
          </p:nvPr>
        </p:nvSpPr>
        <p:spPr>
          <a:xfrm>
            <a:off x="1371600" y="185130"/>
            <a:ext cx="7454702" cy="962338"/>
          </a:xfrm>
        </p:spPr>
        <p:txBody>
          <a:bodyPr vert="horz" anchor="ctr">
            <a:normAutofit/>
          </a:bodyPr>
          <a:lstStyle>
            <a:lvl1pPr algn="l">
              <a:defRPr sz="2850">
                <a:solidFill>
                  <a:schemeClr val="accent1"/>
                </a:solidFill>
                <a:latin typeface="+mn-lt"/>
              </a:defRPr>
            </a:lvl1pPr>
          </a:lstStyle>
          <a:p>
            <a:r>
              <a:rPr lang="en-US"/>
              <a:t>Title</a:t>
            </a:r>
          </a:p>
        </p:txBody>
      </p:sp>
      <p:pic>
        <p:nvPicPr>
          <p:cNvPr id="4" name="Graphic 3">
            <a:extLst>
              <a:ext uri="{FF2B5EF4-FFF2-40B4-BE49-F238E27FC236}">
                <a16:creationId xmlns:a16="http://schemas.microsoft.com/office/drawing/2014/main" id="{B999C9D7-EC9A-470F-B45F-0C3C883A99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2878" y="287865"/>
            <a:ext cx="1043942" cy="695962"/>
          </a:xfrm>
          <a:prstGeom prst="rect">
            <a:avLst/>
          </a:prstGeom>
        </p:spPr>
      </p:pic>
    </p:spTree>
    <p:extLst>
      <p:ext uri="{BB962C8B-B14F-4D97-AF65-F5344CB8AC3E}">
        <p14:creationId xmlns:p14="http://schemas.microsoft.com/office/powerpoint/2010/main" val="30969175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EA Opener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2857435"/>
            <a:ext cx="6858000" cy="1455651"/>
          </a:xfrm>
          <a:prstGeom prst="rect">
            <a:avLst/>
          </a:prstGeom>
          <a:solidFill>
            <a:schemeClr val="bg1">
              <a:lumMod val="95000"/>
            </a:schemeClr>
          </a:solidFill>
        </p:spPr>
        <p:txBody>
          <a:bodyPr anchor="ctr">
            <a:normAutofit/>
          </a:bodyPr>
          <a:lstStyle>
            <a:lvl1pPr algn="ctr">
              <a:lnSpc>
                <a:spcPct val="90000"/>
              </a:lnSpc>
              <a:defRPr sz="42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143000" y="4315096"/>
            <a:ext cx="6858000" cy="851564"/>
          </a:xfrm>
          <a:prstGeom prst="rect">
            <a:avLst/>
          </a:prstGeom>
          <a:solidFill>
            <a:schemeClr val="bg1">
              <a:lumMod val="95000"/>
            </a:schemeClr>
          </a:solidFill>
        </p:spPr>
        <p:txBody>
          <a:bodyPr anchor="t"/>
          <a:lstStyle>
            <a:lvl1pPr marL="0" indent="0" algn="ctr">
              <a:lnSpc>
                <a:spcPct val="90000"/>
              </a:lnSpc>
              <a:buNone/>
              <a:defRPr sz="1800" b="1" spc="105" baseline="0">
                <a:solidFill>
                  <a:srgbClr val="44546A"/>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EDIT MASTER SUBTITLE</a:t>
            </a:r>
          </a:p>
        </p:txBody>
      </p:sp>
      <p:sp>
        <p:nvSpPr>
          <p:cNvPr id="4" name="Date Placeholder 3"/>
          <p:cNvSpPr>
            <a:spLocks noGrp="1"/>
          </p:cNvSpPr>
          <p:nvPr>
            <p:ph type="dt" sz="half" idx="10"/>
          </p:nvPr>
        </p:nvSpPr>
        <p:spPr>
          <a:xfrm>
            <a:off x="628650" y="6562725"/>
            <a:ext cx="2057400" cy="158750"/>
          </a:xfrm>
        </p:spPr>
        <p:txBody>
          <a:bodyPr/>
          <a:lstStyle>
            <a:lvl1pPr>
              <a:defRPr>
                <a:solidFill>
                  <a:schemeClr val="bg1"/>
                </a:solidFill>
              </a:defRPr>
            </a:lvl1pPr>
          </a:lstStyle>
          <a:p>
            <a:fld id="{AD117F7C-5B22-45E1-89D6-BA0877C65FFA}" type="datetime1">
              <a:rPr lang="en-US" smtClean="0"/>
              <a:t>9/19/2024</a:t>
            </a:fld>
            <a:endParaRPr lang="en-US"/>
          </a:p>
        </p:txBody>
      </p:sp>
      <p:sp>
        <p:nvSpPr>
          <p:cNvPr id="5" name="Footer Placeholder 4"/>
          <p:cNvSpPr>
            <a:spLocks noGrp="1"/>
          </p:cNvSpPr>
          <p:nvPr>
            <p:ph type="ftr" sz="quarter" idx="11"/>
          </p:nvPr>
        </p:nvSpPr>
        <p:spPr>
          <a:xfrm>
            <a:off x="3028950" y="6562725"/>
            <a:ext cx="3086100" cy="158750"/>
          </a:xfrm>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a:xfrm>
            <a:off x="6457950" y="6562725"/>
            <a:ext cx="2057400" cy="158750"/>
          </a:xfrm>
        </p:spPr>
        <p:txBody>
          <a:bodyPr/>
          <a:lstStyle>
            <a:lvl1pPr>
              <a:defRPr>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886259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TEA </a:t>
            </a:r>
          </a:p>
        </p:txBody>
      </p:sp>
      <p:sp>
        <p:nvSpPr>
          <p:cNvPr id="6" name="Slide Number Placeholder 5"/>
          <p:cNvSpPr>
            <a:spLocks noGrp="1"/>
          </p:cNvSpPr>
          <p:nvPr>
            <p:ph type="sldNum" sz="quarter" idx="12"/>
          </p:nvPr>
        </p:nvSpPr>
        <p:spPr/>
        <p:txBody>
          <a:bodyPr/>
          <a:lstStyle/>
          <a:p>
            <a:pPr>
              <a:defRPr/>
            </a:pPr>
            <a:fld id="{BF2FDDDA-8F15-47A9-9892-76AFA0BBF18E}" type="slidenum">
              <a:rPr lang="en-US" smtClean="0"/>
              <a:pPr>
                <a:defRPr/>
              </a:pPr>
              <a:t>‹#›</a:t>
            </a:fld>
            <a:endParaRPr lang="en-US"/>
          </a:p>
        </p:txBody>
      </p:sp>
      <p:sp>
        <p:nvSpPr>
          <p:cNvPr id="7" name="Content Placeholder 2"/>
          <p:cNvSpPr>
            <a:spLocks noGrp="1"/>
          </p:cNvSpPr>
          <p:nvPr>
            <p:ph idx="13"/>
          </p:nvPr>
        </p:nvSpPr>
        <p:spPr>
          <a:xfrm>
            <a:off x="628650" y="1825626"/>
            <a:ext cx="7886699" cy="4302459"/>
          </a:xfrm>
        </p:spPr>
        <p:txBody>
          <a:bodyPr/>
          <a:lstStyle>
            <a:lvl1pPr>
              <a:defRPr b="1">
                <a:latin typeface="Open Sans Semibold"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53001"/>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EA Opener Blank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2872511"/>
            <a:ext cx="6858000" cy="1455649"/>
          </a:xfrm>
          <a:prstGeom prst="rect">
            <a:avLst/>
          </a:prstGeom>
          <a:solidFill>
            <a:schemeClr val="bg1">
              <a:lumMod val="95000"/>
            </a:schemeClr>
          </a:solidFill>
        </p:spPr>
        <p:txBody>
          <a:bodyPr anchor="ctr"/>
          <a:lstStyle>
            <a:lvl1pPr algn="ctr">
              <a:defRPr lang="en-US" sz="4500" b="1" kern="1200" baseline="0" smtClean="0">
                <a:solidFill>
                  <a:srgbClr val="3C6EBE"/>
                </a:solidFill>
                <a:latin typeface="+mn-lt"/>
                <a:ea typeface="+mn-ea"/>
                <a:cs typeface="+mn-cs"/>
              </a:defRPr>
            </a:lvl1pPr>
          </a:lstStyle>
          <a:p>
            <a:r>
              <a:rPr lang="en-US" dirty="0"/>
              <a:t>Edit Master Title</a:t>
            </a:r>
          </a:p>
        </p:txBody>
      </p:sp>
      <p:sp>
        <p:nvSpPr>
          <p:cNvPr id="7" name="Date Placeholder 6"/>
          <p:cNvSpPr>
            <a:spLocks noGrp="1"/>
          </p:cNvSpPr>
          <p:nvPr>
            <p:ph type="dt" sz="half" idx="10"/>
          </p:nvPr>
        </p:nvSpPr>
        <p:spPr/>
        <p:txBody>
          <a:bodyPr/>
          <a:lstStyle/>
          <a:p>
            <a:fld id="{A665A067-E08A-4790-A2BF-7D58B2AC4D29}" type="datetime1">
              <a:rPr lang="en-US" smtClean="0"/>
              <a:t>9/19/2024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Subtitle 2"/>
          <p:cNvSpPr>
            <a:spLocks noGrp="1"/>
          </p:cNvSpPr>
          <p:nvPr>
            <p:ph type="subTitle" idx="1" hasCustomPrompt="1"/>
          </p:nvPr>
        </p:nvSpPr>
        <p:spPr>
          <a:xfrm>
            <a:off x="1143000" y="4328160"/>
            <a:ext cx="6858000" cy="865633"/>
          </a:xfrm>
          <a:prstGeom prst="rect">
            <a:avLst/>
          </a:prstGeom>
          <a:solidFill>
            <a:schemeClr val="bg1">
              <a:lumMod val="95000"/>
            </a:schemeClr>
          </a:solidFill>
        </p:spPr>
        <p:txBody>
          <a:bodyPr anchor="ctr"/>
          <a:lstStyle>
            <a:lvl1pPr marL="0" indent="0" algn="ctr">
              <a:lnSpc>
                <a:spcPct val="90000"/>
              </a:lnSpc>
              <a:buNone/>
              <a:defRPr sz="1800" b="1" spc="105" baseline="0">
                <a:solidFill>
                  <a:srgbClr val="44546A"/>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9964962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EA Main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22960" y="1460701"/>
            <a:ext cx="7498080" cy="3566160"/>
          </a:xfrm>
          <a:prstGeom prst="rect">
            <a:avLst/>
          </a:prstGeom>
        </p:spPr>
        <p:txBody>
          <a:bodyPr anchor="ctr">
            <a:normAutofit/>
          </a:bodyPr>
          <a:lstStyle>
            <a:lvl1pPr algn="ctr">
              <a:lnSpc>
                <a:spcPct val="90000"/>
              </a:lnSpc>
              <a:defRPr sz="4950" b="1">
                <a:solidFill>
                  <a:srgbClr val="3C6EBE"/>
                </a:solidFill>
                <a:latin typeface="Open Sans Semibold" panose="020B0606030504020204"/>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822960" y="5157371"/>
            <a:ext cx="7498080" cy="1142999"/>
          </a:xfrm>
          <a:prstGeom prst="rect">
            <a:avLst/>
          </a:prstGeom>
        </p:spPr>
        <p:txBody>
          <a:bodyPr anchor="ctr"/>
          <a:lstStyle>
            <a:lvl1pPr marL="0" indent="0" algn="ctr">
              <a:lnSpc>
                <a:spcPct val="90000"/>
              </a:lnSpc>
              <a:buNone/>
              <a:defRPr sz="1800" b="1" spc="150" baseline="0">
                <a:solidFill>
                  <a:srgbClr val="44546A"/>
                </a:solidFill>
                <a:latin typeface="Open Sans (Heading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a:xfrm>
            <a:off x="628650" y="6562725"/>
            <a:ext cx="2057400" cy="158750"/>
          </a:xfrm>
        </p:spPr>
        <p:txBody>
          <a:bodyPr/>
          <a:lstStyle>
            <a:lvl1pPr>
              <a:defRPr>
                <a:solidFill>
                  <a:srgbClr val="4472C4"/>
                </a:solidFill>
              </a:defRPr>
            </a:lvl1pPr>
          </a:lstStyle>
          <a:p>
            <a:fld id="{BC822A72-285C-47E5-A79E-9E76249E9039}" type="datetime1">
              <a:rPr lang="en-US" smtClean="0"/>
              <a:t>9/19/2024</a:t>
            </a:fld>
            <a:endParaRPr lang="en-US"/>
          </a:p>
        </p:txBody>
      </p:sp>
      <p:sp>
        <p:nvSpPr>
          <p:cNvPr id="5" name="Footer Placeholder 4"/>
          <p:cNvSpPr>
            <a:spLocks noGrp="1"/>
          </p:cNvSpPr>
          <p:nvPr>
            <p:ph type="ftr" sz="quarter" idx="11"/>
          </p:nvPr>
        </p:nvSpPr>
        <p:spPr>
          <a:xfrm>
            <a:off x="3028950" y="6562725"/>
            <a:ext cx="3086100" cy="158750"/>
          </a:xfrm>
        </p:spPr>
        <p:txBody>
          <a:bodyPr/>
          <a:lstStyle>
            <a:lvl1pPr>
              <a:defRPr>
                <a:solidFill>
                  <a:srgbClr val="4472C4"/>
                </a:solidFill>
              </a:defRPr>
            </a:lvl1pPr>
          </a:lstStyle>
          <a:p>
            <a:endParaRPr lang="en-US" dirty="0"/>
          </a:p>
        </p:txBody>
      </p:sp>
      <p:sp>
        <p:nvSpPr>
          <p:cNvPr id="6" name="Slide Number Placeholder 5"/>
          <p:cNvSpPr>
            <a:spLocks noGrp="1"/>
          </p:cNvSpPr>
          <p:nvPr>
            <p:ph type="sldNum" sz="quarter" idx="12"/>
          </p:nvPr>
        </p:nvSpPr>
        <p:spPr>
          <a:xfrm>
            <a:off x="6457950" y="6562725"/>
            <a:ext cx="2057400" cy="158750"/>
          </a:xfrm>
        </p:spPr>
        <p:txBody>
          <a:bodyPr/>
          <a:lstStyle>
            <a:lvl1pPr>
              <a:defRPr>
                <a:solidFill>
                  <a:srgbClr val="4472C4"/>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1595374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2872511"/>
            <a:ext cx="6853567" cy="1455647"/>
          </a:xfrm>
          <a:prstGeom prst="rect">
            <a:avLst/>
          </a:prstGeom>
          <a:solidFill>
            <a:schemeClr val="bg1">
              <a:lumMod val="95000"/>
            </a:schemeClr>
          </a:solidFill>
        </p:spPr>
        <p:txBody>
          <a:bodyPr anchor="ctr">
            <a:noAutofit/>
          </a:bodyPr>
          <a:lstStyle>
            <a:lvl1pPr algn="ctr">
              <a:defRPr lang="en-US" sz="45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09723CA7-9B07-4E6A-AEF4-8527E48EDBAA}" type="datetime1">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143000" y="4328160"/>
            <a:ext cx="6858000" cy="865633"/>
          </a:xfrm>
          <a:prstGeom prst="rect">
            <a:avLst/>
          </a:prstGeom>
          <a:solidFill>
            <a:schemeClr val="bg1">
              <a:lumMod val="95000"/>
            </a:schemeClr>
          </a:solidFill>
        </p:spPr>
        <p:txBody>
          <a:bodyPr anchor="t"/>
          <a:lstStyle>
            <a:lvl1pPr marL="0" indent="0" algn="ctr">
              <a:lnSpc>
                <a:spcPct val="90000"/>
              </a:lnSpc>
              <a:buNone/>
              <a:defRPr sz="1800" b="1" spc="105" baseline="0">
                <a:solidFill>
                  <a:srgbClr val="44546A"/>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 STYLE</a:t>
            </a:r>
          </a:p>
        </p:txBody>
      </p:sp>
    </p:spTree>
    <p:extLst>
      <p:ext uri="{BB962C8B-B14F-4D97-AF65-F5344CB8AC3E}">
        <p14:creationId xmlns:p14="http://schemas.microsoft.com/office/powerpoint/2010/main" val="16276624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titl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2"/>
            <a:ext cx="9144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7DA23D91-21B5-4A2D-9212-BFEF02C518D7}" type="datetime1">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31524959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Orange/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2872511"/>
            <a:ext cx="6853567" cy="1455647"/>
          </a:xfrm>
          <a:prstGeom prst="rect">
            <a:avLst/>
          </a:prstGeom>
          <a:solidFill>
            <a:schemeClr val="bg1">
              <a:lumMod val="95000"/>
            </a:schemeClr>
          </a:solidFill>
        </p:spPr>
        <p:txBody>
          <a:bodyPr anchor="ctr">
            <a:noAutofit/>
          </a:bodyPr>
          <a:lstStyle>
            <a:lvl1pPr algn="ctr">
              <a:defRPr lang="en-US" sz="45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EDE81334-F5C3-4AEE-86C8-E08A442D2840}" type="datetime1">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143000" y="4328160"/>
            <a:ext cx="6858000" cy="865633"/>
          </a:xfrm>
          <a:prstGeom prst="rect">
            <a:avLst/>
          </a:prstGeom>
          <a:solidFill>
            <a:schemeClr val="bg1">
              <a:lumMod val="95000"/>
            </a:schemeClr>
          </a:solidFill>
        </p:spPr>
        <p:txBody>
          <a:bodyPr anchor="ctr"/>
          <a:lstStyle>
            <a:lvl1pPr marL="0" indent="0" algn="ctr">
              <a:lnSpc>
                <a:spcPct val="90000"/>
              </a:lnSpc>
              <a:buNone/>
              <a:defRPr sz="1800" b="1" spc="105" baseline="0">
                <a:solidFill>
                  <a:srgbClr val="44546A"/>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 STYLE</a:t>
            </a:r>
          </a:p>
        </p:txBody>
      </p:sp>
    </p:spTree>
    <p:extLst>
      <p:ext uri="{BB962C8B-B14F-4D97-AF65-F5344CB8AC3E}">
        <p14:creationId xmlns:p14="http://schemas.microsoft.com/office/powerpoint/2010/main" val="40956438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Bar -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2"/>
            <a:ext cx="9144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6999CA86-F71F-4D16-B294-306C9D630748}" type="datetime1">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8033862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Orang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6452" y="1975259"/>
            <a:ext cx="7151097" cy="3566160"/>
          </a:xfrm>
          <a:prstGeom prst="rect">
            <a:avLst/>
          </a:prstGeom>
        </p:spPr>
        <p:txBody>
          <a:bodyPr anchor="ctr">
            <a:normAutofit/>
          </a:bodyPr>
          <a:lstStyle>
            <a:lvl1pPr algn="ctr">
              <a:defRPr sz="4875">
                <a:solidFill>
                  <a:schemeClr val="bg1"/>
                </a:solidFill>
                <a:latin typeface="Open Sans (Headings)"/>
              </a:defRPr>
            </a:lvl1pPr>
          </a:lstStyle>
          <a:p>
            <a:r>
              <a:rPr lang="en-US" dirty="0"/>
              <a:t>Click to edit Section title</a:t>
            </a:r>
          </a:p>
        </p:txBody>
      </p:sp>
      <p:sp>
        <p:nvSpPr>
          <p:cNvPr id="4" name="Date Placeholder 3"/>
          <p:cNvSpPr>
            <a:spLocks noGrp="1"/>
          </p:cNvSpPr>
          <p:nvPr>
            <p:ph type="dt" sz="half" idx="10"/>
          </p:nvPr>
        </p:nvSpPr>
        <p:spPr>
          <a:xfrm>
            <a:off x="628650" y="6497053"/>
            <a:ext cx="2057400" cy="224422"/>
          </a:xfrm>
        </p:spPr>
        <p:txBody>
          <a:bodyPr/>
          <a:lstStyle>
            <a:lvl1pPr>
              <a:defRPr>
                <a:solidFill>
                  <a:schemeClr val="bg1"/>
                </a:solidFill>
              </a:defRPr>
            </a:lvl1pPr>
          </a:lstStyle>
          <a:p>
            <a:fld id="{C808425D-3DB4-42BB-8C73-FD25D4185F3E}" type="datetime1">
              <a:rPr lang="en-US" smtClean="0"/>
              <a:t>9/19/2024</a:t>
            </a:fld>
            <a:endParaRPr lang="en-US"/>
          </a:p>
        </p:txBody>
      </p:sp>
      <p:sp>
        <p:nvSpPr>
          <p:cNvPr id="5" name="Footer Placeholder 4"/>
          <p:cNvSpPr>
            <a:spLocks noGrp="1"/>
          </p:cNvSpPr>
          <p:nvPr>
            <p:ph type="ftr" sz="quarter" idx="11"/>
          </p:nvPr>
        </p:nvSpPr>
        <p:spPr>
          <a:xfrm>
            <a:off x="3028950" y="6497053"/>
            <a:ext cx="3086100" cy="224422"/>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6457950" y="6497053"/>
            <a:ext cx="2057400" cy="224422"/>
          </a:xfrm>
        </p:spPr>
        <p:txBody>
          <a:bodyPr/>
          <a:lstStyle>
            <a:lvl1pPr>
              <a:defRPr>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2493776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2858440"/>
            <a:ext cx="6858000" cy="1455651"/>
          </a:xfrm>
          <a:solidFill>
            <a:schemeClr val="bg1">
              <a:lumMod val="95000"/>
            </a:schemeClr>
          </a:solidFill>
        </p:spPr>
        <p:txBody>
          <a:bodyPr anchor="ctr">
            <a:normAutofit/>
          </a:bodyPr>
          <a:lstStyle>
            <a:lvl1pPr algn="ctr">
              <a:defRPr sz="42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143000" y="4315096"/>
            <a:ext cx="6858000" cy="851564"/>
          </a:xfrm>
          <a:solidFill>
            <a:schemeClr val="bg1">
              <a:lumMod val="95000"/>
            </a:schemeClr>
          </a:solidFill>
        </p:spPr>
        <p:txBody>
          <a:bodyPr anchor="t"/>
          <a:lstStyle>
            <a:lvl1pPr marL="0" indent="0" algn="ctr">
              <a:buNone/>
              <a:defRPr sz="1800" b="1" spc="105" baseline="0">
                <a:solidFill>
                  <a:srgbClr val="44546A"/>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EDIT MASTER SUBTITLE</a:t>
            </a:r>
          </a:p>
        </p:txBody>
      </p:sp>
      <p:sp>
        <p:nvSpPr>
          <p:cNvPr id="4" name="Date Placeholder 3"/>
          <p:cNvSpPr>
            <a:spLocks noGrp="1"/>
          </p:cNvSpPr>
          <p:nvPr>
            <p:ph type="dt" sz="half" idx="10"/>
          </p:nvPr>
        </p:nvSpPr>
        <p:spPr/>
        <p:txBody>
          <a:bodyPr/>
          <a:lstStyle/>
          <a:p>
            <a:fld id="{D957AE6E-8C98-4164-87BD-E54F22AEFC9C}" type="datetime1">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9744149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822960" y="1460701"/>
            <a:ext cx="7498080" cy="3566160"/>
          </a:xfrm>
        </p:spPr>
        <p:txBody>
          <a:bodyPr anchor="ctr">
            <a:normAutofit/>
          </a:bodyPr>
          <a:lstStyle>
            <a:lvl1pPr algn="ctr">
              <a:defRPr sz="4950" b="1">
                <a:solidFill>
                  <a:srgbClr val="3C6EBE"/>
                </a:solidFill>
                <a:latin typeface="Open Sans Semibold" panose="020B0606030504020204"/>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822960" y="5026861"/>
            <a:ext cx="7498080" cy="1273508"/>
          </a:xfrm>
        </p:spPr>
        <p:txBody>
          <a:bodyPr anchor="ctr"/>
          <a:lstStyle>
            <a:lvl1pPr marL="0" indent="0" algn="ctr">
              <a:buNone/>
              <a:defRPr sz="1800" b="1" spc="150" baseline="0">
                <a:solidFill>
                  <a:srgbClr val="44546A"/>
                </a:solidFill>
                <a:latin typeface="Open Sans (Heading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fld id="{86D8F86B-02CB-4045-BDB1-2B031E2F7395}" type="datetime1">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9" name="Picture Placeholder 8">
            <a:extLst>
              <a:ext uri="{FF2B5EF4-FFF2-40B4-BE49-F238E27FC236}">
                <a16:creationId xmlns:a16="http://schemas.microsoft.com/office/drawing/2014/main" id="{99CD7465-82DB-6943-A223-97CAF3BF0047}"/>
              </a:ext>
            </a:extLst>
          </p:cNvPr>
          <p:cNvSpPr>
            <a:spLocks noGrp="1"/>
          </p:cNvSpPr>
          <p:nvPr>
            <p:ph type="pic" sz="quarter" idx="13" hasCustomPrompt="1"/>
          </p:nvPr>
        </p:nvSpPr>
        <p:spPr>
          <a:xfrm>
            <a:off x="8028385" y="85726"/>
            <a:ext cx="1033463" cy="1096963"/>
          </a:xfrm>
        </p:spPr>
        <p:txBody>
          <a:bodyPr/>
          <a:lstStyle/>
          <a:p>
            <a:r>
              <a:rPr lang="en-US" dirty="0"/>
              <a:t>Logo</a:t>
            </a:r>
          </a:p>
        </p:txBody>
      </p:sp>
    </p:spTree>
    <p:extLst>
      <p:ext uri="{BB962C8B-B14F-4D97-AF65-F5344CB8AC3E}">
        <p14:creationId xmlns:p14="http://schemas.microsoft.com/office/powerpoint/2010/main" val="15693297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316935" y="243951"/>
            <a:ext cx="6574338" cy="710206"/>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E81B60EA-8DA5-45F4-9750-DC84A0A8E9DC}" type="datetime1">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778427" y="1881360"/>
            <a:ext cx="3703321" cy="4023359"/>
          </a:xfrm>
        </p:spPr>
        <p:txBody>
          <a:bodyPr/>
          <a:lstStyle>
            <a:lvl1pPr marL="342900" indent="-3429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p:cNvSpPr>
            <a:spLocks noGrp="1"/>
          </p:cNvSpPr>
          <p:nvPr>
            <p:ph sz="half" idx="14"/>
          </p:nvPr>
        </p:nvSpPr>
        <p:spPr>
          <a:xfrm>
            <a:off x="4662253" y="1881360"/>
            <a:ext cx="3703320" cy="4023359"/>
          </a:xfrm>
        </p:spPr>
        <p:txBody>
          <a:bodyPr/>
          <a:lstStyle>
            <a:lvl1pPr marL="342900" indent="-3429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8">
            <a:extLst>
              <a:ext uri="{FF2B5EF4-FFF2-40B4-BE49-F238E27FC236}">
                <a16:creationId xmlns:a16="http://schemas.microsoft.com/office/drawing/2014/main" id="{3799346D-5D98-D948-A118-BA4E55B1DECF}"/>
              </a:ext>
            </a:extLst>
          </p:cNvPr>
          <p:cNvSpPr>
            <a:spLocks noGrp="1"/>
          </p:cNvSpPr>
          <p:nvPr>
            <p:ph type="pic" sz="quarter" idx="15" hasCustomPrompt="1"/>
          </p:nvPr>
        </p:nvSpPr>
        <p:spPr>
          <a:xfrm>
            <a:off x="8028385" y="85726"/>
            <a:ext cx="1033463" cy="1096963"/>
          </a:xfrm>
        </p:spPr>
        <p:txBody>
          <a:bodyPr/>
          <a:lstStyle/>
          <a:p>
            <a:r>
              <a:rPr lang="en-US" dirty="0"/>
              <a:t>Logo</a:t>
            </a:r>
          </a:p>
        </p:txBody>
      </p:sp>
    </p:spTree>
    <p:extLst>
      <p:ext uri="{BB962C8B-B14F-4D97-AF65-F5344CB8AC3E}">
        <p14:creationId xmlns:p14="http://schemas.microsoft.com/office/powerpoint/2010/main" val="4044759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323474" y="224590"/>
            <a:ext cx="7181036"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a:t>TEA </a:t>
            </a:r>
          </a:p>
        </p:txBody>
      </p:sp>
      <p:sp>
        <p:nvSpPr>
          <p:cNvPr id="9" name="Slide Number Placeholder 8"/>
          <p:cNvSpPr>
            <a:spLocks noGrp="1"/>
          </p:cNvSpPr>
          <p:nvPr>
            <p:ph type="sldNum" sz="quarter" idx="12"/>
          </p:nvPr>
        </p:nvSpPr>
        <p:spPr/>
        <p:txBody>
          <a:bodyPr/>
          <a:lstStyle/>
          <a:p>
            <a:pPr>
              <a:defRPr/>
            </a:pPr>
            <a:fld id="{BF2FDDDA-8F15-47A9-9892-76AFA0BBF18E}" type="slidenum">
              <a:rPr lang="en-US" smtClean="0"/>
              <a:pPr>
                <a:defRPr/>
              </a:pPr>
              <a:t>‹#›</a:t>
            </a:fld>
            <a:endParaRPr lang="en-US"/>
          </a:p>
        </p:txBody>
      </p:sp>
      <p:sp>
        <p:nvSpPr>
          <p:cNvPr id="14" name="Content Placeholder 3"/>
          <p:cNvSpPr>
            <a:spLocks noGrp="1"/>
          </p:cNvSpPr>
          <p:nvPr>
            <p:ph sz="half" idx="2"/>
          </p:nvPr>
        </p:nvSpPr>
        <p:spPr>
          <a:xfrm>
            <a:off x="733895" y="1845733"/>
            <a:ext cx="3703320" cy="4023359"/>
          </a:xfrm>
        </p:spPr>
        <p:txBody>
          <a:bodyPr/>
          <a:lstStyle>
            <a:lvl1pPr marL="0" indent="0">
              <a:buNone/>
              <a:defRPr b="1">
                <a:latin typeface="Open Sans Semibold"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5"/>
          <p:cNvSpPr>
            <a:spLocks noGrp="1"/>
          </p:cNvSpPr>
          <p:nvPr>
            <p:ph sz="quarter" idx="4"/>
          </p:nvPr>
        </p:nvSpPr>
        <p:spPr>
          <a:xfrm>
            <a:off x="4706785" y="1845733"/>
            <a:ext cx="3703320" cy="4023359"/>
          </a:xfrm>
        </p:spPr>
        <p:txBody>
          <a:bodyPr/>
          <a:lstStyle>
            <a:lvl1pPr marL="0" indent="0">
              <a:buNone/>
              <a:defRPr b="1">
                <a:latin typeface="Open Sans Semibold"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1069519"/>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a:xfrm>
            <a:off x="1316935" y="243951"/>
            <a:ext cx="6565193" cy="710206"/>
          </a:xfrm>
        </p:spPr>
        <p:txBody>
          <a:bodyPr/>
          <a:lstStyle/>
          <a:p>
            <a:r>
              <a:rPr lang="en-US"/>
              <a:t>Click to edit Master title style</a:t>
            </a:r>
          </a:p>
        </p:txBody>
      </p:sp>
      <p:sp>
        <p:nvSpPr>
          <p:cNvPr id="4" name="Date Placeholder 3"/>
          <p:cNvSpPr>
            <a:spLocks noGrp="1"/>
          </p:cNvSpPr>
          <p:nvPr>
            <p:ph type="dt" sz="half" idx="10"/>
          </p:nvPr>
        </p:nvSpPr>
        <p:spPr/>
        <p:txBody>
          <a:bodyPr/>
          <a:lstStyle/>
          <a:p>
            <a:fld id="{222B297E-D315-480E-80F0-FD977F37182A}" type="datetime1">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628650" y="1825626"/>
            <a:ext cx="7886699" cy="4302459"/>
          </a:xfrm>
        </p:spPr>
        <p:txBody>
          <a:bodyPr/>
          <a:lstStyle>
            <a:lvl1pPr>
              <a:defRPr b="1">
                <a:latin typeface="Open Sans Semibold"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8">
            <a:extLst>
              <a:ext uri="{FF2B5EF4-FFF2-40B4-BE49-F238E27FC236}">
                <a16:creationId xmlns:a16="http://schemas.microsoft.com/office/drawing/2014/main" id="{A12AD04B-FD68-AC47-8832-1731094D24F3}"/>
              </a:ext>
            </a:extLst>
          </p:cNvPr>
          <p:cNvSpPr>
            <a:spLocks noGrp="1"/>
          </p:cNvSpPr>
          <p:nvPr>
            <p:ph type="pic" sz="quarter" idx="14" hasCustomPrompt="1"/>
          </p:nvPr>
        </p:nvSpPr>
        <p:spPr>
          <a:xfrm>
            <a:off x="8028385" y="85726"/>
            <a:ext cx="1033463" cy="1096963"/>
          </a:xfrm>
        </p:spPr>
        <p:txBody>
          <a:bodyPr/>
          <a:lstStyle/>
          <a:p>
            <a:r>
              <a:rPr lang="en-US" dirty="0"/>
              <a:t>Logo</a:t>
            </a:r>
          </a:p>
        </p:txBody>
      </p:sp>
    </p:spTree>
    <p:extLst>
      <p:ext uri="{BB962C8B-B14F-4D97-AF65-F5344CB8AC3E}">
        <p14:creationId xmlns:p14="http://schemas.microsoft.com/office/powerpoint/2010/main" val="28187428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323474" y="224590"/>
            <a:ext cx="6540366"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A5462507-EBE2-4A8F-92C3-DA0DB49B8B6A}" type="datetime1">
              <a:rPr lang="en-US" smtClean="0"/>
              <a:t>9/19/2024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733895" y="1845733"/>
            <a:ext cx="3703320" cy="4023359"/>
          </a:xfrm>
        </p:spPr>
        <p:txBody>
          <a:bodyPr/>
          <a:lstStyle>
            <a:lvl1pPr marL="0" indent="0">
              <a:buNone/>
              <a:defRPr b="1">
                <a:latin typeface="Open Sans Semibold"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5"/>
          <p:cNvSpPr>
            <a:spLocks noGrp="1"/>
          </p:cNvSpPr>
          <p:nvPr>
            <p:ph sz="quarter" idx="4"/>
          </p:nvPr>
        </p:nvSpPr>
        <p:spPr>
          <a:xfrm>
            <a:off x="4706785" y="1845733"/>
            <a:ext cx="3703320" cy="4023359"/>
          </a:xfrm>
        </p:spPr>
        <p:txBody>
          <a:bodyPr/>
          <a:lstStyle>
            <a:lvl1pPr marL="0" indent="0">
              <a:buNone/>
              <a:defRPr b="1">
                <a:latin typeface="Open Sans Semibold"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8">
            <a:extLst>
              <a:ext uri="{FF2B5EF4-FFF2-40B4-BE49-F238E27FC236}">
                <a16:creationId xmlns:a16="http://schemas.microsoft.com/office/drawing/2014/main" id="{5D66FD89-64C4-9044-BA18-28978645C110}"/>
              </a:ext>
            </a:extLst>
          </p:cNvPr>
          <p:cNvSpPr>
            <a:spLocks noGrp="1"/>
          </p:cNvSpPr>
          <p:nvPr>
            <p:ph type="pic" sz="quarter" idx="13" hasCustomPrompt="1"/>
          </p:nvPr>
        </p:nvSpPr>
        <p:spPr>
          <a:xfrm>
            <a:off x="8028385" y="85726"/>
            <a:ext cx="1033463" cy="1096963"/>
          </a:xfrm>
        </p:spPr>
        <p:txBody>
          <a:bodyPr/>
          <a:lstStyle/>
          <a:p>
            <a:r>
              <a:rPr lang="en-US" dirty="0"/>
              <a:t>Logo</a:t>
            </a:r>
          </a:p>
        </p:txBody>
      </p:sp>
    </p:spTree>
    <p:extLst>
      <p:ext uri="{BB962C8B-B14F-4D97-AF65-F5344CB8AC3E}">
        <p14:creationId xmlns:p14="http://schemas.microsoft.com/office/powerpoint/2010/main" val="10835295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a:xfrm>
            <a:off x="1316934" y="243951"/>
            <a:ext cx="6583482" cy="710206"/>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F1D598F-BD5A-4CCC-8902-3524A15422EA}" type="datetime1">
              <a:rPr lang="en-US" smtClean="0"/>
              <a:t>9/19/2024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317897" y="1687515"/>
            <a:ext cx="8508206" cy="4181578"/>
          </a:xfrm>
        </p:spPr>
        <p:txBody>
          <a:bodyPr/>
          <a:lstStyle>
            <a:lvl1pPr marL="0" indent="0">
              <a:buNone/>
              <a:defRPr>
                <a:latin typeface="Open Sans" panose="020B0606030504020204"/>
              </a:defRPr>
            </a:lvl1pPr>
          </a:lstStyle>
          <a:p>
            <a:pPr lvl="0"/>
            <a:r>
              <a:rPr lang="en-US"/>
              <a:t>Edit Master text styles</a:t>
            </a:r>
          </a:p>
        </p:txBody>
      </p:sp>
      <p:sp>
        <p:nvSpPr>
          <p:cNvPr id="8" name="Picture Placeholder 8">
            <a:extLst>
              <a:ext uri="{FF2B5EF4-FFF2-40B4-BE49-F238E27FC236}">
                <a16:creationId xmlns:a16="http://schemas.microsoft.com/office/drawing/2014/main" id="{FFF09304-98CE-1740-BEA0-2A5A97249036}"/>
              </a:ext>
            </a:extLst>
          </p:cNvPr>
          <p:cNvSpPr>
            <a:spLocks noGrp="1"/>
          </p:cNvSpPr>
          <p:nvPr>
            <p:ph type="pic" sz="quarter" idx="14" hasCustomPrompt="1"/>
          </p:nvPr>
        </p:nvSpPr>
        <p:spPr>
          <a:xfrm>
            <a:off x="8028385" y="85726"/>
            <a:ext cx="1033463" cy="1096963"/>
          </a:xfrm>
        </p:spPr>
        <p:txBody>
          <a:bodyPr/>
          <a:lstStyle/>
          <a:p>
            <a:r>
              <a:rPr lang="en-US" dirty="0"/>
              <a:t>Logo</a:t>
            </a:r>
          </a:p>
        </p:txBody>
      </p:sp>
    </p:spTree>
    <p:extLst>
      <p:ext uri="{BB962C8B-B14F-4D97-AF65-F5344CB8AC3E}">
        <p14:creationId xmlns:p14="http://schemas.microsoft.com/office/powerpoint/2010/main" val="23360118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a:xfrm>
            <a:off x="1316935" y="243951"/>
            <a:ext cx="6574337"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C661D123-4E3C-4836-AB30-72F836E91E0A}" type="datetime1">
              <a:rPr lang="en-US" smtClean="0"/>
              <a:t>9/19/2024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317897" y="1687515"/>
            <a:ext cx="4119318" cy="4181578"/>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p:txBody>
      </p:sp>
      <p:sp>
        <p:nvSpPr>
          <p:cNvPr id="7" name="Content Placeholder 5"/>
          <p:cNvSpPr>
            <a:spLocks noGrp="1"/>
          </p:cNvSpPr>
          <p:nvPr>
            <p:ph sz="quarter" idx="4"/>
          </p:nvPr>
        </p:nvSpPr>
        <p:spPr>
          <a:xfrm>
            <a:off x="4706785" y="1687515"/>
            <a:ext cx="4119318" cy="4181578"/>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
        <p:nvSpPr>
          <p:cNvPr id="8" name="Picture Placeholder 8">
            <a:extLst>
              <a:ext uri="{FF2B5EF4-FFF2-40B4-BE49-F238E27FC236}">
                <a16:creationId xmlns:a16="http://schemas.microsoft.com/office/drawing/2014/main" id="{1781C794-6E72-FC4F-A56A-87E1C0F423BC}"/>
              </a:ext>
            </a:extLst>
          </p:cNvPr>
          <p:cNvSpPr>
            <a:spLocks noGrp="1"/>
          </p:cNvSpPr>
          <p:nvPr>
            <p:ph type="pic" sz="quarter" idx="13" hasCustomPrompt="1"/>
          </p:nvPr>
        </p:nvSpPr>
        <p:spPr>
          <a:xfrm>
            <a:off x="8028385" y="85726"/>
            <a:ext cx="1033463" cy="1096963"/>
          </a:xfrm>
        </p:spPr>
        <p:txBody>
          <a:bodyPr/>
          <a:lstStyle/>
          <a:p>
            <a:r>
              <a:rPr lang="en-US" dirty="0"/>
              <a:t>Logo</a:t>
            </a:r>
          </a:p>
        </p:txBody>
      </p:sp>
    </p:spTree>
    <p:extLst>
      <p:ext uri="{BB962C8B-B14F-4D97-AF65-F5344CB8AC3E}">
        <p14:creationId xmlns:p14="http://schemas.microsoft.com/office/powerpoint/2010/main" val="36760416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a:xfrm>
            <a:off x="1316935" y="243951"/>
            <a:ext cx="6592625"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7595F4F2-557B-47D6-9CDD-755A8855659B}" type="datetime1">
              <a:rPr lang="en-US" smtClean="0"/>
              <a:t>9/19/2024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317897" y="1687516"/>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p:txBody>
      </p:sp>
      <p:sp>
        <p:nvSpPr>
          <p:cNvPr id="7" name="Content Placeholder 5"/>
          <p:cNvSpPr>
            <a:spLocks noGrp="1"/>
          </p:cNvSpPr>
          <p:nvPr>
            <p:ph sz="quarter" idx="4"/>
          </p:nvPr>
        </p:nvSpPr>
        <p:spPr>
          <a:xfrm>
            <a:off x="3070664" y="1687515"/>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
        <p:nvSpPr>
          <p:cNvPr id="8" name="Content Placeholder 5"/>
          <p:cNvSpPr>
            <a:spLocks noGrp="1"/>
          </p:cNvSpPr>
          <p:nvPr>
            <p:ph sz="quarter" idx="13"/>
          </p:nvPr>
        </p:nvSpPr>
        <p:spPr>
          <a:xfrm>
            <a:off x="5820393" y="1687515"/>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
        <p:nvSpPr>
          <p:cNvPr id="10" name="Content Placeholder 5"/>
          <p:cNvSpPr>
            <a:spLocks noGrp="1"/>
          </p:cNvSpPr>
          <p:nvPr>
            <p:ph sz="quarter" idx="14"/>
          </p:nvPr>
        </p:nvSpPr>
        <p:spPr>
          <a:xfrm>
            <a:off x="317897" y="4108327"/>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
        <p:nvSpPr>
          <p:cNvPr id="11" name="Content Placeholder 5"/>
          <p:cNvSpPr>
            <a:spLocks noGrp="1"/>
          </p:cNvSpPr>
          <p:nvPr>
            <p:ph sz="quarter" idx="15"/>
          </p:nvPr>
        </p:nvSpPr>
        <p:spPr>
          <a:xfrm>
            <a:off x="3070664" y="4108326"/>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
        <p:nvSpPr>
          <p:cNvPr id="12" name="Content Placeholder 5"/>
          <p:cNvSpPr>
            <a:spLocks noGrp="1"/>
          </p:cNvSpPr>
          <p:nvPr>
            <p:ph sz="quarter" idx="16"/>
          </p:nvPr>
        </p:nvSpPr>
        <p:spPr>
          <a:xfrm>
            <a:off x="5820393" y="4108326"/>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
        <p:nvSpPr>
          <p:cNvPr id="13" name="Picture Placeholder 8">
            <a:extLst>
              <a:ext uri="{FF2B5EF4-FFF2-40B4-BE49-F238E27FC236}">
                <a16:creationId xmlns:a16="http://schemas.microsoft.com/office/drawing/2014/main" id="{BE0BB3F8-302E-3249-B420-412CDC7D5CDF}"/>
              </a:ext>
            </a:extLst>
          </p:cNvPr>
          <p:cNvSpPr>
            <a:spLocks noGrp="1"/>
          </p:cNvSpPr>
          <p:nvPr>
            <p:ph type="pic" sz="quarter" idx="17" hasCustomPrompt="1"/>
          </p:nvPr>
        </p:nvSpPr>
        <p:spPr>
          <a:xfrm>
            <a:off x="8028385" y="85726"/>
            <a:ext cx="1033463" cy="1096963"/>
          </a:xfrm>
        </p:spPr>
        <p:txBody>
          <a:bodyPr/>
          <a:lstStyle/>
          <a:p>
            <a:r>
              <a:rPr lang="en-US" dirty="0"/>
              <a:t>Logo</a:t>
            </a:r>
          </a:p>
        </p:txBody>
      </p:sp>
    </p:spTree>
    <p:extLst>
      <p:ext uri="{BB962C8B-B14F-4D97-AF65-F5344CB8AC3E}">
        <p14:creationId xmlns:p14="http://schemas.microsoft.com/office/powerpoint/2010/main" val="35186634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16935" y="243951"/>
            <a:ext cx="6601769"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8F2FE83C-1CEF-4DF5-B0BB-EA69CBDD49A7}" type="datetime1">
              <a:rPr lang="en-US" smtClean="0"/>
              <a:t>9/19/2024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289323" y="1563757"/>
            <a:ext cx="4150519" cy="4644538"/>
          </a:xfrm>
        </p:spPr>
        <p:txBody>
          <a:bodyPr/>
          <a:lstStyle>
            <a:lvl1pPr marL="0" indent="0">
              <a:buNone/>
              <a:defRPr>
                <a:latin typeface="Open Sans" panose="020B0606030504020204"/>
              </a:defRPr>
            </a:lvl1pPr>
          </a:lstStyle>
          <a:p>
            <a:pPr lvl="0"/>
            <a:r>
              <a:rPr lang="en-US"/>
              <a:t>Edit Master text styles</a:t>
            </a:r>
          </a:p>
        </p:txBody>
      </p:sp>
      <p:sp>
        <p:nvSpPr>
          <p:cNvPr id="12" name="Text Placeholder 10"/>
          <p:cNvSpPr>
            <a:spLocks noGrp="1"/>
          </p:cNvSpPr>
          <p:nvPr>
            <p:ph type="body" sz="quarter" idx="15"/>
          </p:nvPr>
        </p:nvSpPr>
        <p:spPr>
          <a:xfrm>
            <a:off x="4924549" y="1876926"/>
            <a:ext cx="3825791" cy="4074694"/>
          </a:xfrm>
        </p:spPr>
        <p:txBody>
          <a:bodyPr/>
          <a:lstStyle>
            <a:lvl1pPr marL="0" indent="0">
              <a:buNone/>
              <a:defRPr>
                <a:solidFill>
                  <a:schemeClr val="bg1"/>
                </a:solidFill>
                <a:latin typeface="Open Sans" panose="020B0606030504020204"/>
              </a:defRPr>
            </a:lvl1pPr>
          </a:lstStyle>
          <a:p>
            <a:pPr lvl="0"/>
            <a:r>
              <a:rPr lang="en-US"/>
              <a:t>Edit Master text styles</a:t>
            </a:r>
          </a:p>
        </p:txBody>
      </p:sp>
      <p:sp>
        <p:nvSpPr>
          <p:cNvPr id="8" name="Picture Placeholder 8">
            <a:extLst>
              <a:ext uri="{FF2B5EF4-FFF2-40B4-BE49-F238E27FC236}">
                <a16:creationId xmlns:a16="http://schemas.microsoft.com/office/drawing/2014/main" id="{211A3F5B-A248-7D44-883A-EB92FBE62A83}"/>
              </a:ext>
            </a:extLst>
          </p:cNvPr>
          <p:cNvSpPr>
            <a:spLocks noGrp="1"/>
          </p:cNvSpPr>
          <p:nvPr>
            <p:ph type="pic" sz="quarter" idx="13" hasCustomPrompt="1"/>
          </p:nvPr>
        </p:nvSpPr>
        <p:spPr>
          <a:xfrm>
            <a:off x="8028385" y="85726"/>
            <a:ext cx="1033463" cy="1096963"/>
          </a:xfrm>
        </p:spPr>
        <p:txBody>
          <a:bodyPr/>
          <a:lstStyle/>
          <a:p>
            <a:r>
              <a:rPr lang="en-US" dirty="0"/>
              <a:t>Logo</a:t>
            </a:r>
          </a:p>
        </p:txBody>
      </p:sp>
    </p:spTree>
    <p:extLst>
      <p:ext uri="{BB962C8B-B14F-4D97-AF65-F5344CB8AC3E}">
        <p14:creationId xmlns:p14="http://schemas.microsoft.com/office/powerpoint/2010/main" val="22099046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16935" y="243951"/>
            <a:ext cx="6537761"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642DF664-5670-40EF-B7C2-80D38C8F3D2F}" type="datetime1">
              <a:rPr lang="en-US" smtClean="0"/>
              <a:t>9/19/2024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4572000" y="1620838"/>
            <a:ext cx="4150519" cy="4603750"/>
          </a:xfrm>
        </p:spPr>
        <p:txBody>
          <a:bodyPr/>
          <a:lstStyle>
            <a:lvl1pPr marL="0" indent="0">
              <a:buNone/>
              <a:defRPr>
                <a:latin typeface="Open Sans" panose="020B0606030504020204"/>
              </a:defRPr>
            </a:lvl1pPr>
          </a:lstStyle>
          <a:p>
            <a:pPr lvl="0"/>
            <a:r>
              <a:rPr lang="en-US"/>
              <a:t>Edit Master text styles</a:t>
            </a:r>
          </a:p>
        </p:txBody>
      </p:sp>
      <p:sp>
        <p:nvSpPr>
          <p:cNvPr id="11" name="Text Placeholder 10"/>
          <p:cNvSpPr>
            <a:spLocks noGrp="1"/>
          </p:cNvSpPr>
          <p:nvPr>
            <p:ph type="body" sz="quarter" idx="14"/>
          </p:nvPr>
        </p:nvSpPr>
        <p:spPr>
          <a:xfrm>
            <a:off x="388645" y="1876926"/>
            <a:ext cx="3825791" cy="4074694"/>
          </a:xfrm>
        </p:spPr>
        <p:txBody>
          <a:bodyPr anchor="ctr"/>
          <a:lstStyle>
            <a:lvl1pPr marL="0" indent="0">
              <a:buNone/>
              <a:defRPr>
                <a:solidFill>
                  <a:schemeClr val="bg1"/>
                </a:solidFill>
                <a:latin typeface="Open Sans" panose="020B0606030504020204"/>
              </a:defRPr>
            </a:lvl1pPr>
          </a:lstStyle>
          <a:p>
            <a:pPr lvl="0"/>
            <a:r>
              <a:rPr lang="en-US"/>
              <a:t>Edit Master text styles</a:t>
            </a:r>
          </a:p>
        </p:txBody>
      </p:sp>
      <p:sp>
        <p:nvSpPr>
          <p:cNvPr id="9" name="Picture Placeholder 8">
            <a:extLst>
              <a:ext uri="{FF2B5EF4-FFF2-40B4-BE49-F238E27FC236}">
                <a16:creationId xmlns:a16="http://schemas.microsoft.com/office/drawing/2014/main" id="{7D417F91-88C7-444C-8083-870BCCAEB452}"/>
              </a:ext>
            </a:extLst>
          </p:cNvPr>
          <p:cNvSpPr>
            <a:spLocks noGrp="1"/>
          </p:cNvSpPr>
          <p:nvPr>
            <p:ph type="pic" sz="quarter" idx="15" hasCustomPrompt="1"/>
          </p:nvPr>
        </p:nvSpPr>
        <p:spPr>
          <a:xfrm>
            <a:off x="8028385" y="85726"/>
            <a:ext cx="1033463" cy="1096963"/>
          </a:xfrm>
        </p:spPr>
        <p:txBody>
          <a:bodyPr/>
          <a:lstStyle/>
          <a:p>
            <a:r>
              <a:rPr lang="en-US" dirty="0"/>
              <a:t>Logo</a:t>
            </a:r>
          </a:p>
        </p:txBody>
      </p:sp>
    </p:spTree>
    <p:extLst>
      <p:ext uri="{BB962C8B-B14F-4D97-AF65-F5344CB8AC3E}">
        <p14:creationId xmlns:p14="http://schemas.microsoft.com/office/powerpoint/2010/main" val="6648252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323474" y="224590"/>
            <a:ext cx="6567798"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7C77715E-A812-4800-BF93-C4EBEFF9B187}" type="datetime1">
              <a:rPr lang="en-US" smtClean="0"/>
              <a:t>9/19/2024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301230" y="1645920"/>
            <a:ext cx="8534993" cy="3648710"/>
          </a:xfrm>
        </p:spPr>
        <p:txBody>
          <a:bodyPr/>
          <a:lstStyle>
            <a:lvl1pPr marL="0" indent="0">
              <a:buFontTx/>
              <a:buNone/>
              <a:defRPr>
                <a:latin typeface="Open Sans (Headings)"/>
              </a:defRPr>
            </a:lvl1pPr>
          </a:lstStyle>
          <a:p>
            <a:r>
              <a:rPr lang="en-US"/>
              <a:t>Click icon to add picture</a:t>
            </a:r>
            <a:endParaRPr lang="en-US" dirty="0"/>
          </a:p>
        </p:txBody>
      </p:sp>
      <p:sp>
        <p:nvSpPr>
          <p:cNvPr id="11" name="Text Placeholder 11"/>
          <p:cNvSpPr>
            <a:spLocks noGrp="1"/>
          </p:cNvSpPr>
          <p:nvPr>
            <p:ph type="body" sz="quarter" idx="14"/>
          </p:nvPr>
        </p:nvSpPr>
        <p:spPr>
          <a:xfrm>
            <a:off x="301229" y="5657088"/>
            <a:ext cx="8534400" cy="543686"/>
          </a:xfrm>
          <a:gradFill>
            <a:gsLst>
              <a:gs pos="26000">
                <a:srgbClr val="203864"/>
              </a:gs>
              <a:gs pos="50000">
                <a:srgbClr val="2F5CAC"/>
              </a:gs>
              <a:gs pos="100000">
                <a:srgbClr val="4472C4"/>
              </a:gs>
            </a:gsLst>
            <a:lin ang="3000000" scaled="0"/>
          </a:gradFill>
        </p:spPr>
        <p:txBody>
          <a:bodyPr/>
          <a:lstStyle>
            <a:lvl1pPr marL="274320" indent="0" algn="ctr">
              <a:lnSpc>
                <a:spcPct val="120000"/>
              </a:lnSpc>
              <a:buNone/>
              <a:defRPr sz="1800">
                <a:solidFill>
                  <a:schemeClr val="bg1"/>
                </a:solidFill>
                <a:latin typeface="Open Sans (Headings)"/>
              </a:defRPr>
            </a:lvl1pPr>
          </a:lstStyle>
          <a:p>
            <a:pPr lvl="0"/>
            <a:r>
              <a:rPr lang="en-US"/>
              <a:t>Edit Master text styles</a:t>
            </a:r>
          </a:p>
        </p:txBody>
      </p:sp>
      <p:sp>
        <p:nvSpPr>
          <p:cNvPr id="12" name="Picture Placeholder 8">
            <a:extLst>
              <a:ext uri="{FF2B5EF4-FFF2-40B4-BE49-F238E27FC236}">
                <a16:creationId xmlns:a16="http://schemas.microsoft.com/office/drawing/2014/main" id="{8182D125-C8EF-A144-B545-5231C0440989}"/>
              </a:ext>
            </a:extLst>
          </p:cNvPr>
          <p:cNvSpPr>
            <a:spLocks noGrp="1"/>
          </p:cNvSpPr>
          <p:nvPr>
            <p:ph type="pic" sz="quarter" idx="15" hasCustomPrompt="1"/>
          </p:nvPr>
        </p:nvSpPr>
        <p:spPr>
          <a:xfrm>
            <a:off x="8028385" y="85726"/>
            <a:ext cx="1033463" cy="1096963"/>
          </a:xfrm>
        </p:spPr>
        <p:txBody>
          <a:bodyPr/>
          <a:lstStyle/>
          <a:p>
            <a:r>
              <a:rPr lang="en-US" dirty="0"/>
              <a:t>Logo</a:t>
            </a:r>
          </a:p>
        </p:txBody>
      </p:sp>
    </p:spTree>
    <p:extLst>
      <p:ext uri="{BB962C8B-B14F-4D97-AF65-F5344CB8AC3E}">
        <p14:creationId xmlns:p14="http://schemas.microsoft.com/office/powerpoint/2010/main" val="3886539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323474" y="224590"/>
            <a:ext cx="6540366"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CC22C0E2-A7F7-4425-B822-CC5FEDF6D9F2}" type="datetime1">
              <a:rPr lang="en-US" smtClean="0"/>
              <a:t>9/19/2024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5793859" y="3631343"/>
            <a:ext cx="9525"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371934" y="3639581"/>
            <a:ext cx="9525"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4582691" y="3256247"/>
            <a:ext cx="9525"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2804023" y="3553468"/>
            <a:ext cx="1147795"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p:cNvSpPr/>
          <p:nvPr userDrawn="1"/>
        </p:nvSpPr>
        <p:spPr>
          <a:xfrm>
            <a:off x="4014573" y="3553468"/>
            <a:ext cx="1147795"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p:cNvSpPr/>
          <p:nvPr userDrawn="1"/>
        </p:nvSpPr>
        <p:spPr>
          <a:xfrm>
            <a:off x="5225478" y="3553468"/>
            <a:ext cx="1147795"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userDrawn="1"/>
        </p:nvSpPr>
        <p:spPr>
          <a:xfrm>
            <a:off x="6429824" y="3553468"/>
            <a:ext cx="1147795"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p:cNvSpPr/>
          <p:nvPr userDrawn="1"/>
        </p:nvSpPr>
        <p:spPr>
          <a:xfrm>
            <a:off x="1593118" y="3553468"/>
            <a:ext cx="1147795"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Oval 19"/>
          <p:cNvSpPr/>
          <p:nvPr userDrawn="1"/>
        </p:nvSpPr>
        <p:spPr>
          <a:xfrm>
            <a:off x="4537156" y="3623317"/>
            <a:ext cx="110120"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1" name="Straight Connector 20"/>
          <p:cNvCxnSpPr>
            <a:endCxn id="22" idx="4"/>
          </p:cNvCxnSpPr>
          <p:nvPr userDrawn="1"/>
        </p:nvCxnSpPr>
        <p:spPr>
          <a:xfrm>
            <a:off x="6999272" y="3259816"/>
            <a:ext cx="9525"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6953737" y="3626886"/>
            <a:ext cx="110120"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3" name="Straight Connector 22"/>
          <p:cNvCxnSpPr>
            <a:endCxn id="24" idx="4"/>
          </p:cNvCxnSpPr>
          <p:nvPr userDrawn="1"/>
        </p:nvCxnSpPr>
        <p:spPr>
          <a:xfrm>
            <a:off x="2167151" y="3266406"/>
            <a:ext cx="9525"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121616" y="3633477"/>
            <a:ext cx="110120"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Oval 24"/>
          <p:cNvSpPr/>
          <p:nvPr userDrawn="1"/>
        </p:nvSpPr>
        <p:spPr>
          <a:xfrm>
            <a:off x="3317956" y="3643637"/>
            <a:ext cx="110120"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Oval 25"/>
          <p:cNvSpPr/>
          <p:nvPr userDrawn="1"/>
        </p:nvSpPr>
        <p:spPr>
          <a:xfrm>
            <a:off x="5748736" y="3613157"/>
            <a:ext cx="110120"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 Placeholder 3"/>
          <p:cNvSpPr>
            <a:spLocks noGrp="1"/>
          </p:cNvSpPr>
          <p:nvPr>
            <p:ph type="body" sz="quarter" idx="18"/>
          </p:nvPr>
        </p:nvSpPr>
        <p:spPr>
          <a:xfrm>
            <a:off x="1587119" y="2535257"/>
            <a:ext cx="1135772" cy="681271"/>
          </a:xfrm>
        </p:spPr>
        <p:txBody>
          <a:bodyPr anchor="ctr">
            <a:normAutofit/>
          </a:bodyPr>
          <a:lstStyle>
            <a:lvl1pPr marL="0" indent="0" algn="ctr">
              <a:buNone/>
              <a:defRPr sz="1350">
                <a:solidFill>
                  <a:schemeClr val="tx1"/>
                </a:solidFill>
              </a:defRPr>
            </a:lvl1pPr>
          </a:lstStyle>
          <a:p>
            <a:pPr lvl="0"/>
            <a:r>
              <a:rPr lang="en-US"/>
              <a:t>Edit Master text styles</a:t>
            </a:r>
          </a:p>
        </p:txBody>
      </p:sp>
      <p:sp>
        <p:nvSpPr>
          <p:cNvPr id="32" name="Text Placeholder 3"/>
          <p:cNvSpPr>
            <a:spLocks noGrp="1"/>
          </p:cNvSpPr>
          <p:nvPr>
            <p:ph type="body" sz="quarter" idx="19"/>
          </p:nvPr>
        </p:nvSpPr>
        <p:spPr>
          <a:xfrm>
            <a:off x="2816046" y="4166492"/>
            <a:ext cx="1135772" cy="681271"/>
          </a:xfrm>
        </p:spPr>
        <p:txBody>
          <a:bodyPr anchor="ctr">
            <a:normAutofit/>
          </a:bodyPr>
          <a:lstStyle>
            <a:lvl1pPr marL="0" indent="0" algn="ctr">
              <a:buNone/>
              <a:defRPr sz="1350">
                <a:solidFill>
                  <a:schemeClr val="tx1"/>
                </a:solidFill>
              </a:defRPr>
            </a:lvl1pPr>
          </a:lstStyle>
          <a:p>
            <a:pPr lvl="0"/>
            <a:r>
              <a:rPr lang="en-US"/>
              <a:t>Edit Master text styles</a:t>
            </a:r>
          </a:p>
        </p:txBody>
      </p:sp>
      <p:sp>
        <p:nvSpPr>
          <p:cNvPr id="33" name="Text Placeholder 3"/>
          <p:cNvSpPr>
            <a:spLocks noGrp="1"/>
          </p:cNvSpPr>
          <p:nvPr>
            <p:ph type="body" sz="quarter" idx="20"/>
          </p:nvPr>
        </p:nvSpPr>
        <p:spPr>
          <a:xfrm>
            <a:off x="4004114" y="2535258"/>
            <a:ext cx="1135772" cy="681271"/>
          </a:xfrm>
        </p:spPr>
        <p:txBody>
          <a:bodyPr anchor="ctr">
            <a:normAutofit/>
          </a:bodyPr>
          <a:lstStyle>
            <a:lvl1pPr marL="0" indent="0" algn="ctr">
              <a:buNone/>
              <a:defRPr sz="1350">
                <a:solidFill>
                  <a:schemeClr val="tx1"/>
                </a:solidFill>
              </a:defRPr>
            </a:lvl1pPr>
          </a:lstStyle>
          <a:p>
            <a:pPr lvl="0"/>
            <a:r>
              <a:rPr lang="en-US"/>
              <a:t>Edit Master text styles</a:t>
            </a:r>
          </a:p>
        </p:txBody>
      </p:sp>
      <p:sp>
        <p:nvSpPr>
          <p:cNvPr id="34" name="Text Placeholder 3"/>
          <p:cNvSpPr>
            <a:spLocks noGrp="1"/>
          </p:cNvSpPr>
          <p:nvPr>
            <p:ph type="body" sz="quarter" idx="21"/>
          </p:nvPr>
        </p:nvSpPr>
        <p:spPr>
          <a:xfrm>
            <a:off x="5290969" y="4166492"/>
            <a:ext cx="1135772" cy="681271"/>
          </a:xfrm>
        </p:spPr>
        <p:txBody>
          <a:bodyPr anchor="ctr">
            <a:normAutofit/>
          </a:bodyPr>
          <a:lstStyle>
            <a:lvl1pPr marL="0" indent="0" algn="ctr">
              <a:buNone/>
              <a:defRPr sz="1350">
                <a:solidFill>
                  <a:schemeClr val="tx1"/>
                </a:solidFill>
              </a:defRPr>
            </a:lvl1pPr>
          </a:lstStyle>
          <a:p>
            <a:pPr lvl="0"/>
            <a:r>
              <a:rPr lang="en-US"/>
              <a:t>Edit Master text styles</a:t>
            </a:r>
          </a:p>
        </p:txBody>
      </p:sp>
      <p:sp>
        <p:nvSpPr>
          <p:cNvPr id="35" name="Text Placeholder 3"/>
          <p:cNvSpPr>
            <a:spLocks noGrp="1"/>
          </p:cNvSpPr>
          <p:nvPr>
            <p:ph type="body" sz="quarter" idx="22"/>
          </p:nvPr>
        </p:nvSpPr>
        <p:spPr>
          <a:xfrm>
            <a:off x="6436149" y="2535258"/>
            <a:ext cx="1135772" cy="681271"/>
          </a:xfrm>
        </p:spPr>
        <p:txBody>
          <a:bodyPr anchor="ctr">
            <a:normAutofit/>
          </a:bodyPr>
          <a:lstStyle>
            <a:lvl1pPr marL="0" indent="0" algn="ctr">
              <a:buNone/>
              <a:defRPr sz="1350">
                <a:solidFill>
                  <a:schemeClr val="tx1"/>
                </a:solidFill>
              </a:defRPr>
            </a:lvl1pPr>
          </a:lstStyle>
          <a:p>
            <a:pPr lvl="0"/>
            <a:r>
              <a:rPr lang="en-US"/>
              <a:t>Edit Master text styles</a:t>
            </a:r>
          </a:p>
        </p:txBody>
      </p:sp>
      <p:sp>
        <p:nvSpPr>
          <p:cNvPr id="5" name="Text Placeholder 4"/>
          <p:cNvSpPr>
            <a:spLocks noGrp="1"/>
          </p:cNvSpPr>
          <p:nvPr>
            <p:ph type="body" sz="quarter" idx="23" hasCustomPrompt="1"/>
          </p:nvPr>
        </p:nvSpPr>
        <p:spPr>
          <a:xfrm>
            <a:off x="1593118" y="5303521"/>
            <a:ext cx="5984500" cy="595024"/>
          </a:xfrm>
        </p:spPr>
        <p:txBody>
          <a:bodyPr anchor="ctr"/>
          <a:lstStyle>
            <a:lvl1pPr marL="0" indent="0" algn="ctr">
              <a:buNone/>
              <a:defRPr sz="1800" baseline="0">
                <a:latin typeface="Open Sans (Body)"/>
              </a:defRPr>
            </a:lvl1pPr>
          </a:lstStyle>
          <a:p>
            <a:pPr lvl="0"/>
            <a:r>
              <a:rPr lang="en-US" dirty="0"/>
              <a:t>Contact Communications for custom timelines</a:t>
            </a:r>
          </a:p>
        </p:txBody>
      </p:sp>
      <p:sp>
        <p:nvSpPr>
          <p:cNvPr id="27" name="Picture Placeholder 8">
            <a:extLst>
              <a:ext uri="{FF2B5EF4-FFF2-40B4-BE49-F238E27FC236}">
                <a16:creationId xmlns:a16="http://schemas.microsoft.com/office/drawing/2014/main" id="{60B34316-7C16-3240-A288-5BD4B828E473}"/>
              </a:ext>
            </a:extLst>
          </p:cNvPr>
          <p:cNvSpPr>
            <a:spLocks noGrp="1"/>
          </p:cNvSpPr>
          <p:nvPr>
            <p:ph type="pic" sz="quarter" idx="13" hasCustomPrompt="1"/>
          </p:nvPr>
        </p:nvSpPr>
        <p:spPr>
          <a:xfrm>
            <a:off x="8028385" y="85726"/>
            <a:ext cx="1033463" cy="1096963"/>
          </a:xfrm>
        </p:spPr>
        <p:txBody>
          <a:bodyPr/>
          <a:lstStyle/>
          <a:p>
            <a:r>
              <a:rPr lang="en-US" dirty="0"/>
              <a:t>Logo</a:t>
            </a:r>
          </a:p>
        </p:txBody>
      </p:sp>
    </p:spTree>
    <p:extLst>
      <p:ext uri="{BB962C8B-B14F-4D97-AF65-F5344CB8AC3E}">
        <p14:creationId xmlns:p14="http://schemas.microsoft.com/office/powerpoint/2010/main" val="31258021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323474" y="224590"/>
            <a:ext cx="6553051"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A22DC5F9-D77C-45C1-AB86-346E2E886B8F}" type="datetime1">
              <a:rPr lang="en-US" smtClean="0"/>
              <a:t>9/19/2024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495312" y="1515071"/>
            <a:ext cx="1147763" cy="629227"/>
          </a:xfrm>
          <a:prstGeom prst="rect">
            <a:avLst/>
          </a:prstGeom>
        </p:spPr>
        <p:txBody>
          <a:bodyPr/>
          <a:lstStyle>
            <a:lvl1pPr marL="0" indent="0" algn="ctr">
              <a:lnSpc>
                <a:spcPct val="100000"/>
              </a:lnSpc>
              <a:spcBef>
                <a:spcPts val="0"/>
              </a:spcBef>
              <a:buNone/>
              <a:defRPr sz="12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6334595" y="1515071"/>
            <a:ext cx="1147763" cy="629227"/>
          </a:xfrm>
          <a:prstGeom prst="rect">
            <a:avLst/>
          </a:prstGeom>
        </p:spPr>
        <p:txBody>
          <a:bodyPr/>
          <a:lstStyle>
            <a:lvl1pPr marL="0" indent="0" algn="ctr">
              <a:lnSpc>
                <a:spcPct val="100000"/>
              </a:lnSpc>
              <a:spcBef>
                <a:spcPts val="0"/>
              </a:spcBef>
              <a:buNone/>
              <a:defRPr sz="1200"/>
            </a:lvl1pPr>
          </a:lstStyle>
          <a:p>
            <a:pPr lvl="0"/>
            <a:r>
              <a:rPr lang="en-US" dirty="0"/>
              <a:t>Text</a:t>
            </a:r>
          </a:p>
          <a:p>
            <a:pPr lvl="0"/>
            <a:r>
              <a:rPr lang="en-US" dirty="0"/>
              <a:t>placeholder</a:t>
            </a:r>
          </a:p>
        </p:txBody>
      </p:sp>
      <p:sp>
        <p:nvSpPr>
          <p:cNvPr id="29" name="TextBox 28"/>
          <p:cNvSpPr txBox="1"/>
          <p:nvPr userDrawn="1"/>
        </p:nvSpPr>
        <p:spPr>
          <a:xfrm>
            <a:off x="593760" y="2937883"/>
            <a:ext cx="426758" cy="235737"/>
          </a:xfrm>
          <a:prstGeom prst="rect">
            <a:avLst/>
          </a:prstGeom>
          <a:noFill/>
        </p:spPr>
        <p:txBody>
          <a:bodyPr wrap="square" lIns="0" tIns="0" rIns="0" bIns="0" rtlCol="0">
            <a:noAutofit/>
          </a:bodyPr>
          <a:lstStyle/>
          <a:p>
            <a:pPr algn="ctr"/>
            <a:r>
              <a:rPr lang="en-ZA" sz="750" b="1" dirty="0">
                <a:solidFill>
                  <a:schemeClr val="tx1">
                    <a:lumMod val="75000"/>
                    <a:lumOff val="25000"/>
                  </a:schemeClr>
                </a:solidFill>
              </a:rPr>
              <a:t>20YY</a:t>
            </a:r>
          </a:p>
        </p:txBody>
      </p:sp>
      <p:sp>
        <p:nvSpPr>
          <p:cNvPr id="30" name="Oval 29" title="Milestone Number"/>
          <p:cNvSpPr/>
          <p:nvPr userDrawn="1"/>
        </p:nvSpPr>
        <p:spPr>
          <a:xfrm>
            <a:off x="861108" y="4457099"/>
            <a:ext cx="305755"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27355" y="3952409"/>
            <a:ext cx="581025" cy="221456"/>
          </a:xfrm>
          <a:prstGeom prst="rect">
            <a:avLst/>
          </a:prstGeom>
        </p:spPr>
      </p:pic>
      <p:sp>
        <p:nvSpPr>
          <p:cNvPr id="36" name="Oval 35" title="Milestone Number"/>
          <p:cNvSpPr/>
          <p:nvPr userDrawn="1"/>
        </p:nvSpPr>
        <p:spPr>
          <a:xfrm>
            <a:off x="917867" y="2133144"/>
            <a:ext cx="305755"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89409" y="2837946"/>
            <a:ext cx="581025" cy="221456"/>
          </a:xfrm>
          <a:prstGeom prst="rect">
            <a:avLst/>
          </a:prstGeom>
        </p:spPr>
      </p:pic>
      <p:sp>
        <p:nvSpPr>
          <p:cNvPr id="38" name="TextBox 37"/>
          <p:cNvSpPr txBox="1"/>
          <p:nvPr userDrawn="1"/>
        </p:nvSpPr>
        <p:spPr>
          <a:xfrm>
            <a:off x="2536932" y="2940071"/>
            <a:ext cx="426758" cy="235737"/>
          </a:xfrm>
          <a:prstGeom prst="rect">
            <a:avLst/>
          </a:prstGeom>
          <a:noFill/>
        </p:spPr>
        <p:txBody>
          <a:bodyPr wrap="square" lIns="0" tIns="0" rIns="0" bIns="0" rtlCol="0">
            <a:noAutofit/>
          </a:bodyPr>
          <a:lstStyle/>
          <a:p>
            <a:pPr algn="ctr"/>
            <a:r>
              <a:rPr lang="en-ZA" sz="750" b="1" dirty="0">
                <a:solidFill>
                  <a:schemeClr val="tx1">
                    <a:lumMod val="75000"/>
                    <a:lumOff val="25000"/>
                  </a:schemeClr>
                </a:solidFill>
              </a:rPr>
              <a:t>20YY</a:t>
            </a:r>
          </a:p>
        </p:txBody>
      </p:sp>
      <p:sp>
        <p:nvSpPr>
          <p:cNvPr id="39" name="Oval 38" title="Milestone Number"/>
          <p:cNvSpPr/>
          <p:nvPr userDrawn="1"/>
        </p:nvSpPr>
        <p:spPr>
          <a:xfrm>
            <a:off x="2822812" y="4434294"/>
            <a:ext cx="305755"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558960" y="3963451"/>
            <a:ext cx="581025" cy="221456"/>
          </a:xfrm>
          <a:prstGeom prst="rect">
            <a:avLst/>
          </a:prstGeom>
        </p:spPr>
      </p:pic>
      <p:sp>
        <p:nvSpPr>
          <p:cNvPr id="41" name="TextBox 40"/>
          <p:cNvSpPr txBox="1"/>
          <p:nvPr userDrawn="1"/>
        </p:nvSpPr>
        <p:spPr>
          <a:xfrm>
            <a:off x="4472332" y="2930905"/>
            <a:ext cx="426758" cy="235737"/>
          </a:xfrm>
          <a:prstGeom prst="rect">
            <a:avLst/>
          </a:prstGeom>
          <a:noFill/>
        </p:spPr>
        <p:txBody>
          <a:bodyPr wrap="square" lIns="0" tIns="0" rIns="0" bIns="0" rtlCol="0">
            <a:noAutofit/>
          </a:bodyPr>
          <a:lstStyle/>
          <a:p>
            <a:pPr algn="ctr"/>
            <a:r>
              <a:rPr lang="en-ZA" sz="750" b="1" dirty="0">
                <a:solidFill>
                  <a:schemeClr val="tx1">
                    <a:lumMod val="75000"/>
                    <a:lumOff val="25000"/>
                  </a:schemeClr>
                </a:solidFill>
              </a:rPr>
              <a:t>20YY</a:t>
            </a:r>
          </a:p>
        </p:txBody>
      </p:sp>
      <p:sp>
        <p:nvSpPr>
          <p:cNvPr id="42" name="Oval 41" title="Milestone Number"/>
          <p:cNvSpPr/>
          <p:nvPr userDrawn="1"/>
        </p:nvSpPr>
        <p:spPr>
          <a:xfrm>
            <a:off x="4764254" y="4434294"/>
            <a:ext cx="305755"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4511600" y="3973782"/>
            <a:ext cx="581025" cy="221456"/>
          </a:xfrm>
          <a:prstGeom prst="rect">
            <a:avLst/>
          </a:prstGeom>
        </p:spPr>
      </p:pic>
      <p:sp>
        <p:nvSpPr>
          <p:cNvPr id="44" name="Oval 43" title="Milestone Number"/>
          <p:cNvSpPr/>
          <p:nvPr userDrawn="1"/>
        </p:nvSpPr>
        <p:spPr>
          <a:xfrm>
            <a:off x="4820926" y="2129571"/>
            <a:ext cx="305755"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4777061" y="2837946"/>
            <a:ext cx="581025" cy="221456"/>
          </a:xfrm>
          <a:prstGeom prst="rect">
            <a:avLst/>
          </a:prstGeom>
        </p:spPr>
      </p:pic>
      <p:sp>
        <p:nvSpPr>
          <p:cNvPr id="46" name="TextBox 45"/>
          <p:cNvSpPr txBox="1"/>
          <p:nvPr userDrawn="1"/>
        </p:nvSpPr>
        <p:spPr>
          <a:xfrm>
            <a:off x="6414508" y="2930905"/>
            <a:ext cx="426758" cy="235737"/>
          </a:xfrm>
          <a:prstGeom prst="rect">
            <a:avLst/>
          </a:prstGeom>
          <a:noFill/>
        </p:spPr>
        <p:txBody>
          <a:bodyPr wrap="square" lIns="0" tIns="0" rIns="0" bIns="0" rtlCol="0">
            <a:noAutofit/>
          </a:bodyPr>
          <a:lstStyle/>
          <a:p>
            <a:pPr algn="ctr"/>
            <a:r>
              <a:rPr lang="en-ZA" sz="750" b="1" dirty="0">
                <a:solidFill>
                  <a:schemeClr val="tx1">
                    <a:lumMod val="75000"/>
                    <a:lumOff val="25000"/>
                  </a:schemeClr>
                </a:solidFill>
              </a:rPr>
              <a:t>20YY</a:t>
            </a:r>
          </a:p>
        </p:txBody>
      </p:sp>
      <p:sp>
        <p:nvSpPr>
          <p:cNvPr id="47" name="Oval 46" title="Milestone Number"/>
          <p:cNvSpPr/>
          <p:nvPr userDrawn="1"/>
        </p:nvSpPr>
        <p:spPr>
          <a:xfrm>
            <a:off x="6688388" y="4434293"/>
            <a:ext cx="305755"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40026" y="3973782"/>
            <a:ext cx="581025" cy="221456"/>
          </a:xfrm>
          <a:prstGeom prst="rect">
            <a:avLst/>
          </a:prstGeom>
        </p:spPr>
      </p:pic>
      <p:sp>
        <p:nvSpPr>
          <p:cNvPr id="49" name="Oval 48" title="Milestone Number"/>
          <p:cNvSpPr/>
          <p:nvPr userDrawn="1"/>
        </p:nvSpPr>
        <p:spPr>
          <a:xfrm>
            <a:off x="6716196" y="2126447"/>
            <a:ext cx="305755"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720005" y="2837946"/>
            <a:ext cx="581025" cy="221456"/>
          </a:xfrm>
          <a:prstGeom prst="rect">
            <a:avLst/>
          </a:prstGeom>
        </p:spPr>
      </p:pic>
      <p:grpSp>
        <p:nvGrpSpPr>
          <p:cNvPr id="51" name="Group 50" title="Today Flag Icon"/>
          <p:cNvGrpSpPr/>
          <p:nvPr userDrawn="1"/>
        </p:nvGrpSpPr>
        <p:grpSpPr>
          <a:xfrm>
            <a:off x="7723647" y="2129571"/>
            <a:ext cx="305755"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450" dirty="0">
                <a:solidFill>
                  <a:schemeClr val="tx1">
                    <a:lumMod val="50000"/>
                    <a:lumOff val="50000"/>
                  </a:schemeClr>
                </a:solidFill>
              </a:endParaRPr>
            </a:p>
          </p:txBody>
        </p:sp>
        <p:pic>
          <p:nvPicPr>
            <p:cNvPr id="53" name="Graphic 52" title="Flag Ico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7696741" y="2837946"/>
            <a:ext cx="581025" cy="221456"/>
          </a:xfrm>
          <a:prstGeom prst="rect">
            <a:avLst/>
          </a:prstGeom>
        </p:spPr>
      </p:pic>
      <p:grpSp>
        <p:nvGrpSpPr>
          <p:cNvPr id="55" name="Group 54" title="Year 4"/>
          <p:cNvGrpSpPr/>
          <p:nvPr userDrawn="1"/>
        </p:nvGrpSpPr>
        <p:grpSpPr>
          <a:xfrm>
            <a:off x="6361015" y="3119046"/>
            <a:ext cx="2349885"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2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Q1</a:t>
              </a:r>
              <a:endParaRPr lang="en-ZA" sz="75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Q2</a:t>
              </a:r>
              <a:endParaRPr lang="en-ZA" sz="75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Q3</a:t>
              </a:r>
              <a:endParaRPr lang="en-ZA" sz="75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Q4</a:t>
              </a:r>
              <a:endParaRPr lang="en-ZA" sz="750" dirty="0">
                <a:solidFill>
                  <a:schemeClr val="tx1">
                    <a:lumMod val="65000"/>
                    <a:lumOff val="35000"/>
                  </a:schemeClr>
                </a:solidFill>
              </a:endParaRPr>
            </a:p>
          </p:txBody>
        </p:sp>
      </p:grpSp>
      <p:grpSp>
        <p:nvGrpSpPr>
          <p:cNvPr id="69" name="Group 68" title="Year 3"/>
          <p:cNvGrpSpPr/>
          <p:nvPr userDrawn="1"/>
        </p:nvGrpSpPr>
        <p:grpSpPr>
          <a:xfrm>
            <a:off x="4414971" y="3119046"/>
            <a:ext cx="2088153"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2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Q1</a:t>
              </a:r>
              <a:endParaRPr lang="en-ZA" sz="75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Q2</a:t>
              </a:r>
              <a:endParaRPr lang="en-ZA" sz="75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Q3</a:t>
              </a:r>
              <a:endParaRPr lang="en-ZA" sz="75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Q4</a:t>
              </a:r>
              <a:endParaRPr lang="en-ZA" sz="750" dirty="0">
                <a:solidFill>
                  <a:schemeClr val="tx1">
                    <a:lumMod val="65000"/>
                    <a:lumOff val="35000"/>
                  </a:schemeClr>
                </a:solidFill>
              </a:endParaRPr>
            </a:p>
          </p:txBody>
        </p:sp>
      </p:grpSp>
      <p:grpSp>
        <p:nvGrpSpPr>
          <p:cNvPr id="83" name="Group 82" title="Year 2"/>
          <p:cNvGrpSpPr/>
          <p:nvPr userDrawn="1"/>
        </p:nvGrpSpPr>
        <p:grpSpPr>
          <a:xfrm>
            <a:off x="2481856" y="3119047"/>
            <a:ext cx="2069397"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2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Q1</a:t>
              </a:r>
              <a:endParaRPr lang="en-ZA" sz="75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Q2</a:t>
              </a:r>
              <a:endParaRPr lang="en-ZA" sz="75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Q3</a:t>
              </a:r>
              <a:endParaRPr lang="en-ZA" sz="75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Q4</a:t>
              </a:r>
              <a:endParaRPr lang="en-ZA" sz="750" dirty="0">
                <a:solidFill>
                  <a:schemeClr val="tx1">
                    <a:lumMod val="65000"/>
                    <a:lumOff val="35000"/>
                  </a:schemeClr>
                </a:solidFill>
              </a:endParaRPr>
            </a:p>
          </p:txBody>
        </p:sp>
      </p:grpSp>
      <p:grpSp>
        <p:nvGrpSpPr>
          <p:cNvPr id="97" name="Group 96" title="Year 1"/>
          <p:cNvGrpSpPr/>
          <p:nvPr userDrawn="1"/>
        </p:nvGrpSpPr>
        <p:grpSpPr>
          <a:xfrm>
            <a:off x="593761" y="3119047"/>
            <a:ext cx="2021576"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2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Q1</a:t>
              </a:r>
              <a:endParaRPr lang="en-ZA" sz="75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Q2</a:t>
              </a:r>
              <a:endParaRPr lang="en-ZA" sz="75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Q3</a:t>
              </a:r>
              <a:endParaRPr lang="en-ZA" sz="75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Q4</a:t>
              </a:r>
              <a:endParaRPr lang="en-ZA" sz="75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4405735" y="1515071"/>
            <a:ext cx="1147763" cy="629227"/>
          </a:xfrm>
          <a:prstGeom prst="rect">
            <a:avLst/>
          </a:prstGeom>
        </p:spPr>
        <p:txBody>
          <a:bodyPr/>
          <a:lstStyle>
            <a:lvl1pPr marL="0" indent="0" algn="ctr">
              <a:lnSpc>
                <a:spcPct val="100000"/>
              </a:lnSpc>
              <a:spcBef>
                <a:spcPts val="0"/>
              </a:spcBef>
              <a:buNone/>
              <a:defRPr sz="12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7320149" y="1515071"/>
            <a:ext cx="1147763" cy="629227"/>
          </a:xfrm>
          <a:prstGeom prst="rect">
            <a:avLst/>
          </a:prstGeom>
        </p:spPr>
        <p:txBody>
          <a:bodyPr/>
          <a:lstStyle>
            <a:lvl1pPr marL="0" indent="0" algn="ctr">
              <a:lnSpc>
                <a:spcPct val="100000"/>
              </a:lnSpc>
              <a:spcBef>
                <a:spcPts val="0"/>
              </a:spcBef>
              <a:buNone/>
              <a:defRPr sz="12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445821" y="4927574"/>
            <a:ext cx="1147763" cy="629227"/>
          </a:xfrm>
          <a:prstGeom prst="rect">
            <a:avLst/>
          </a:prstGeom>
        </p:spPr>
        <p:txBody>
          <a:bodyPr/>
          <a:lstStyle>
            <a:lvl1pPr marL="0" indent="0" algn="ctr">
              <a:lnSpc>
                <a:spcPct val="100000"/>
              </a:lnSpc>
              <a:spcBef>
                <a:spcPts val="0"/>
              </a:spcBef>
              <a:buNone/>
              <a:defRPr sz="12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2397169" y="4927574"/>
            <a:ext cx="1147763" cy="629227"/>
          </a:xfrm>
          <a:prstGeom prst="rect">
            <a:avLst/>
          </a:prstGeom>
        </p:spPr>
        <p:txBody>
          <a:bodyPr/>
          <a:lstStyle>
            <a:lvl1pPr marL="0" indent="0" algn="ctr">
              <a:lnSpc>
                <a:spcPct val="100000"/>
              </a:lnSpc>
              <a:spcBef>
                <a:spcPts val="0"/>
              </a:spcBef>
              <a:buNone/>
              <a:defRPr sz="12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4355588" y="4927574"/>
            <a:ext cx="1147763" cy="629227"/>
          </a:xfrm>
          <a:prstGeom prst="rect">
            <a:avLst/>
          </a:prstGeom>
        </p:spPr>
        <p:txBody>
          <a:bodyPr/>
          <a:lstStyle>
            <a:lvl1pPr marL="0" indent="0" algn="ctr">
              <a:lnSpc>
                <a:spcPct val="100000"/>
              </a:lnSpc>
              <a:spcBef>
                <a:spcPts val="0"/>
              </a:spcBef>
              <a:buNone/>
              <a:defRPr sz="12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6271585" y="4927574"/>
            <a:ext cx="1147763" cy="629227"/>
          </a:xfrm>
          <a:prstGeom prst="rect">
            <a:avLst/>
          </a:prstGeom>
        </p:spPr>
        <p:txBody>
          <a:bodyPr/>
          <a:lstStyle>
            <a:lvl1pPr marL="0" indent="0" algn="ctr">
              <a:lnSpc>
                <a:spcPct val="100000"/>
              </a:lnSpc>
              <a:spcBef>
                <a:spcPts val="0"/>
              </a:spcBef>
              <a:buNone/>
              <a:defRPr sz="1200"/>
            </a:lvl1pPr>
          </a:lstStyle>
          <a:p>
            <a:pPr lvl="0"/>
            <a:r>
              <a:rPr lang="en-US" dirty="0"/>
              <a:t>Text</a:t>
            </a:r>
          </a:p>
          <a:p>
            <a:pPr lvl="0"/>
            <a:r>
              <a:rPr lang="en-US" dirty="0"/>
              <a:t>placeholder</a:t>
            </a:r>
          </a:p>
        </p:txBody>
      </p:sp>
      <p:sp>
        <p:nvSpPr>
          <p:cNvPr id="117" name="Text Placeholder 4"/>
          <p:cNvSpPr>
            <a:spLocks noGrp="1"/>
          </p:cNvSpPr>
          <p:nvPr>
            <p:ph type="body" sz="quarter" idx="26" hasCustomPrompt="1"/>
          </p:nvPr>
        </p:nvSpPr>
        <p:spPr>
          <a:xfrm>
            <a:off x="445821" y="5724950"/>
            <a:ext cx="8174158" cy="595024"/>
          </a:xfrm>
        </p:spPr>
        <p:txBody>
          <a:bodyPr anchor="ctr"/>
          <a:lstStyle>
            <a:lvl1pPr marL="0" indent="0" algn="ctr">
              <a:buNone/>
              <a:defRPr sz="1800" baseline="0">
                <a:latin typeface="Open Sans (Body)"/>
              </a:defRPr>
            </a:lvl1pPr>
          </a:lstStyle>
          <a:p>
            <a:pPr lvl="0"/>
            <a:r>
              <a:rPr lang="en-US" dirty="0"/>
              <a:t>Contact Communications for custom timelines</a:t>
            </a:r>
          </a:p>
        </p:txBody>
      </p:sp>
      <p:sp>
        <p:nvSpPr>
          <p:cNvPr id="118" name="Picture Placeholder 8">
            <a:extLst>
              <a:ext uri="{FF2B5EF4-FFF2-40B4-BE49-F238E27FC236}">
                <a16:creationId xmlns:a16="http://schemas.microsoft.com/office/drawing/2014/main" id="{FAB3C01E-2A36-264D-931E-D93BDD458FB1}"/>
              </a:ext>
            </a:extLst>
          </p:cNvPr>
          <p:cNvSpPr>
            <a:spLocks noGrp="1"/>
          </p:cNvSpPr>
          <p:nvPr>
            <p:ph type="pic" sz="quarter" idx="27" hasCustomPrompt="1"/>
          </p:nvPr>
        </p:nvSpPr>
        <p:spPr>
          <a:xfrm>
            <a:off x="8028385" y="85726"/>
            <a:ext cx="1033463" cy="1096963"/>
          </a:xfrm>
        </p:spPr>
        <p:txBody>
          <a:bodyPr/>
          <a:lstStyle/>
          <a:p>
            <a:r>
              <a:rPr lang="en-US" dirty="0"/>
              <a:t>Logo</a:t>
            </a:r>
          </a:p>
        </p:txBody>
      </p:sp>
    </p:spTree>
    <p:extLst>
      <p:ext uri="{BB962C8B-B14F-4D97-AF65-F5344CB8AC3E}">
        <p14:creationId xmlns:p14="http://schemas.microsoft.com/office/powerpoint/2010/main" val="1401621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a:t>TEA </a:t>
            </a:r>
          </a:p>
        </p:txBody>
      </p:sp>
      <p:sp>
        <p:nvSpPr>
          <p:cNvPr id="5" name="Slide Number Placeholder 4"/>
          <p:cNvSpPr>
            <a:spLocks noGrp="1"/>
          </p:cNvSpPr>
          <p:nvPr>
            <p:ph type="sldNum" sz="quarter" idx="12"/>
          </p:nvPr>
        </p:nvSpPr>
        <p:spPr/>
        <p:txBody>
          <a:bodyPr/>
          <a:lstStyle/>
          <a:p>
            <a:pPr>
              <a:defRPr/>
            </a:pPr>
            <a:fld id="{BF2FDDDA-8F15-47A9-9892-76AFA0BBF18E}" type="slidenum">
              <a:rPr lang="en-US" smtClean="0"/>
              <a:pPr>
                <a:defRPr/>
              </a:pPr>
              <a:t>‹#›</a:t>
            </a:fld>
            <a:endParaRPr lang="en-US"/>
          </a:p>
        </p:txBody>
      </p:sp>
      <p:sp>
        <p:nvSpPr>
          <p:cNvPr id="7" name="Content Placeholder 6"/>
          <p:cNvSpPr>
            <a:spLocks noGrp="1"/>
          </p:cNvSpPr>
          <p:nvPr>
            <p:ph sz="quarter" idx="13"/>
          </p:nvPr>
        </p:nvSpPr>
        <p:spPr>
          <a:xfrm>
            <a:off x="317897" y="1687515"/>
            <a:ext cx="8508206" cy="4181578"/>
          </a:xfrm>
        </p:spPr>
        <p:txBody>
          <a:bodyPr/>
          <a:lstStyle>
            <a:lvl1pPr marL="0" indent="0">
              <a:buNone/>
              <a:defRPr>
                <a:latin typeface="Open Sans" panose="020B0606030504020204"/>
              </a:defRPr>
            </a:lvl1pPr>
          </a:lstStyle>
          <a:p>
            <a:pPr lvl="0"/>
            <a:r>
              <a:rPr lang="en-US"/>
              <a:t>Edit Master text styles</a:t>
            </a:r>
          </a:p>
        </p:txBody>
      </p:sp>
    </p:spTree>
    <p:extLst>
      <p:ext uri="{BB962C8B-B14F-4D97-AF65-F5344CB8AC3E}">
        <p14:creationId xmlns:p14="http://schemas.microsoft.com/office/powerpoint/2010/main" val="3267366697"/>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EAD580-F9DE-4776-B204-F93A0A138A8B}" type="datetime1">
              <a:rPr lang="en-US" smtClean="0"/>
              <a:t>9/19/2024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
        <p:nvSpPr>
          <p:cNvPr id="5" name="Picture Placeholder 8">
            <a:extLst>
              <a:ext uri="{FF2B5EF4-FFF2-40B4-BE49-F238E27FC236}">
                <a16:creationId xmlns:a16="http://schemas.microsoft.com/office/drawing/2014/main" id="{7C88DBCA-A64D-1740-B976-40AA065451C1}"/>
              </a:ext>
            </a:extLst>
          </p:cNvPr>
          <p:cNvSpPr>
            <a:spLocks noGrp="1"/>
          </p:cNvSpPr>
          <p:nvPr>
            <p:ph type="pic" sz="quarter" idx="13" hasCustomPrompt="1"/>
          </p:nvPr>
        </p:nvSpPr>
        <p:spPr>
          <a:xfrm>
            <a:off x="8028385" y="85726"/>
            <a:ext cx="1033463" cy="1096963"/>
          </a:xfrm>
        </p:spPr>
        <p:txBody>
          <a:bodyPr/>
          <a:lstStyle/>
          <a:p>
            <a:r>
              <a:rPr lang="en-US" dirty="0"/>
              <a:t>Logo</a:t>
            </a:r>
          </a:p>
        </p:txBody>
      </p:sp>
    </p:spTree>
    <p:extLst>
      <p:ext uri="{BB962C8B-B14F-4D97-AF65-F5344CB8AC3E}">
        <p14:creationId xmlns:p14="http://schemas.microsoft.com/office/powerpoint/2010/main" val="30936452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A Opener - Blank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55714"/>
            <a:ext cx="9144000" cy="5602286"/>
          </a:xfrm>
          <a:prstGeom prst="rect">
            <a:avLst/>
          </a:prstGeom>
        </p:spPr>
        <p:txBody>
          <a:bodyPr/>
          <a:lstStyle>
            <a:lvl1pPr marL="0" indent="0">
              <a:buNone/>
              <a:defRPr/>
            </a:lvl1pPr>
          </a:lstStyle>
          <a:p>
            <a:pPr lvl="0"/>
            <a:r>
              <a:rPr lang="en-US"/>
              <a:t>Edit Master text styles</a:t>
            </a:r>
          </a:p>
        </p:txBody>
      </p:sp>
    </p:spTree>
    <p:extLst>
      <p:ext uri="{BB962C8B-B14F-4D97-AF65-F5344CB8AC3E}">
        <p14:creationId xmlns:p14="http://schemas.microsoft.com/office/powerpoint/2010/main" val="1047158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A Opener - Blank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37744" y="1255714"/>
            <a:ext cx="4277106" cy="5327966"/>
          </a:xfrm>
          <a:prstGeom prst="rect">
            <a:avLst/>
          </a:prstGeom>
        </p:spPr>
        <p:txBody>
          <a:bodyPr/>
          <a:lstStyle>
            <a:lvl1pPr marL="0" indent="0">
              <a:buNone/>
              <a:defRPr/>
            </a:lvl1pPr>
          </a:lstStyle>
          <a:p>
            <a:pPr lvl="0"/>
            <a:r>
              <a:rPr lang="en-US"/>
              <a:t>Edit Master text styles</a:t>
            </a:r>
          </a:p>
        </p:txBody>
      </p:sp>
      <p:sp>
        <p:nvSpPr>
          <p:cNvPr id="4" name="Content Placeholder 3"/>
          <p:cNvSpPr>
            <a:spLocks noGrp="1"/>
          </p:cNvSpPr>
          <p:nvPr>
            <p:ph sz="half" idx="2"/>
          </p:nvPr>
        </p:nvSpPr>
        <p:spPr>
          <a:xfrm>
            <a:off x="4629150" y="1255713"/>
            <a:ext cx="4277106" cy="5327967"/>
          </a:xfrm>
          <a:prstGeom prst="rect">
            <a:avLst/>
          </a:prstGeom>
        </p:spPr>
        <p:txBody>
          <a:bodyPr/>
          <a:lstStyle>
            <a:lvl1pPr marL="0" indent="0">
              <a:buNone/>
              <a:defRPr/>
            </a:lvl1pPr>
          </a:lstStyle>
          <a:p>
            <a:pPr lvl="0"/>
            <a:r>
              <a:rPr lang="en-US"/>
              <a:t>Edit Master text styles</a:t>
            </a:r>
          </a:p>
        </p:txBody>
      </p:sp>
    </p:spTree>
    <p:extLst>
      <p:ext uri="{BB962C8B-B14F-4D97-AF65-F5344CB8AC3E}">
        <p14:creationId xmlns:p14="http://schemas.microsoft.com/office/powerpoint/2010/main" val="3662718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a:t>TEA </a:t>
            </a:r>
          </a:p>
        </p:txBody>
      </p:sp>
      <p:sp>
        <p:nvSpPr>
          <p:cNvPr id="5" name="Slide Number Placeholder 4"/>
          <p:cNvSpPr>
            <a:spLocks noGrp="1"/>
          </p:cNvSpPr>
          <p:nvPr>
            <p:ph type="sldNum" sz="quarter" idx="12"/>
          </p:nvPr>
        </p:nvSpPr>
        <p:spPr/>
        <p:txBody>
          <a:bodyPr/>
          <a:lstStyle/>
          <a:p>
            <a:pPr>
              <a:defRPr/>
            </a:pPr>
            <a:fld id="{BF2FDDDA-8F15-47A9-9892-76AFA0BBF18E}" type="slidenum">
              <a:rPr lang="en-US" smtClean="0"/>
              <a:pPr>
                <a:defRPr/>
              </a:pPr>
              <a:t>‹#›</a:t>
            </a:fld>
            <a:endParaRPr lang="en-US"/>
          </a:p>
        </p:txBody>
      </p:sp>
      <p:sp>
        <p:nvSpPr>
          <p:cNvPr id="6" name="Content Placeholder 3"/>
          <p:cNvSpPr>
            <a:spLocks noGrp="1"/>
          </p:cNvSpPr>
          <p:nvPr>
            <p:ph sz="half" idx="2"/>
          </p:nvPr>
        </p:nvSpPr>
        <p:spPr>
          <a:xfrm>
            <a:off x="317897" y="1687515"/>
            <a:ext cx="4119318" cy="4181578"/>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p:txBody>
      </p:sp>
      <p:sp>
        <p:nvSpPr>
          <p:cNvPr id="7" name="Content Placeholder 5"/>
          <p:cNvSpPr>
            <a:spLocks noGrp="1"/>
          </p:cNvSpPr>
          <p:nvPr>
            <p:ph sz="quarter" idx="4"/>
          </p:nvPr>
        </p:nvSpPr>
        <p:spPr>
          <a:xfrm>
            <a:off x="4706785" y="1687515"/>
            <a:ext cx="4119318" cy="4181578"/>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Tree>
    <p:extLst>
      <p:ext uri="{BB962C8B-B14F-4D97-AF65-F5344CB8AC3E}">
        <p14:creationId xmlns:p14="http://schemas.microsoft.com/office/powerpoint/2010/main" val="1322079425"/>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a:t>TEA </a:t>
            </a:r>
          </a:p>
        </p:txBody>
      </p:sp>
      <p:sp>
        <p:nvSpPr>
          <p:cNvPr id="5" name="Slide Number Placeholder 4"/>
          <p:cNvSpPr>
            <a:spLocks noGrp="1"/>
          </p:cNvSpPr>
          <p:nvPr>
            <p:ph type="sldNum" sz="quarter" idx="12"/>
          </p:nvPr>
        </p:nvSpPr>
        <p:spPr/>
        <p:txBody>
          <a:bodyPr/>
          <a:lstStyle/>
          <a:p>
            <a:pPr>
              <a:defRPr/>
            </a:pPr>
            <a:fld id="{BF2FDDDA-8F15-47A9-9892-76AFA0BBF18E}" type="slidenum">
              <a:rPr lang="en-US" smtClean="0"/>
              <a:pPr>
                <a:defRPr/>
              </a:pPr>
              <a:t>‹#›</a:t>
            </a:fld>
            <a:endParaRPr lang="en-US"/>
          </a:p>
        </p:txBody>
      </p:sp>
      <p:sp>
        <p:nvSpPr>
          <p:cNvPr id="6" name="Content Placeholder 3"/>
          <p:cNvSpPr>
            <a:spLocks noGrp="1"/>
          </p:cNvSpPr>
          <p:nvPr>
            <p:ph sz="half" idx="2"/>
          </p:nvPr>
        </p:nvSpPr>
        <p:spPr>
          <a:xfrm>
            <a:off x="317897" y="1687516"/>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p:txBody>
      </p:sp>
      <p:sp>
        <p:nvSpPr>
          <p:cNvPr id="7" name="Content Placeholder 5"/>
          <p:cNvSpPr>
            <a:spLocks noGrp="1"/>
          </p:cNvSpPr>
          <p:nvPr>
            <p:ph sz="quarter" idx="4"/>
          </p:nvPr>
        </p:nvSpPr>
        <p:spPr>
          <a:xfrm>
            <a:off x="3070664" y="1687515"/>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
        <p:nvSpPr>
          <p:cNvPr id="8" name="Content Placeholder 5"/>
          <p:cNvSpPr>
            <a:spLocks noGrp="1"/>
          </p:cNvSpPr>
          <p:nvPr>
            <p:ph sz="quarter" idx="13"/>
          </p:nvPr>
        </p:nvSpPr>
        <p:spPr>
          <a:xfrm>
            <a:off x="5820393" y="1687515"/>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
        <p:nvSpPr>
          <p:cNvPr id="10" name="Content Placeholder 5"/>
          <p:cNvSpPr>
            <a:spLocks noGrp="1"/>
          </p:cNvSpPr>
          <p:nvPr>
            <p:ph sz="quarter" idx="14"/>
          </p:nvPr>
        </p:nvSpPr>
        <p:spPr>
          <a:xfrm>
            <a:off x="317897" y="4108327"/>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
        <p:nvSpPr>
          <p:cNvPr id="11" name="Content Placeholder 5"/>
          <p:cNvSpPr>
            <a:spLocks noGrp="1"/>
          </p:cNvSpPr>
          <p:nvPr>
            <p:ph sz="quarter" idx="15"/>
          </p:nvPr>
        </p:nvSpPr>
        <p:spPr>
          <a:xfrm>
            <a:off x="3070664" y="4108326"/>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
        <p:nvSpPr>
          <p:cNvPr id="12" name="Content Placeholder 5"/>
          <p:cNvSpPr>
            <a:spLocks noGrp="1"/>
          </p:cNvSpPr>
          <p:nvPr>
            <p:ph sz="quarter" idx="16"/>
          </p:nvPr>
        </p:nvSpPr>
        <p:spPr>
          <a:xfrm>
            <a:off x="5820393" y="4108326"/>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Tree>
    <p:extLst>
      <p:ext uri="{BB962C8B-B14F-4D97-AF65-F5344CB8AC3E}">
        <p14:creationId xmlns:p14="http://schemas.microsoft.com/office/powerpoint/2010/main" val="30061043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a:t>TEA </a:t>
            </a:r>
          </a:p>
        </p:txBody>
      </p:sp>
      <p:sp>
        <p:nvSpPr>
          <p:cNvPr id="5" name="Slide Number Placeholder 4"/>
          <p:cNvSpPr>
            <a:spLocks noGrp="1"/>
          </p:cNvSpPr>
          <p:nvPr>
            <p:ph type="sldNum" sz="quarter" idx="12"/>
          </p:nvPr>
        </p:nvSpPr>
        <p:spPr/>
        <p:txBody>
          <a:bodyPr/>
          <a:lstStyle/>
          <a:p>
            <a:pPr>
              <a:defRPr/>
            </a:pPr>
            <a:fld id="{BF2FDDDA-8F15-47A9-9892-76AFA0BBF18E}" type="slidenum">
              <a:rPr lang="en-US" smtClean="0"/>
              <a:pPr>
                <a:defRPr/>
              </a:pPr>
              <a:t>‹#›</a:t>
            </a:fld>
            <a:endParaRPr lang="en-US"/>
          </a:p>
        </p:txBody>
      </p:sp>
      <p:sp>
        <p:nvSpPr>
          <p:cNvPr id="11" name="Content Placeholder 10"/>
          <p:cNvSpPr>
            <a:spLocks noGrp="1"/>
          </p:cNvSpPr>
          <p:nvPr>
            <p:ph sz="quarter" idx="14"/>
          </p:nvPr>
        </p:nvSpPr>
        <p:spPr>
          <a:xfrm>
            <a:off x="289323" y="1563757"/>
            <a:ext cx="4150519" cy="4644538"/>
          </a:xfrm>
        </p:spPr>
        <p:txBody>
          <a:bodyPr/>
          <a:lstStyle>
            <a:lvl1pPr marL="0" indent="0">
              <a:buNone/>
              <a:defRPr>
                <a:latin typeface="Open Sans" panose="020B0606030504020204"/>
              </a:defRPr>
            </a:lvl1pPr>
          </a:lstStyle>
          <a:p>
            <a:pPr lvl="0"/>
            <a:r>
              <a:rPr lang="en-US"/>
              <a:t>Edit Master text styles</a:t>
            </a:r>
          </a:p>
        </p:txBody>
      </p:sp>
      <p:sp>
        <p:nvSpPr>
          <p:cNvPr id="12" name="Text Placeholder 10"/>
          <p:cNvSpPr>
            <a:spLocks noGrp="1"/>
          </p:cNvSpPr>
          <p:nvPr>
            <p:ph type="body" sz="quarter" idx="15"/>
          </p:nvPr>
        </p:nvSpPr>
        <p:spPr>
          <a:xfrm>
            <a:off x="4924549" y="1876926"/>
            <a:ext cx="3825791" cy="4074694"/>
          </a:xfrm>
        </p:spPr>
        <p:txBody>
          <a:bodyPr/>
          <a:lstStyle>
            <a:lvl1pPr marL="0" indent="0">
              <a:buNone/>
              <a:defRPr>
                <a:solidFill>
                  <a:schemeClr val="bg1"/>
                </a:solidFill>
                <a:latin typeface="Open Sans" panose="020B0606030504020204"/>
              </a:defRPr>
            </a:lvl1pPr>
          </a:lstStyle>
          <a:p>
            <a:pPr lvl="0"/>
            <a:r>
              <a:rPr lang="en-US"/>
              <a:t>Edit Master text styles</a:t>
            </a:r>
          </a:p>
        </p:txBody>
      </p:sp>
    </p:spTree>
    <p:extLst>
      <p:ext uri="{BB962C8B-B14F-4D97-AF65-F5344CB8AC3E}">
        <p14:creationId xmlns:p14="http://schemas.microsoft.com/office/powerpoint/2010/main" val="408035946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image" Target="../media/image9.emf"/><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oleObject" Target="../embeddings/oleObject1.bin"/><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tags" Target="../tags/tag1.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theme" Target="../theme/theme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5" Type="http://schemas.openxmlformats.org/officeDocument/2006/relationships/image" Target="../media/image2.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1.pn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4.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6" Type="http://schemas.openxmlformats.org/officeDocument/2006/relationships/image" Target="../media/image1.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5.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4" Type="http://schemas.openxmlformats.org/officeDocument/2006/relationships/image" Target="../media/image17.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16935" y="243951"/>
            <a:ext cx="7198415" cy="71020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529137"/>
            <a:ext cx="2057400" cy="192338"/>
          </a:xfrm>
          <a:prstGeom prst="rect">
            <a:avLst/>
          </a:prstGeom>
        </p:spPr>
        <p:txBody>
          <a:bodyPr vert="horz" lIns="91440" tIns="45720" rIns="91440" bIns="45720" rtlCol="0" anchor="ctr"/>
          <a:lstStyle>
            <a:lvl1pPr algn="l">
              <a:defRPr sz="900">
                <a:solidFill>
                  <a:schemeClr val="bg1"/>
                </a:solidFill>
              </a:defRPr>
            </a:lvl1pPr>
          </a:lstStyle>
          <a:p>
            <a:pPr>
              <a:defRPr/>
            </a:pPr>
            <a:endParaRPr lang="en-US"/>
          </a:p>
        </p:txBody>
      </p:sp>
      <p:sp>
        <p:nvSpPr>
          <p:cNvPr id="5" name="Footer Placeholder 4"/>
          <p:cNvSpPr>
            <a:spLocks noGrp="1"/>
          </p:cNvSpPr>
          <p:nvPr>
            <p:ph type="ftr" sz="quarter" idx="3"/>
          </p:nvPr>
        </p:nvSpPr>
        <p:spPr>
          <a:xfrm>
            <a:off x="3028950" y="6529137"/>
            <a:ext cx="3086100" cy="192338"/>
          </a:xfrm>
          <a:prstGeom prst="rect">
            <a:avLst/>
          </a:prstGeom>
        </p:spPr>
        <p:txBody>
          <a:bodyPr vert="horz" lIns="91440" tIns="45720" rIns="91440" bIns="45720" rtlCol="0" anchor="ctr"/>
          <a:lstStyle>
            <a:lvl1pPr algn="ctr">
              <a:defRPr sz="900">
                <a:solidFill>
                  <a:schemeClr val="bg1"/>
                </a:solidFill>
              </a:defRPr>
            </a:lvl1pPr>
          </a:lstStyle>
          <a:p>
            <a:pPr>
              <a:defRPr/>
            </a:pPr>
            <a:r>
              <a:rPr lang="en-US"/>
              <a:t>TEA </a:t>
            </a:r>
          </a:p>
        </p:txBody>
      </p:sp>
      <p:sp>
        <p:nvSpPr>
          <p:cNvPr id="6" name="Slide Number Placeholder 5"/>
          <p:cNvSpPr>
            <a:spLocks noGrp="1"/>
          </p:cNvSpPr>
          <p:nvPr>
            <p:ph type="sldNum" sz="quarter" idx="4"/>
          </p:nvPr>
        </p:nvSpPr>
        <p:spPr>
          <a:xfrm>
            <a:off x="6457950" y="6529137"/>
            <a:ext cx="2057400" cy="192338"/>
          </a:xfrm>
          <a:prstGeom prst="rect">
            <a:avLst/>
          </a:prstGeom>
        </p:spPr>
        <p:txBody>
          <a:bodyPr vert="horz" lIns="91440" tIns="45720" rIns="91440" bIns="45720" rtlCol="0" anchor="ctr"/>
          <a:lstStyle>
            <a:lvl1pPr algn="r">
              <a:defRPr sz="900">
                <a:solidFill>
                  <a:schemeClr val="bg1"/>
                </a:solidFill>
              </a:defRPr>
            </a:lvl1pPr>
          </a:lstStyle>
          <a:p>
            <a:pPr>
              <a:defRPr/>
            </a:pPr>
            <a:fld id="{BF2FDDDA-8F15-47A9-9892-76AFA0BBF18E}" type="slidenum">
              <a:rPr lang="en-US" smtClean="0"/>
              <a:pPr>
                <a:defRPr/>
              </a:pPr>
              <a:t>‹#›</a:t>
            </a:fld>
            <a:endParaRPr lang="en-US"/>
          </a:p>
        </p:txBody>
      </p:sp>
    </p:spTree>
    <p:extLst>
      <p:ext uri="{BB962C8B-B14F-4D97-AF65-F5344CB8AC3E}">
        <p14:creationId xmlns:p14="http://schemas.microsoft.com/office/powerpoint/2010/main" val="974216300"/>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 id="2147484077" r:id="rId12"/>
    <p:sldLayoutId id="2147484078" r:id="rId13"/>
    <p:sldLayoutId id="2147484079" r:id="rId14"/>
    <p:sldLayoutId id="2147484080" r:id="rId15"/>
    <p:sldLayoutId id="2147484081" r:id="rId16"/>
  </p:sldLayoutIdLst>
  <p:transition>
    <p:random/>
  </p:transition>
  <p:hf hdr="0" ftr="0" dt="0"/>
  <p:txStyles>
    <p:titleStyle>
      <a:lvl1pPr algn="l" defTabSz="685800" rtl="0" eaLnBrk="1" latinLnBrk="0" hangingPunct="1">
        <a:lnSpc>
          <a:spcPct val="90000"/>
        </a:lnSpc>
        <a:spcBef>
          <a:spcPct val="0"/>
        </a:spcBef>
        <a:buNone/>
        <a:defRPr sz="2700" b="1" kern="1200">
          <a:solidFill>
            <a:srgbClr val="3C6EBE"/>
          </a:solidFill>
          <a:latin typeface="Open Sans Semibold"/>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489E44E-DDDD-40EE-ACCA-BFAA99ADB5E5}"/>
              </a:ext>
            </a:extLst>
          </p:cNvPr>
          <p:cNvGraphicFramePr>
            <a:graphicFrameLocks noChangeAspect="1"/>
          </p:cNvGraphicFramePr>
          <p:nvPr userDrawn="1">
            <p:custDataLst>
              <p:tags r:id="rId24"/>
            </p:custDataLst>
            <p:extLst>
              <p:ext uri="{D42A27DB-BD31-4B8C-83A1-F6EECF244321}">
                <p14:modId xmlns:p14="http://schemas.microsoft.com/office/powerpoint/2010/main" val="3736162663"/>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25" imgW="395" imgH="394" progId="TCLayout.ActiveDocument.1">
                  <p:embed/>
                </p:oleObj>
              </mc:Choice>
              <mc:Fallback>
                <p:oleObj name="think-cell Slide" r:id="rId25" imgW="395" imgH="394" progId="TCLayout.ActiveDocument.1">
                  <p:embed/>
                  <p:pic>
                    <p:nvPicPr>
                      <p:cNvPr id="4" name="Object 3" hidden="1">
                        <a:extLst>
                          <a:ext uri="{FF2B5EF4-FFF2-40B4-BE49-F238E27FC236}">
                            <a16:creationId xmlns:a16="http://schemas.microsoft.com/office/drawing/2014/main" id="{8489E44E-DDDD-40EE-ACCA-BFAA99ADB5E5}"/>
                          </a:ext>
                        </a:extLst>
                      </p:cNvPr>
                      <p:cNvPicPr/>
                      <p:nvPr/>
                    </p:nvPicPr>
                    <p:blipFill>
                      <a:blip r:embed="rId26"/>
                      <a:stretch>
                        <a:fillRect/>
                      </a:stretch>
                    </p:blipFill>
                    <p:spPr>
                      <a:xfrm>
                        <a:off x="1191" y="1588"/>
                        <a:ext cx="1191"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478465" y="104134"/>
            <a:ext cx="8373141"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371344397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22" r:id="rId12"/>
    <p:sldLayoutId id="2147484123" r:id="rId13"/>
    <p:sldLayoutId id="2147484124" r:id="rId14"/>
    <p:sldLayoutId id="2147484125" r:id="rId15"/>
    <p:sldLayoutId id="2147484126" r:id="rId16"/>
    <p:sldLayoutId id="2147484127" r:id="rId17"/>
    <p:sldLayoutId id="2147484128" r:id="rId18"/>
    <p:sldLayoutId id="2147484129" r:id="rId19"/>
    <p:sldLayoutId id="2147484130" r:id="rId20"/>
    <p:sldLayoutId id="2147484131" r:id="rId21"/>
    <p:sldLayoutId id="2147484132" r:id="rId22"/>
  </p:sldLayoutIdLst>
  <p:hf hdr="0" ftr="0" dt="0"/>
  <p:txStyles>
    <p:title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p:titleStyle>
    <p:body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28650" y="6386733"/>
            <a:ext cx="2057400" cy="334743"/>
          </a:xfrm>
          <a:prstGeom prst="rect">
            <a:avLst/>
          </a:prstGeom>
        </p:spPr>
        <p:txBody>
          <a:bodyPr vert="horz" lIns="91440" tIns="45720" rIns="91440" bIns="45720" rtlCol="0" anchor="ctr"/>
          <a:lstStyle>
            <a:lvl1pPr algn="l">
              <a:defRPr sz="900">
                <a:solidFill>
                  <a:schemeClr val="bg1"/>
                </a:solidFill>
              </a:defRPr>
            </a:lvl1pPr>
          </a:lstStyle>
          <a:p>
            <a:fld id="{27DE0E1F-2ADF-4DD9-932A-E1DDB2302C91}" type="datetime1">
              <a:rPr lang="en-US" smtClean="0"/>
              <a:t>9/19/2024</a:t>
            </a:fld>
            <a:endParaRPr lang="en-US"/>
          </a:p>
        </p:txBody>
      </p:sp>
      <p:sp>
        <p:nvSpPr>
          <p:cNvPr id="5" name="Footer Placeholder 4"/>
          <p:cNvSpPr>
            <a:spLocks noGrp="1"/>
          </p:cNvSpPr>
          <p:nvPr>
            <p:ph type="ftr" sz="quarter" idx="3"/>
          </p:nvPr>
        </p:nvSpPr>
        <p:spPr>
          <a:xfrm>
            <a:off x="3028950" y="6386733"/>
            <a:ext cx="3086100" cy="334743"/>
          </a:xfrm>
          <a:prstGeom prst="rect">
            <a:avLst/>
          </a:prstGeom>
        </p:spPr>
        <p:txBody>
          <a:bodyPr vert="horz" lIns="91440" tIns="45720" rIns="91440" bIns="45720" rtlCol="0" anchor="ctr"/>
          <a:lstStyle>
            <a:lvl1pPr algn="ctr">
              <a:defRPr sz="900">
                <a:solidFill>
                  <a:schemeClr val="bg1"/>
                </a:solidFill>
              </a:defRPr>
            </a:lvl1pPr>
          </a:lstStyle>
          <a:p>
            <a:endParaRPr lang="en-US"/>
          </a:p>
        </p:txBody>
      </p:sp>
      <p:sp>
        <p:nvSpPr>
          <p:cNvPr id="6" name="Slide Number Placeholder 5"/>
          <p:cNvSpPr>
            <a:spLocks noGrp="1"/>
          </p:cNvSpPr>
          <p:nvPr>
            <p:ph type="sldNum" sz="quarter" idx="4"/>
          </p:nvPr>
        </p:nvSpPr>
        <p:spPr>
          <a:xfrm>
            <a:off x="6457950" y="6386733"/>
            <a:ext cx="2057400" cy="334743"/>
          </a:xfrm>
          <a:prstGeom prst="rect">
            <a:avLst/>
          </a:prstGeom>
        </p:spPr>
        <p:txBody>
          <a:bodyPr vert="horz" lIns="91440" tIns="45720" rIns="91440" bIns="45720" rtlCol="0" anchor="ctr"/>
          <a:lstStyle>
            <a:lvl1pPr algn="r">
              <a:defRPr sz="9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129923014"/>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28650" y="6507579"/>
            <a:ext cx="2057400" cy="213896"/>
          </a:xfrm>
          <a:prstGeom prst="rect">
            <a:avLst/>
          </a:prstGeom>
        </p:spPr>
        <p:txBody>
          <a:bodyPr vert="horz" lIns="91440" tIns="45720" rIns="91440" bIns="45720" rtlCol="0" anchor="ctr"/>
          <a:lstStyle>
            <a:lvl1pPr algn="l">
              <a:defRPr sz="900">
                <a:solidFill>
                  <a:schemeClr val="bg1"/>
                </a:solidFill>
              </a:defRPr>
            </a:lvl1pPr>
          </a:lstStyle>
          <a:p>
            <a:fld id="{E826851A-3682-4835-BA62-7DE78985AA14}" type="datetime1">
              <a:rPr lang="en-US" smtClean="0"/>
              <a:t>9/19/2024</a:t>
            </a:fld>
            <a:endParaRPr lang="en-US"/>
          </a:p>
        </p:txBody>
      </p:sp>
      <p:sp>
        <p:nvSpPr>
          <p:cNvPr id="5" name="Footer Placeholder 4"/>
          <p:cNvSpPr>
            <a:spLocks noGrp="1"/>
          </p:cNvSpPr>
          <p:nvPr>
            <p:ph type="ftr" sz="quarter" idx="3"/>
          </p:nvPr>
        </p:nvSpPr>
        <p:spPr>
          <a:xfrm>
            <a:off x="3028950" y="6507579"/>
            <a:ext cx="3086100" cy="213896"/>
          </a:xfrm>
          <a:prstGeom prst="rect">
            <a:avLst/>
          </a:prstGeom>
        </p:spPr>
        <p:txBody>
          <a:bodyPr vert="horz" lIns="91440" tIns="45720" rIns="91440" bIns="45720" rtlCol="0" anchor="ctr"/>
          <a:lstStyle>
            <a:lvl1pPr algn="ctr">
              <a:defRPr sz="900">
                <a:solidFill>
                  <a:schemeClr val="bg1"/>
                </a:solidFill>
              </a:defRPr>
            </a:lvl1pPr>
          </a:lstStyle>
          <a:p>
            <a:endParaRPr lang="en-US"/>
          </a:p>
        </p:txBody>
      </p:sp>
      <p:sp>
        <p:nvSpPr>
          <p:cNvPr id="6" name="Slide Number Placeholder 5"/>
          <p:cNvSpPr>
            <a:spLocks noGrp="1"/>
          </p:cNvSpPr>
          <p:nvPr>
            <p:ph type="sldNum" sz="quarter" idx="4"/>
          </p:nvPr>
        </p:nvSpPr>
        <p:spPr>
          <a:xfrm>
            <a:off x="6457950" y="6507579"/>
            <a:ext cx="2057400" cy="213896"/>
          </a:xfrm>
          <a:prstGeom prst="rect">
            <a:avLst/>
          </a:prstGeom>
        </p:spPr>
        <p:txBody>
          <a:bodyPr vert="horz" lIns="91440" tIns="45720" rIns="91440" bIns="45720" rtlCol="0" anchor="ctr"/>
          <a:lstStyle>
            <a:lvl1pPr algn="r">
              <a:defRPr sz="9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087496568"/>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16935" y="243951"/>
            <a:ext cx="5851962" cy="71020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529137"/>
            <a:ext cx="2057400" cy="192338"/>
          </a:xfrm>
          <a:prstGeom prst="rect">
            <a:avLst/>
          </a:prstGeom>
        </p:spPr>
        <p:txBody>
          <a:bodyPr vert="horz" lIns="91440" tIns="45720" rIns="91440" bIns="45720" rtlCol="0" anchor="ctr"/>
          <a:lstStyle>
            <a:lvl1pPr algn="l">
              <a:defRPr sz="900">
                <a:solidFill>
                  <a:schemeClr val="bg1"/>
                </a:solidFill>
              </a:defRPr>
            </a:lvl1pPr>
          </a:lstStyle>
          <a:p>
            <a:fld id="{66E9693A-2850-41E7-8AC6-CBA3C4B46337}" type="datetime1">
              <a:rPr lang="en-US" smtClean="0"/>
              <a:t>9/19/2024</a:t>
            </a:fld>
            <a:endParaRPr lang="en-US"/>
          </a:p>
        </p:txBody>
      </p:sp>
      <p:sp>
        <p:nvSpPr>
          <p:cNvPr id="5" name="Footer Placeholder 4"/>
          <p:cNvSpPr>
            <a:spLocks noGrp="1"/>
          </p:cNvSpPr>
          <p:nvPr>
            <p:ph type="ftr" sz="quarter" idx="3"/>
          </p:nvPr>
        </p:nvSpPr>
        <p:spPr>
          <a:xfrm>
            <a:off x="3028950" y="6529137"/>
            <a:ext cx="3086100" cy="192338"/>
          </a:xfrm>
          <a:prstGeom prst="rect">
            <a:avLst/>
          </a:prstGeom>
        </p:spPr>
        <p:txBody>
          <a:bodyPr vert="horz" lIns="91440" tIns="45720" rIns="91440" bIns="45720" rtlCol="0" anchor="ctr"/>
          <a:lstStyle>
            <a:lvl1pPr algn="ctr">
              <a:defRPr sz="900">
                <a:solidFill>
                  <a:schemeClr val="bg1"/>
                </a:solidFill>
              </a:defRPr>
            </a:lvl1pPr>
          </a:lstStyle>
          <a:p>
            <a:endParaRPr lang="en-US"/>
          </a:p>
        </p:txBody>
      </p:sp>
      <p:sp>
        <p:nvSpPr>
          <p:cNvPr id="6" name="Slide Number Placeholder 5"/>
          <p:cNvSpPr>
            <a:spLocks noGrp="1"/>
          </p:cNvSpPr>
          <p:nvPr>
            <p:ph type="sldNum" sz="quarter" idx="4"/>
          </p:nvPr>
        </p:nvSpPr>
        <p:spPr>
          <a:xfrm>
            <a:off x="6457950" y="6529137"/>
            <a:ext cx="2057400" cy="192338"/>
          </a:xfrm>
          <a:prstGeom prst="rect">
            <a:avLst/>
          </a:prstGeom>
        </p:spPr>
        <p:txBody>
          <a:bodyPr vert="horz" lIns="91440" tIns="45720" rIns="91440" bIns="45720" rtlCol="0" anchor="ctr"/>
          <a:lstStyle>
            <a:lvl1pPr algn="r">
              <a:defRPr sz="9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609411040"/>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 id="2147484104" r:id="rId12"/>
    <p:sldLayoutId id="2147484105" r:id="rId13"/>
    <p:sldLayoutId id="2147484106" r:id="rId14"/>
  </p:sldLayoutIdLst>
  <p:hf hdr="0" ftr="0" dt="0"/>
  <p:txStyles>
    <p:titleStyle>
      <a:lvl1pPr algn="l" defTabSz="685800" rtl="0" eaLnBrk="1" latinLnBrk="0" hangingPunct="1">
        <a:lnSpc>
          <a:spcPct val="90000"/>
        </a:lnSpc>
        <a:spcBef>
          <a:spcPct val="0"/>
        </a:spcBef>
        <a:buNone/>
        <a:defRPr sz="2700" b="1" kern="1200">
          <a:solidFill>
            <a:srgbClr val="3C6EBE"/>
          </a:solidFill>
          <a:latin typeface="Open Sans Semibold"/>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1222"/>
      </p:ext>
    </p:extLst>
  </p:cSld>
  <p:clrMap bg1="lt1" tx1="dk1" bg2="lt2" tx2="dk2" accent1="accent1" accent2="accent2" accent3="accent3" accent4="accent4" accent5="accent5" accent6="accent6" hlink="hlink" folHlink="folHlink"/>
  <p:sldLayoutIdLst>
    <p:sldLayoutId id="2147484108" r:id="rId1"/>
    <p:sldLayoutId id="2147484109" r:id="rId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hyperlink" Target="https://tea.texas.gov/student-assessment/telpas" TargetMode="External"/><Relationship Id="rId2" Type="http://schemas.openxmlformats.org/officeDocument/2006/relationships/notesSlide" Target="../notesSlides/notesSlide17.xml"/><Relationship Id="rId1" Type="http://schemas.openxmlformats.org/officeDocument/2006/relationships/slideLayout" Target="../slideLayouts/slideLayout23.xml"/><Relationship Id="rId5" Type="http://schemas.openxmlformats.org/officeDocument/2006/relationships/hyperlink" Target="https://www.texasassessment.gov/testing-personnel.html" TargetMode="External"/><Relationship Id="rId4" Type="http://schemas.openxmlformats.org/officeDocument/2006/relationships/hyperlink" Target="https://tea.texas.gov/student-assessment/test-administration-resources"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hyperlink" Target="https://txassessmentdocs.atlassian.net/wiki/spaces/ODCCM/pages/2793212283/Special+Administration+of+an+Online+Assessment" TargetMode="External"/><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Writing collection overview" title="Title slide"/>
          <p:cNvSpPr>
            <a:spLocks noGrp="1"/>
          </p:cNvSpPr>
          <p:nvPr>
            <p:ph type="ctrTitle"/>
          </p:nvPr>
        </p:nvSpPr>
        <p:spPr>
          <a:xfrm>
            <a:off x="685800" y="2525486"/>
            <a:ext cx="6339565" cy="2466907"/>
          </a:xfrm>
        </p:spPr>
        <p:txBody>
          <a:bodyPr>
            <a:normAutofit fontScale="90000"/>
          </a:bodyPr>
          <a:lstStyle/>
          <a:p>
            <a:pPr algn="ctr"/>
            <a:br>
              <a:rPr lang="en-US" sz="2800" dirty="0">
                <a:solidFill>
                  <a:schemeClr val="tx1"/>
                </a:solidFill>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Writing Collection Overview</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Grades 2–12</a:t>
            </a:r>
            <a:br>
              <a:rPr lang="en-US" sz="4000" dirty="0">
                <a:latin typeface="Calibri" panose="020F0502020204030204" pitchFamily="34" charset="0"/>
                <a:cs typeface="Calibri" panose="020F0502020204030204" pitchFamily="34" charset="0"/>
              </a:rPr>
            </a:br>
            <a:br>
              <a:rPr lang="en-US" sz="4000" dirty="0">
                <a:latin typeface="Calibri" panose="020F0502020204030204" pitchFamily="34" charset="0"/>
                <a:cs typeface="Calibri" panose="020F0502020204030204" pitchFamily="34" charset="0"/>
              </a:rPr>
            </a:br>
            <a:br>
              <a:rPr lang="en-US" sz="4000" dirty="0">
                <a:latin typeface="Calibri" panose="020F0502020204030204" pitchFamily="34" charset="0"/>
                <a:cs typeface="Calibri" panose="020F0502020204030204" pitchFamily="34" charset="0"/>
              </a:rPr>
            </a:br>
            <a:endParaRPr lang="en-US" sz="2800" dirty="0">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EF4F9A0A-C650-8E63-D054-D9FE834A1309}"/>
              </a:ext>
            </a:extLst>
          </p:cNvPr>
          <p:cNvSpPr>
            <a:spLocks noGrp="1"/>
          </p:cNvSpPr>
          <p:nvPr>
            <p:ph type="body" sz="quarter" idx="10"/>
          </p:nvPr>
        </p:nvSpPr>
        <p:spPr>
          <a:xfrm>
            <a:off x="1169008" y="4922992"/>
            <a:ext cx="5604482" cy="869505"/>
          </a:xfrm>
        </p:spPr>
        <p:txBody>
          <a:bodyPr/>
          <a:lstStyle/>
          <a:p>
            <a:pPr algn="ctr"/>
            <a:r>
              <a:rPr lang="en-US" dirty="0">
                <a:solidFill>
                  <a:srgbClr val="F16038"/>
                </a:solidFill>
              </a:rPr>
              <a:t>Texas Education Agency</a:t>
            </a:r>
          </a:p>
          <a:p>
            <a:pPr algn="ctr"/>
            <a:r>
              <a:rPr lang="en-US" dirty="0">
                <a:solidFill>
                  <a:srgbClr val="F16038"/>
                </a:solidFill>
              </a:rPr>
              <a:t>Student Assessment Division</a:t>
            </a:r>
          </a:p>
          <a:p>
            <a:endParaRPr lang="en-US" dirty="0"/>
          </a:p>
        </p:txBody>
      </p:sp>
      <p:pic>
        <p:nvPicPr>
          <p:cNvPr id="8" name="Picture 7">
            <a:extLst>
              <a:ext uri="{FF2B5EF4-FFF2-40B4-BE49-F238E27FC236}">
                <a16:creationId xmlns:a16="http://schemas.microsoft.com/office/drawing/2014/main" id="{93CC2CEA-F4BE-1E3A-8F96-F187D29B041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42212" y="3578831"/>
            <a:ext cx="3458075" cy="1186242"/>
          </a:xfrm>
          <a:prstGeom prst="rect">
            <a:avLst/>
          </a:prstGeom>
        </p:spPr>
      </p:pic>
    </p:spTree>
    <p:extLst>
      <p:ext uri="{BB962C8B-B14F-4D97-AF65-F5344CB8AC3E}">
        <p14:creationId xmlns:p14="http://schemas.microsoft.com/office/powerpoint/2010/main" val="1888301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altLang="en-US" sz="3600" b="1" dirty="0">
                <a:solidFill>
                  <a:srgbClr val="0D6CB9"/>
                </a:solidFill>
                <a:latin typeface="Calibri" panose="020F0502020204030204" pitchFamily="34" charset="0"/>
                <a:cs typeface="Calibri" panose="020F0502020204030204" pitchFamily="34" charset="0"/>
              </a:rPr>
              <a:t>Building Writing Collections</a:t>
            </a:r>
          </a:p>
        </p:txBody>
      </p:sp>
      <p:sp>
        <p:nvSpPr>
          <p:cNvPr id="22531" name="Rectangle 3"/>
          <p:cNvSpPr>
            <a:spLocks noGrp="1" noChangeArrowheads="1"/>
          </p:cNvSpPr>
          <p:nvPr>
            <p:ph idx="1"/>
          </p:nvPr>
        </p:nvSpPr>
        <p:spPr>
          <a:xfrm>
            <a:off x="278207" y="1123706"/>
            <a:ext cx="8497118" cy="4496686"/>
          </a:xfrm>
        </p:spPr>
        <p:txBody>
          <a:bodyPr>
            <a:normAutofit/>
          </a:bodyPr>
          <a:lstStyle/>
          <a:p>
            <a:pPr marL="566737" indent="-457200" eaLnBrk="1" hangingPunct="1">
              <a:spcAft>
                <a:spcPct val="20000"/>
              </a:spcAft>
              <a:buClr>
                <a:schemeClr val="accent2"/>
              </a:buClr>
              <a:buFont typeface="Wingdings" panose="05000000000000000000" pitchFamily="2" charset="2"/>
              <a:buChar char="§"/>
            </a:pPr>
            <a:r>
              <a:rPr lang="en-US" altLang="en-US" sz="2600" dirty="0">
                <a:solidFill>
                  <a:srgbClr val="0D6CB9"/>
                </a:solidFill>
              </a:rPr>
              <a:t>Strive to gather more than 5 writing samples for each student.  </a:t>
            </a:r>
          </a:p>
          <a:p>
            <a:pPr marL="566737" indent="-457200" eaLnBrk="1" hangingPunct="1">
              <a:spcAft>
                <a:spcPct val="20000"/>
              </a:spcAft>
              <a:buClr>
                <a:schemeClr val="accent2"/>
              </a:buClr>
              <a:buFont typeface="Wingdings" panose="05000000000000000000" pitchFamily="2" charset="2"/>
              <a:buChar char="§"/>
            </a:pPr>
            <a:r>
              <a:rPr lang="en-US" altLang="en-US" sz="2600" dirty="0">
                <a:solidFill>
                  <a:srgbClr val="0D6CB9"/>
                </a:solidFill>
              </a:rPr>
              <a:t>Choose at least 5 samples that meet the criteria and do the best job of portraying the student’s current proficiency level.  </a:t>
            </a:r>
          </a:p>
          <a:p>
            <a:pPr marL="566737" indent="-457200" eaLnBrk="1" hangingPunct="1">
              <a:spcAft>
                <a:spcPct val="20000"/>
              </a:spcAft>
              <a:buClr>
                <a:schemeClr val="accent2"/>
              </a:buClr>
              <a:buFont typeface="Wingdings" panose="05000000000000000000" pitchFamily="2" charset="2"/>
              <a:buChar char="§"/>
            </a:pPr>
            <a:r>
              <a:rPr lang="en-US" altLang="en-US" sz="2600" dirty="0">
                <a:solidFill>
                  <a:srgbClr val="0D6CB9"/>
                </a:solidFill>
              </a:rPr>
              <a:t>If a student is near the border between two proficiency levels, consider including samples written in the latter part of the TELPAS assessment window. The more recent the writing samples, the more accurately they will reflect the proficiency level of the student.</a:t>
            </a:r>
          </a:p>
        </p:txBody>
      </p:sp>
      <p:sp>
        <p:nvSpPr>
          <p:cNvPr id="6" name="Slide Number Placeholder 5"/>
          <p:cNvSpPr>
            <a:spLocks noGrp="1"/>
          </p:cNvSpPr>
          <p:nvPr>
            <p:ph type="sldNum" sz="quarter" idx="4"/>
          </p:nvPr>
        </p:nvSpPr>
        <p:spPr/>
        <p:txBody>
          <a:bodyPr/>
          <a:lstStyle/>
          <a:p>
            <a:pPr>
              <a:defRPr/>
            </a:pPr>
            <a:fld id="{38D00CC7-5F05-41C7-9FB5-BC3F2B557226}" type="slidenum">
              <a:rPr lang="en-US" smtClean="0"/>
              <a:pPr>
                <a:defRPr/>
              </a:pPr>
              <a:t>10</a:t>
            </a:fld>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descr="Building Collections, part 1" title="Building Collections, part 1"/>
          <p:cNvSpPr>
            <a:spLocks noGrp="1" noChangeArrowheads="1"/>
          </p:cNvSpPr>
          <p:nvPr>
            <p:ph type="title"/>
          </p:nvPr>
        </p:nvSpPr>
        <p:spPr/>
        <p:txBody>
          <a:bodyPr>
            <a:normAutofit/>
          </a:bodyPr>
          <a:lstStyle/>
          <a:p>
            <a:pPr eaLnBrk="1" hangingPunct="1"/>
            <a:r>
              <a:rPr lang="en-US" altLang="en-US" sz="3600" b="1" dirty="0">
                <a:solidFill>
                  <a:srgbClr val="0D6CB9"/>
                </a:solidFill>
                <a:latin typeface="Calibri" panose="020F0502020204030204" pitchFamily="34" charset="0"/>
                <a:cs typeface="Calibri" panose="020F0502020204030204" pitchFamily="34" charset="0"/>
              </a:rPr>
              <a:t>Building Collections</a:t>
            </a:r>
          </a:p>
        </p:txBody>
      </p:sp>
      <p:sp>
        <p:nvSpPr>
          <p:cNvPr id="24579" name="Rectangle 3"/>
          <p:cNvSpPr>
            <a:spLocks noGrp="1" noChangeArrowheads="1"/>
          </p:cNvSpPr>
          <p:nvPr>
            <p:ph idx="1"/>
          </p:nvPr>
        </p:nvSpPr>
        <p:spPr/>
        <p:txBody>
          <a:bodyPr>
            <a:normAutofit fontScale="92500"/>
          </a:bodyPr>
          <a:lstStyle/>
          <a:p>
            <a:pPr marL="566737" indent="-457200" eaLnBrk="1" hangingPunct="1">
              <a:spcAft>
                <a:spcPct val="20000"/>
              </a:spcAft>
              <a:buClr>
                <a:schemeClr val="accent2"/>
              </a:buClr>
              <a:buFont typeface="Wingdings" panose="05000000000000000000" pitchFamily="2" charset="2"/>
              <a:buChar char="§"/>
            </a:pPr>
            <a:r>
              <a:rPr lang="en-US" altLang="en-US" sz="2800" dirty="0">
                <a:solidFill>
                  <a:srgbClr val="0D6CB9"/>
                </a:solidFill>
                <a:latin typeface="Calibri" panose="020F0502020204030204" pitchFamily="34" charset="0"/>
                <a:cs typeface="Calibri" panose="020F0502020204030204" pitchFamily="34" charset="0"/>
              </a:rPr>
              <a:t>Collections should contain some papers in which students showcase the English they know and feel comfortable using. “Comfort zone” writing is especially important for students at lower proficiency levels.</a:t>
            </a:r>
          </a:p>
          <a:p>
            <a:pPr marL="566737" indent="-457200" eaLnBrk="1" hangingPunct="1">
              <a:spcAft>
                <a:spcPct val="20000"/>
              </a:spcAft>
              <a:buClr>
                <a:schemeClr val="accent2"/>
              </a:buClr>
              <a:buFont typeface="Wingdings" panose="05000000000000000000" pitchFamily="2" charset="2"/>
              <a:buChar char="§"/>
            </a:pPr>
            <a:r>
              <a:rPr lang="en-US" altLang="en-US" sz="2800" dirty="0">
                <a:solidFill>
                  <a:srgbClr val="0D6CB9"/>
                </a:solidFill>
                <a:latin typeface="Calibri" panose="020F0502020204030204" pitchFamily="34" charset="0"/>
                <a:cs typeface="Calibri" panose="020F0502020204030204" pitchFamily="34" charset="0"/>
              </a:rPr>
              <a:t>Collections should also include papers in which students are stretched and pushed beyond their comfort zone so the collection shows that a student has not yet reached the next level (the student is beginning but not yet intermediate, intermediate but not yet advanced, advanced but not yet advanced high).</a:t>
            </a:r>
          </a:p>
        </p:txBody>
      </p:sp>
      <p:sp>
        <p:nvSpPr>
          <p:cNvPr id="6" name="Slide Number Placeholder 5"/>
          <p:cNvSpPr>
            <a:spLocks noGrp="1"/>
          </p:cNvSpPr>
          <p:nvPr>
            <p:ph type="sldNum" sz="quarter" idx="4"/>
          </p:nvPr>
        </p:nvSpPr>
        <p:spPr/>
        <p:txBody>
          <a:bodyPr/>
          <a:lstStyle/>
          <a:p>
            <a:pPr>
              <a:defRPr/>
            </a:pPr>
            <a:fld id="{073A7A9A-20D9-4B16-A47C-47269C5C1BFF}" type="slidenum">
              <a:rPr lang="en-US" smtClean="0"/>
              <a:pPr>
                <a:defRPr/>
              </a:pPr>
              <a:t>11</a:t>
            </a:fld>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descr="Building Collections, part 2" title="Building Collections, part 2"/>
          <p:cNvSpPr>
            <a:spLocks noGrp="1" noChangeArrowheads="1"/>
          </p:cNvSpPr>
          <p:nvPr>
            <p:ph type="title"/>
          </p:nvPr>
        </p:nvSpPr>
        <p:spPr/>
        <p:txBody>
          <a:bodyPr>
            <a:normAutofit/>
          </a:bodyPr>
          <a:lstStyle/>
          <a:p>
            <a:pPr eaLnBrk="1" hangingPunct="1"/>
            <a:r>
              <a:rPr lang="en-US" altLang="en-US" sz="3600" b="1" dirty="0">
                <a:solidFill>
                  <a:srgbClr val="0D6CB9"/>
                </a:solidFill>
                <a:latin typeface="Calibri" panose="020F0502020204030204" pitchFamily="34" charset="0"/>
                <a:cs typeface="Calibri" panose="020F0502020204030204" pitchFamily="34" charset="0"/>
              </a:rPr>
              <a:t>Building Collections</a:t>
            </a:r>
            <a:r>
              <a:rPr lang="en-US" altLang="en-US" sz="3600" dirty="0">
                <a:solidFill>
                  <a:srgbClr val="0D6CB9"/>
                </a:solidFill>
                <a:latin typeface="Calibri" panose="020F0502020204030204" pitchFamily="34" charset="0"/>
                <a:cs typeface="Calibri" panose="020F0502020204030204" pitchFamily="34" charset="0"/>
              </a:rPr>
              <a:t> (</a:t>
            </a:r>
            <a:r>
              <a:rPr lang="en-US" altLang="en-US" sz="3600" b="1" dirty="0">
                <a:solidFill>
                  <a:srgbClr val="0D6CB9"/>
                </a:solidFill>
                <a:latin typeface="Calibri" panose="020F0502020204030204" pitchFamily="34" charset="0"/>
                <a:cs typeface="Calibri" panose="020F0502020204030204" pitchFamily="34" charset="0"/>
              </a:rPr>
              <a:t>continued)</a:t>
            </a:r>
          </a:p>
        </p:txBody>
      </p:sp>
      <p:sp>
        <p:nvSpPr>
          <p:cNvPr id="7" name="Slide Number Placeholder 6">
            <a:extLst>
              <a:ext uri="{C183D7F6-B498-43B3-948B-1728B52AA6E4}">
                <adec:decorative xmlns:adec="http://schemas.microsoft.com/office/drawing/2017/decorative" val="1"/>
              </a:ext>
            </a:extLst>
          </p:cNvPr>
          <p:cNvSpPr>
            <a:spLocks noGrp="1"/>
          </p:cNvSpPr>
          <p:nvPr>
            <p:ph type="sldNum" sz="quarter" idx="4"/>
          </p:nvPr>
        </p:nvSpPr>
        <p:spPr/>
        <p:txBody>
          <a:bodyPr/>
          <a:lstStyle/>
          <a:p>
            <a:pPr>
              <a:defRPr/>
            </a:pPr>
            <a:fld id="{77690033-F49F-4156-9551-CFACB4672094}" type="slidenum">
              <a:rPr lang="en-US" smtClean="0"/>
              <a:pPr>
                <a:defRPr/>
              </a:pPr>
              <a:t>12</a:t>
            </a:fld>
            <a:endParaRPr lang="en-US" dirty="0"/>
          </a:p>
        </p:txBody>
      </p:sp>
      <p:sp>
        <p:nvSpPr>
          <p:cNvPr id="26628" name="Content Placeholder 3" descr="Reminder: The characteristics considered must come from the PLDs. "/>
          <p:cNvSpPr>
            <a:spLocks noGrp="1"/>
          </p:cNvSpPr>
          <p:nvPr>
            <p:ph sz="half" idx="4294967295"/>
          </p:nvPr>
        </p:nvSpPr>
        <p:spPr>
          <a:xfrm>
            <a:off x="847725" y="5152693"/>
            <a:ext cx="7448550" cy="381000"/>
          </a:xfrm>
          <a:prstGeom prst="rect">
            <a:avLst/>
          </a:prstGeom>
          <a:solidFill>
            <a:schemeClr val="accent2"/>
          </a:solidFill>
          <a:ln w="28575">
            <a:solidFill>
              <a:srgbClr val="F16038"/>
            </a:solidFill>
            <a:prstDash val="dashDot"/>
            <a:miter lim="800000"/>
            <a:headEnd/>
            <a:tailEnd/>
          </a:ln>
        </p:spPr>
        <p:txBody>
          <a:bodyPr>
            <a:normAutofit/>
          </a:bodyPr>
          <a:lstStyle/>
          <a:p>
            <a:pPr marL="365125" indent="-255588" algn="ctr" eaLnBrk="1" hangingPunct="1">
              <a:buFont typeface="Wingdings" panose="05000000000000000000" pitchFamily="2" charset="2"/>
              <a:buNone/>
            </a:pPr>
            <a:r>
              <a:rPr lang="en-US" altLang="en-US" sz="1800" dirty="0"/>
              <a:t>Reminder: The characteristics considered must come from the PLDs.</a:t>
            </a:r>
          </a:p>
        </p:txBody>
      </p:sp>
      <p:sp>
        <p:nvSpPr>
          <p:cNvPr id="26627" name="Rectangle 3"/>
          <p:cNvSpPr>
            <a:spLocks noGrp="1" noChangeArrowheads="1"/>
          </p:cNvSpPr>
          <p:nvPr>
            <p:ph idx="1"/>
          </p:nvPr>
        </p:nvSpPr>
        <p:spPr>
          <a:xfrm>
            <a:off x="329184" y="1310990"/>
            <a:ext cx="8497118" cy="3337210"/>
          </a:xfrm>
        </p:spPr>
        <p:txBody>
          <a:bodyPr>
            <a:normAutofit/>
          </a:bodyPr>
          <a:lstStyle/>
          <a:p>
            <a:pPr marL="566737" indent="-457200" eaLnBrk="1" hangingPunct="1">
              <a:spcAft>
                <a:spcPct val="20000"/>
              </a:spcAft>
              <a:buClr>
                <a:schemeClr val="accent2"/>
              </a:buClr>
              <a:buFont typeface="Wingdings" panose="05000000000000000000" pitchFamily="2" charset="2"/>
              <a:buChar char="§"/>
            </a:pPr>
            <a:r>
              <a:rPr lang="en-US" altLang="en-US" sz="2600" dirty="0">
                <a:solidFill>
                  <a:srgbClr val="0D6CB9"/>
                </a:solidFill>
              </a:rPr>
              <a:t>The papers you assemble need to help determine and justify ratings. They must give evidence to support the rater in saying, “I know the student is at least at X proficiency level because of these characteristics in his or her writing. I know the student is not yet at the next proficiency level because of these other characteristics in his or her writing.” </a:t>
            </a:r>
          </a:p>
          <a:p>
            <a:pPr marL="365125" indent="-255588" eaLnBrk="1" hangingPunct="1">
              <a:spcAft>
                <a:spcPct val="20000"/>
              </a:spcAft>
            </a:pPr>
            <a:endParaRPr lang="en-US" alt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52400" y="1480"/>
            <a:ext cx="8506674" cy="962338"/>
          </a:xfrm>
        </p:spPr>
        <p:txBody>
          <a:bodyPr>
            <a:normAutofit/>
          </a:bodyPr>
          <a:lstStyle/>
          <a:p>
            <a:pPr eaLnBrk="1" hangingPunct="1"/>
            <a:r>
              <a:rPr lang="en-US" altLang="en-US" sz="3600" b="1" dirty="0">
                <a:solidFill>
                  <a:srgbClr val="0D6CB9"/>
                </a:solidFill>
                <a:latin typeface="Calibri" panose="020F0502020204030204" pitchFamily="34" charset="0"/>
                <a:cs typeface="Calibri" panose="020F0502020204030204" pitchFamily="34" charset="0"/>
              </a:rPr>
              <a:t>Beginning Level</a:t>
            </a:r>
          </a:p>
        </p:txBody>
      </p:sp>
      <p:sp>
        <p:nvSpPr>
          <p:cNvPr id="28675" name="Rectangle 3"/>
          <p:cNvSpPr>
            <a:spLocks noGrp="1" noChangeArrowheads="1"/>
          </p:cNvSpPr>
          <p:nvPr>
            <p:ph idx="1"/>
          </p:nvPr>
        </p:nvSpPr>
        <p:spPr>
          <a:xfrm>
            <a:off x="317753" y="914400"/>
            <a:ext cx="8497118" cy="5029200"/>
          </a:xfrm>
        </p:spPr>
        <p:txBody>
          <a:bodyPr>
            <a:normAutofit fontScale="85000" lnSpcReduction="10000"/>
          </a:bodyPr>
          <a:lstStyle/>
          <a:p>
            <a:pPr marL="566737" indent="-457200" eaLnBrk="1" hangingPunct="1">
              <a:spcAft>
                <a:spcPct val="20000"/>
              </a:spcAft>
              <a:buClr>
                <a:schemeClr val="accent2"/>
              </a:buClr>
              <a:buFont typeface="Wingdings" panose="05000000000000000000" pitchFamily="2" charset="2"/>
              <a:buChar char="§"/>
            </a:pPr>
            <a:r>
              <a:rPr lang="en-US" altLang="en-US" sz="2600" dirty="0">
                <a:solidFill>
                  <a:srgbClr val="0D6CB9"/>
                </a:solidFill>
              </a:rPr>
              <a:t>The ELPS require EB students of all proficiency levels to learn to write in English. </a:t>
            </a:r>
          </a:p>
          <a:p>
            <a:pPr marL="109537" indent="0" eaLnBrk="1" hangingPunct="1">
              <a:spcAft>
                <a:spcPct val="20000"/>
              </a:spcAft>
              <a:buClr>
                <a:schemeClr val="accent2"/>
              </a:buClr>
              <a:buNone/>
            </a:pPr>
            <a:endParaRPr lang="en-US" altLang="en-US" sz="2600" dirty="0">
              <a:solidFill>
                <a:srgbClr val="0D6CB9"/>
              </a:solidFill>
            </a:endParaRPr>
          </a:p>
          <a:p>
            <a:pPr marL="566737" indent="-457200" eaLnBrk="1" hangingPunct="1">
              <a:spcAft>
                <a:spcPct val="20000"/>
              </a:spcAft>
              <a:buClr>
                <a:schemeClr val="accent2"/>
              </a:buClr>
              <a:buFont typeface="Wingdings" panose="05000000000000000000" pitchFamily="2" charset="2"/>
              <a:buChar char="§"/>
            </a:pPr>
            <a:r>
              <a:rPr lang="en-US" altLang="en-US" sz="2600" dirty="0">
                <a:solidFill>
                  <a:srgbClr val="0D6CB9"/>
                </a:solidFill>
              </a:rPr>
              <a:t>It is not acceptable for writing collections of students at the beginning level to include samples written primarily in the native language. Such samples do not provide evidence of English writing proficiency.</a:t>
            </a:r>
          </a:p>
          <a:p>
            <a:pPr marL="909637" lvl="1" indent="-457200">
              <a:spcAft>
                <a:spcPct val="20000"/>
              </a:spcAft>
              <a:buClr>
                <a:srgbClr val="F16038"/>
              </a:buClr>
              <a:buFont typeface="Arial" panose="020B0604020202020204" pitchFamily="34" charset="0"/>
              <a:buChar char="•"/>
            </a:pPr>
            <a:r>
              <a:rPr lang="en-US" altLang="en-US" sz="2300" dirty="0">
                <a:solidFill>
                  <a:srgbClr val="0D6CB9"/>
                </a:solidFill>
              </a:rPr>
              <a:t>In rare circumstances, for a recently arrived newcomer with little to no English ability, samples written primarily in the native language of the student may be used. However, all efforts should be made to collect writing samples in English through the designated collection window.</a:t>
            </a:r>
          </a:p>
          <a:p>
            <a:pPr marL="452437" lvl="1" indent="0">
              <a:spcAft>
                <a:spcPct val="20000"/>
              </a:spcAft>
              <a:buClr>
                <a:srgbClr val="F16038"/>
              </a:buClr>
              <a:buNone/>
            </a:pPr>
            <a:endParaRPr lang="en-US" altLang="en-US" sz="2300" dirty="0">
              <a:solidFill>
                <a:srgbClr val="0D6CB9"/>
              </a:solidFill>
            </a:endParaRPr>
          </a:p>
          <a:p>
            <a:pPr marL="566737" indent="-457200" eaLnBrk="1" hangingPunct="1">
              <a:spcAft>
                <a:spcPct val="20000"/>
              </a:spcAft>
              <a:buClr>
                <a:schemeClr val="accent2"/>
              </a:buClr>
              <a:buFont typeface="Wingdings" panose="05000000000000000000" pitchFamily="2" charset="2"/>
              <a:buChar char="§"/>
            </a:pPr>
            <a:r>
              <a:rPr lang="en-US" altLang="en-US" sz="2600" dirty="0">
                <a:solidFill>
                  <a:srgbClr val="0D6CB9"/>
                </a:solidFill>
              </a:rPr>
              <a:t>Writing tasks of these students should be adapted to their needs. Their writing in English will likely be formulaic or memorized, include recently practiced vocabulary, lack detail, etc. </a:t>
            </a:r>
          </a:p>
        </p:txBody>
      </p:sp>
      <p:sp>
        <p:nvSpPr>
          <p:cNvPr id="6" name="Slide Number Placeholder 5"/>
          <p:cNvSpPr>
            <a:spLocks noGrp="1"/>
          </p:cNvSpPr>
          <p:nvPr>
            <p:ph type="sldNum" sz="quarter" idx="4"/>
          </p:nvPr>
        </p:nvSpPr>
        <p:spPr/>
        <p:txBody>
          <a:bodyPr/>
          <a:lstStyle/>
          <a:p>
            <a:pPr>
              <a:defRPr/>
            </a:pPr>
            <a:fld id="{250C77A7-7956-4A9D-B85B-4F04EDD339C5}" type="slidenum">
              <a:rPr lang="en-US" smtClean="0"/>
              <a:pPr>
                <a:defRPr/>
              </a:pPr>
              <a:t>13</a:t>
            </a:fld>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descr="Summarizing Tips, part 1" title="Summarizing Tips, part 1"/>
          <p:cNvSpPr>
            <a:spLocks noGrp="1" noChangeArrowheads="1"/>
          </p:cNvSpPr>
          <p:nvPr>
            <p:ph type="title"/>
          </p:nvPr>
        </p:nvSpPr>
        <p:spPr/>
        <p:txBody>
          <a:bodyPr>
            <a:normAutofit/>
          </a:bodyPr>
          <a:lstStyle/>
          <a:p>
            <a:pPr eaLnBrk="1" hangingPunct="1"/>
            <a:r>
              <a:rPr lang="en-US" altLang="en-US" sz="3600" b="1" dirty="0">
                <a:solidFill>
                  <a:srgbClr val="0D6CB9"/>
                </a:solidFill>
                <a:latin typeface="Calibri" panose="020F0502020204030204" pitchFamily="34" charset="0"/>
                <a:cs typeface="Calibri" panose="020F0502020204030204" pitchFamily="34" charset="0"/>
              </a:rPr>
              <a:t>Summarizing Tips	</a:t>
            </a:r>
          </a:p>
        </p:txBody>
      </p:sp>
      <p:sp>
        <p:nvSpPr>
          <p:cNvPr id="30723" name="Rectangle 3"/>
          <p:cNvSpPr>
            <a:spLocks noGrp="1" noChangeArrowheads="1"/>
          </p:cNvSpPr>
          <p:nvPr>
            <p:ph idx="1"/>
          </p:nvPr>
        </p:nvSpPr>
        <p:spPr/>
        <p:txBody>
          <a:bodyPr vert="horz" lIns="91440" tIns="45720" rIns="91440" bIns="45720" rtlCol="0" anchor="t">
            <a:normAutofit/>
          </a:bodyPr>
          <a:lstStyle/>
          <a:p>
            <a:pPr marL="566420" indent="-457200">
              <a:spcAft>
                <a:spcPct val="20000"/>
              </a:spcAft>
              <a:buClr>
                <a:schemeClr val="accent2"/>
              </a:buClr>
              <a:buFont typeface="Wingdings" panose="05000000000000000000" pitchFamily="2" charset="2"/>
              <a:buChar char="§"/>
            </a:pPr>
            <a:r>
              <a:rPr lang="en-US" altLang="en-US" sz="2600" dirty="0">
                <a:solidFill>
                  <a:srgbClr val="0D6CB9"/>
                </a:solidFill>
              </a:rPr>
              <a:t>Students who are capable of expressing themselves in English in a detailed, extended way should do so. Do not include brief responses from students who know enough English to respond to writing tasks in extended ways. </a:t>
            </a:r>
          </a:p>
          <a:p>
            <a:pPr marL="109220" indent="0">
              <a:spcAft>
                <a:spcPct val="20000"/>
              </a:spcAft>
              <a:buClr>
                <a:schemeClr val="accent2"/>
              </a:buClr>
              <a:buNone/>
            </a:pPr>
            <a:endParaRPr lang="en-US" dirty="0">
              <a:solidFill>
                <a:srgbClr val="0D6CB9"/>
              </a:solidFill>
            </a:endParaRPr>
          </a:p>
          <a:p>
            <a:pPr marL="566420" indent="-457200" eaLnBrk="1" hangingPunct="1">
              <a:spcAft>
                <a:spcPct val="20000"/>
              </a:spcAft>
              <a:buClr>
                <a:schemeClr val="accent2"/>
              </a:buClr>
              <a:buFont typeface="Wingdings" panose="05000000000000000000" pitchFamily="2" charset="2"/>
              <a:buChar char="§"/>
            </a:pPr>
            <a:r>
              <a:rPr lang="en-US" altLang="en-US" sz="2600" dirty="0">
                <a:solidFill>
                  <a:srgbClr val="0D6CB9"/>
                </a:solidFill>
              </a:rPr>
              <a:t>In other words, consider students’ English-language proficiency levels in determining whether papers are too brief to be included.</a:t>
            </a:r>
            <a:endParaRPr lang="en-US" altLang="en-US" sz="2600" dirty="0">
              <a:solidFill>
                <a:srgbClr val="0D6CB9"/>
              </a:solidFill>
              <a:ea typeface="Open Sans"/>
              <a:cs typeface="Open Sans"/>
            </a:endParaRPr>
          </a:p>
        </p:txBody>
      </p:sp>
      <p:sp>
        <p:nvSpPr>
          <p:cNvPr id="6" name="Slide Number Placeholder 5"/>
          <p:cNvSpPr>
            <a:spLocks noGrp="1"/>
          </p:cNvSpPr>
          <p:nvPr>
            <p:ph type="sldNum" sz="quarter" idx="4"/>
          </p:nvPr>
        </p:nvSpPr>
        <p:spPr/>
        <p:txBody>
          <a:bodyPr/>
          <a:lstStyle/>
          <a:p>
            <a:pPr>
              <a:defRPr/>
            </a:pPr>
            <a:fld id="{D4CC0876-DD1F-446C-A09A-216FE331290F}" type="slidenum">
              <a:rPr lang="en-US" smtClean="0"/>
              <a:pPr>
                <a:defRPr/>
              </a:pPr>
              <a:t>14</a:t>
            </a:fld>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descr="Summarizing Tips, part 2" title="Summarizing Tips, part 2"/>
          <p:cNvSpPr>
            <a:spLocks noGrp="1" noChangeArrowheads="1"/>
          </p:cNvSpPr>
          <p:nvPr>
            <p:ph type="title"/>
          </p:nvPr>
        </p:nvSpPr>
        <p:spPr/>
        <p:txBody>
          <a:bodyPr>
            <a:normAutofit/>
          </a:bodyPr>
          <a:lstStyle/>
          <a:p>
            <a:pPr eaLnBrk="1" hangingPunct="1"/>
            <a:r>
              <a:rPr lang="en-US" altLang="en-US" sz="3600" b="1" dirty="0">
                <a:solidFill>
                  <a:srgbClr val="0D6CB9"/>
                </a:solidFill>
                <a:latin typeface="Calibri" panose="020F0502020204030204" pitchFamily="34" charset="0"/>
                <a:cs typeface="Calibri" panose="020F0502020204030204" pitchFamily="34" charset="0"/>
              </a:rPr>
              <a:t>Summarizing Tips (continued)</a:t>
            </a:r>
            <a:r>
              <a:rPr lang="en-US" altLang="en-US" sz="3600" dirty="0">
                <a:solidFill>
                  <a:srgbClr val="0D6CB9"/>
                </a:solidFill>
                <a:latin typeface="Calibri" panose="020F0502020204030204" pitchFamily="34" charset="0"/>
                <a:cs typeface="Calibri" panose="020F0502020204030204" pitchFamily="34" charset="0"/>
              </a:rPr>
              <a:t>	</a:t>
            </a:r>
          </a:p>
        </p:txBody>
      </p:sp>
      <p:sp>
        <p:nvSpPr>
          <p:cNvPr id="32771" name="Rectangle 3"/>
          <p:cNvSpPr>
            <a:spLocks noGrp="1" noChangeArrowheads="1"/>
          </p:cNvSpPr>
          <p:nvPr>
            <p:ph idx="1"/>
          </p:nvPr>
        </p:nvSpPr>
        <p:spPr/>
        <p:txBody>
          <a:bodyPr>
            <a:normAutofit/>
          </a:bodyPr>
          <a:lstStyle/>
          <a:p>
            <a:pPr marL="566737" indent="-457200" eaLnBrk="1" hangingPunct="1">
              <a:spcBef>
                <a:spcPct val="0"/>
              </a:spcBef>
              <a:spcAft>
                <a:spcPct val="40000"/>
              </a:spcAft>
              <a:buClr>
                <a:schemeClr val="accent2"/>
              </a:buClr>
              <a:buFont typeface="Wingdings" panose="05000000000000000000" pitchFamily="2" charset="2"/>
              <a:buChar char="§"/>
            </a:pPr>
            <a:r>
              <a:rPr lang="en-US" altLang="en-US" sz="2600" dirty="0">
                <a:solidFill>
                  <a:srgbClr val="0D6CB9"/>
                </a:solidFill>
              </a:rPr>
              <a:t>Build writing collections that have a balance of writing from language arts and other core content areas. </a:t>
            </a:r>
          </a:p>
          <a:p>
            <a:pPr marL="566737" indent="-457200" eaLnBrk="1" hangingPunct="1">
              <a:spcBef>
                <a:spcPct val="0"/>
              </a:spcBef>
              <a:spcAft>
                <a:spcPct val="40000"/>
              </a:spcAft>
              <a:buClr>
                <a:schemeClr val="accent2"/>
              </a:buClr>
              <a:buFont typeface="Wingdings" panose="05000000000000000000" pitchFamily="2" charset="2"/>
              <a:buChar char="§"/>
            </a:pPr>
            <a:r>
              <a:rPr lang="en-US" altLang="en-US" sz="2600" dirty="0">
                <a:solidFill>
                  <a:srgbClr val="0D6CB9"/>
                </a:solidFill>
              </a:rPr>
              <a:t>Collections should show what the student knows and can do as well as what the student struggles with in second language acquisition.</a:t>
            </a:r>
          </a:p>
          <a:p>
            <a:pPr marL="566737" indent="-457200" eaLnBrk="1" hangingPunct="1">
              <a:spcBef>
                <a:spcPct val="0"/>
              </a:spcBef>
              <a:spcAft>
                <a:spcPct val="40000"/>
              </a:spcAft>
              <a:buClr>
                <a:schemeClr val="accent2"/>
              </a:buClr>
              <a:buFont typeface="Wingdings" panose="05000000000000000000" pitchFamily="2" charset="2"/>
              <a:buChar char="§"/>
            </a:pPr>
            <a:r>
              <a:rPr lang="en-US" altLang="en-US" sz="2600" dirty="0">
                <a:solidFill>
                  <a:srgbClr val="0D6CB9"/>
                </a:solidFill>
              </a:rPr>
              <a:t>Remember, build the collections to portray the student’s overall ability to communicate in writing in English.</a:t>
            </a:r>
          </a:p>
        </p:txBody>
      </p:sp>
      <p:sp>
        <p:nvSpPr>
          <p:cNvPr id="6" name="Slide Number Placeholder 5"/>
          <p:cNvSpPr>
            <a:spLocks noGrp="1"/>
          </p:cNvSpPr>
          <p:nvPr>
            <p:ph type="sldNum" sz="quarter" idx="4"/>
          </p:nvPr>
        </p:nvSpPr>
        <p:spPr/>
        <p:txBody>
          <a:bodyPr/>
          <a:lstStyle/>
          <a:p>
            <a:pPr>
              <a:defRPr/>
            </a:pPr>
            <a:fld id="{886EFF60-CB12-4004-B272-06F9B99A2CE5}" type="slidenum">
              <a:rPr lang="en-US" smtClean="0"/>
              <a:pPr>
                <a:defRPr/>
              </a:pPr>
              <a:t>15</a:t>
            </a:fld>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4"/>
          <p:cNvSpPr>
            <a:spLocks noGrp="1" noChangeArrowheads="1"/>
          </p:cNvSpPr>
          <p:nvPr>
            <p:ph type="title"/>
          </p:nvPr>
        </p:nvSpPr>
        <p:spPr/>
        <p:txBody>
          <a:bodyPr rtlCol="0">
            <a:noAutofit/>
          </a:bodyPr>
          <a:lstStyle/>
          <a:p>
            <a:pPr eaLnBrk="1" fontAlgn="auto" hangingPunct="1">
              <a:spcAft>
                <a:spcPts val="0"/>
              </a:spcAft>
              <a:defRPr/>
            </a:pPr>
            <a:r>
              <a:rPr lang="en-US" sz="3600" b="1" dirty="0">
                <a:solidFill>
                  <a:srgbClr val="0D6CB9"/>
                </a:solidFill>
                <a:latin typeface="Calibri" panose="020F0502020204030204" pitchFamily="34" charset="0"/>
                <a:cs typeface="Calibri" panose="020F0502020204030204" pitchFamily="34" charset="0"/>
              </a:rPr>
              <a:t>Verification of Collection Contents</a:t>
            </a:r>
          </a:p>
        </p:txBody>
      </p:sp>
      <p:sp>
        <p:nvSpPr>
          <p:cNvPr id="34819" name="Rectangle 3"/>
          <p:cNvSpPr>
            <a:spLocks noGrp="1" noChangeArrowheads="1"/>
          </p:cNvSpPr>
          <p:nvPr>
            <p:ph idx="1"/>
          </p:nvPr>
        </p:nvSpPr>
        <p:spPr/>
        <p:txBody>
          <a:bodyPr vert="horz" lIns="91440" tIns="45720" rIns="91440" bIns="45720" rtlCol="0" anchor="t">
            <a:normAutofit fontScale="92500" lnSpcReduction="20000"/>
          </a:bodyPr>
          <a:lstStyle/>
          <a:p>
            <a:pPr marL="682625" indent="-457200">
              <a:lnSpc>
                <a:spcPct val="110000"/>
              </a:lnSpc>
              <a:buClr>
                <a:schemeClr val="accent2"/>
              </a:buClr>
              <a:buFont typeface="Wingdings" panose="05000000000000000000" pitchFamily="2" charset="2"/>
              <a:buChar char="§"/>
            </a:pPr>
            <a:r>
              <a:rPr lang="en-US" altLang="en-US" sz="2600" dirty="0">
                <a:solidFill>
                  <a:srgbClr val="0D6CB9"/>
                </a:solidFill>
              </a:rPr>
              <a:t>For grades 2–12 special holistic administration for writing, campuses follow procedures outlined in the TELPAS Test Administration Information (TAI) to ensure that the writing collections are assembled correctly and include the necessary number and types of writing.</a:t>
            </a:r>
          </a:p>
          <a:p>
            <a:pPr marL="225425" indent="0">
              <a:lnSpc>
                <a:spcPct val="110000"/>
              </a:lnSpc>
              <a:buClr>
                <a:schemeClr val="accent2"/>
              </a:buClr>
              <a:buNone/>
            </a:pPr>
            <a:r>
              <a:rPr lang="en-US" altLang="en-US" sz="2600" dirty="0">
                <a:solidFill>
                  <a:srgbClr val="0D6CB9"/>
                </a:solidFill>
              </a:rPr>
              <a:t> </a:t>
            </a:r>
          </a:p>
          <a:p>
            <a:pPr marL="682625" indent="-457200">
              <a:lnSpc>
                <a:spcPct val="110000"/>
              </a:lnSpc>
              <a:buClr>
                <a:schemeClr val="accent2"/>
              </a:buClr>
              <a:buFont typeface="Wingdings" panose="05000000000000000000" pitchFamily="2" charset="2"/>
              <a:buChar char="§"/>
            </a:pPr>
            <a:r>
              <a:rPr lang="en-US" altLang="en-US" sz="2600" dirty="0">
                <a:solidFill>
                  <a:srgbClr val="0D6CB9"/>
                </a:solidFill>
              </a:rPr>
              <a:t>Refer to the Test Administrator Manuals section in the District and Campus Coordinator Resources (DCCR) for the latest version of the TAI.</a:t>
            </a:r>
          </a:p>
          <a:p>
            <a:pPr marL="225425" indent="0">
              <a:lnSpc>
                <a:spcPct val="110000"/>
              </a:lnSpc>
              <a:buClr>
                <a:schemeClr val="accent2"/>
              </a:buClr>
              <a:buNone/>
            </a:pPr>
            <a:endParaRPr lang="en-US" altLang="en-US" sz="2600" dirty="0">
              <a:solidFill>
                <a:srgbClr val="0D6CB9"/>
              </a:solidFill>
            </a:endParaRPr>
          </a:p>
          <a:p>
            <a:pPr marL="682625" indent="-457200">
              <a:lnSpc>
                <a:spcPct val="110000"/>
              </a:lnSpc>
              <a:buClr>
                <a:schemeClr val="accent2"/>
              </a:buClr>
              <a:buFont typeface="Wingdings" panose="05000000000000000000" pitchFamily="2" charset="2"/>
              <a:buChar char="§"/>
            </a:pPr>
            <a:r>
              <a:rPr lang="en-US" altLang="en-US" sz="2600" dirty="0">
                <a:solidFill>
                  <a:srgbClr val="0D6CB9"/>
                </a:solidFill>
              </a:rPr>
              <a:t>The TELPAS Writing Collection Cover Sheet and the Verification Checklist are found on the TELPAS Resources webpage. </a:t>
            </a:r>
          </a:p>
        </p:txBody>
      </p:sp>
      <p:sp>
        <p:nvSpPr>
          <p:cNvPr id="6" name="Slide Number Placeholder 5"/>
          <p:cNvSpPr>
            <a:spLocks noGrp="1"/>
          </p:cNvSpPr>
          <p:nvPr>
            <p:ph type="sldNum" sz="quarter" idx="4"/>
          </p:nvPr>
        </p:nvSpPr>
        <p:spPr/>
        <p:txBody>
          <a:bodyPr/>
          <a:lstStyle/>
          <a:p>
            <a:pPr>
              <a:defRPr/>
            </a:pPr>
            <a:fld id="{E96296F5-A14A-4388-AB69-B18B1F95DB54}" type="slidenum">
              <a:rPr lang="en-US" smtClean="0"/>
              <a:pPr>
                <a:defRPr/>
              </a:pPr>
              <a:t>16</a:t>
            </a:fld>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pPr eaLnBrk="1" hangingPunct="1"/>
            <a:r>
              <a:rPr lang="en-US" altLang="en-US" sz="3600" b="1" dirty="0">
                <a:solidFill>
                  <a:srgbClr val="0D6CB9"/>
                </a:solidFill>
                <a:latin typeface="Calibri" panose="020F0502020204030204" pitchFamily="34" charset="0"/>
                <a:cs typeface="Calibri" panose="020F0502020204030204" pitchFamily="34" charset="0"/>
              </a:rPr>
              <a:t>Resources with More Details</a:t>
            </a:r>
          </a:p>
        </p:txBody>
      </p:sp>
      <p:sp>
        <p:nvSpPr>
          <p:cNvPr id="36867" name="Rectangle 3"/>
          <p:cNvSpPr>
            <a:spLocks noGrp="1" noChangeArrowheads="1"/>
          </p:cNvSpPr>
          <p:nvPr>
            <p:ph idx="1"/>
          </p:nvPr>
        </p:nvSpPr>
        <p:spPr>
          <a:xfrm>
            <a:off x="329184" y="990600"/>
            <a:ext cx="8497118" cy="4817076"/>
          </a:xfrm>
          <a:ln>
            <a:noFill/>
            <a:miter lim="800000"/>
            <a:headEnd/>
            <a:tailEnd/>
          </a:ln>
        </p:spPr>
        <p:txBody>
          <a:bodyPr vert="horz" lIns="91440" tIns="45720" rIns="91440" bIns="45720" rtlCol="0" anchor="t">
            <a:normAutofit fontScale="92500" lnSpcReduction="10000"/>
          </a:bodyPr>
          <a:lstStyle/>
          <a:p>
            <a:pPr marL="365125" indent="-255270" eaLnBrk="1" hangingPunct="1">
              <a:spcBef>
                <a:spcPts val="300"/>
              </a:spcBef>
              <a:spcAft>
                <a:spcPct val="20000"/>
              </a:spcAft>
              <a:buClr>
                <a:schemeClr val="accent2"/>
              </a:buClr>
              <a:buFont typeface="Wingdings" panose="05000000000000000000" pitchFamily="2" charset="2"/>
              <a:buChar char="§"/>
            </a:pPr>
            <a:r>
              <a:rPr lang="en-US" altLang="en-US" sz="2600" i="1" dirty="0">
                <a:solidFill>
                  <a:srgbClr val="0D6CB9"/>
                </a:solidFill>
                <a:latin typeface="Open Sans"/>
                <a:hlinkClick r:id="rId3">
                  <a:extLst>
                    <a:ext uri="{A12FA001-AC4F-418D-AE19-62706E023703}">
                      <ahyp:hlinkClr xmlns:ahyp="http://schemas.microsoft.com/office/drawing/2018/hyperlinkcolor" val="tx"/>
                    </a:ext>
                  </a:extLst>
                </a:hlinkClick>
              </a:rPr>
              <a:t>District and Campus Coordinator Resources</a:t>
            </a:r>
            <a:endParaRPr lang="en-US" altLang="en-US" sz="2600" dirty="0">
              <a:solidFill>
                <a:srgbClr val="0D6CB9"/>
              </a:solidFill>
              <a:latin typeface="Open Sans"/>
              <a:ea typeface="Open Sans"/>
              <a:cs typeface="Open Sans"/>
            </a:endParaRPr>
          </a:p>
          <a:p>
            <a:pPr marL="791845" lvl="1" indent="-342900" eaLnBrk="1" hangingPunct="1">
              <a:spcBef>
                <a:spcPts val="300"/>
              </a:spcBef>
              <a:buClr>
                <a:srgbClr val="F16038"/>
              </a:buClr>
              <a:buFont typeface="Arial" panose="020B0604020202020204" pitchFamily="34" charset="0"/>
              <a:buChar char="•"/>
            </a:pPr>
            <a:r>
              <a:rPr lang="en-US" altLang="en-US" sz="2000" dirty="0">
                <a:solidFill>
                  <a:srgbClr val="0D6CB9"/>
                </a:solidFill>
                <a:latin typeface="Open Sans"/>
              </a:rPr>
              <a:t>Updated annually and available from </a:t>
            </a:r>
            <a:r>
              <a:rPr lang="en-US" altLang="en-US" sz="2000" dirty="0">
                <a:solidFill>
                  <a:srgbClr val="0D6CB9"/>
                </a:solidFill>
                <a:latin typeface="Open Sans"/>
                <a:hlinkClick r:id="rId4"/>
              </a:rPr>
              <a:t>TEA’s Student Assessment website</a:t>
            </a:r>
            <a:endParaRPr lang="en-US" altLang="en-US" sz="2000" dirty="0">
              <a:solidFill>
                <a:srgbClr val="0D6CB9"/>
              </a:solidFill>
              <a:latin typeface="Open Sans"/>
              <a:ea typeface="Open Sans"/>
              <a:cs typeface="Open Sans"/>
            </a:endParaRPr>
          </a:p>
          <a:p>
            <a:pPr marL="448945" lvl="1" indent="0" eaLnBrk="1" hangingPunct="1">
              <a:spcBef>
                <a:spcPts val="300"/>
              </a:spcBef>
              <a:buClr>
                <a:srgbClr val="F16038"/>
              </a:buClr>
              <a:buNone/>
            </a:pPr>
            <a:endParaRPr lang="en-US" altLang="en-US" sz="2000" dirty="0">
              <a:solidFill>
                <a:srgbClr val="0D6CB9"/>
              </a:solidFill>
              <a:latin typeface="Open Sans"/>
            </a:endParaRPr>
          </a:p>
          <a:p>
            <a:pPr marL="448945" indent="-342900">
              <a:spcBef>
                <a:spcPts val="300"/>
              </a:spcBef>
              <a:buClr>
                <a:schemeClr val="accent2"/>
              </a:buClr>
              <a:buFont typeface="Wingdings" panose="05000000000000000000" pitchFamily="2" charset="2"/>
              <a:buChar char="§"/>
            </a:pPr>
            <a:r>
              <a:rPr lang="en-US" altLang="en-US" sz="2300" dirty="0">
                <a:solidFill>
                  <a:srgbClr val="0D6CB9"/>
                </a:solidFill>
                <a:latin typeface="Open Sans"/>
                <a:ea typeface="Open Sans"/>
                <a:cs typeface="Open Sans"/>
              </a:rPr>
              <a:t>TELPAS Test Administration Information (TAI), in conjunction with the TELPAS Rater Manual</a:t>
            </a:r>
          </a:p>
          <a:p>
            <a:pPr marL="791845" lvl="1" indent="-342900">
              <a:spcBef>
                <a:spcPts val="300"/>
              </a:spcBef>
              <a:buClr>
                <a:srgbClr val="F16038"/>
              </a:buClr>
              <a:buFont typeface="Arial" panose="020B0604020202020204" pitchFamily="34" charset="0"/>
              <a:buChar char="•"/>
            </a:pPr>
            <a:r>
              <a:rPr lang="en-US" altLang="en-US" sz="2000" dirty="0">
                <a:solidFill>
                  <a:srgbClr val="0D6CB9"/>
                </a:solidFill>
                <a:latin typeface="Open Sans"/>
              </a:rPr>
              <a:t>Updated annually and available in the fall from TEA’s Student Assessment website</a:t>
            </a:r>
            <a:endParaRPr lang="en-US" altLang="en-US" sz="2000" dirty="0">
              <a:solidFill>
                <a:srgbClr val="0D6CB9"/>
              </a:solidFill>
              <a:latin typeface="Open Sans"/>
              <a:ea typeface="Open Sans"/>
              <a:cs typeface="Open Sans"/>
            </a:endParaRPr>
          </a:p>
          <a:p>
            <a:pPr marL="791845" lvl="1" indent="-342900">
              <a:spcBef>
                <a:spcPts val="300"/>
              </a:spcBef>
              <a:spcAft>
                <a:spcPct val="20000"/>
              </a:spcAft>
              <a:buClr>
                <a:srgbClr val="F16038"/>
              </a:buClr>
              <a:buFont typeface="Arial" panose="020B0604020202020204" pitchFamily="34" charset="0"/>
              <a:buChar char="•"/>
            </a:pPr>
            <a:r>
              <a:rPr lang="en-US" altLang="en-US" sz="2000" dirty="0">
                <a:solidFill>
                  <a:srgbClr val="0D6CB9"/>
                </a:solidFill>
                <a:latin typeface="Open Sans"/>
              </a:rPr>
              <a:t>Available only online</a:t>
            </a:r>
          </a:p>
          <a:p>
            <a:pPr marL="448945" lvl="1" indent="0">
              <a:spcBef>
                <a:spcPts val="300"/>
              </a:spcBef>
              <a:spcAft>
                <a:spcPct val="20000"/>
              </a:spcAft>
              <a:buClr>
                <a:srgbClr val="F16038"/>
              </a:buClr>
              <a:buNone/>
            </a:pPr>
            <a:endParaRPr lang="en-US" altLang="en-US" sz="2000" dirty="0">
              <a:solidFill>
                <a:srgbClr val="0D6CB9"/>
              </a:solidFill>
              <a:latin typeface="Open Sans"/>
              <a:ea typeface="Open Sans"/>
              <a:cs typeface="Open Sans"/>
            </a:endParaRPr>
          </a:p>
          <a:p>
            <a:pPr marL="365125" indent="-255270">
              <a:spcBef>
                <a:spcPts val="300"/>
              </a:spcBef>
              <a:spcAft>
                <a:spcPct val="20000"/>
              </a:spcAft>
              <a:buClr>
                <a:schemeClr val="accent2"/>
              </a:buClr>
              <a:buFont typeface="Wingdings" panose="05000000000000000000" pitchFamily="2" charset="2"/>
              <a:buChar char="§"/>
            </a:pPr>
            <a:r>
              <a:rPr lang="en-US" altLang="en-US" sz="2600" dirty="0">
                <a:solidFill>
                  <a:srgbClr val="0D6CB9"/>
                </a:solidFill>
                <a:latin typeface="Open Sans"/>
              </a:rPr>
              <a:t>Online courses titled </a:t>
            </a:r>
            <a:r>
              <a:rPr lang="en-US" altLang="en-US" sz="2600" i="1" dirty="0">
                <a:solidFill>
                  <a:srgbClr val="0D6CB9"/>
                </a:solidFill>
                <a:latin typeface="Open Sans"/>
              </a:rPr>
              <a:t>TELPAS Assembling and TELPAS Verifying</a:t>
            </a:r>
            <a:endParaRPr lang="en-US" altLang="en-US" sz="2600" i="1" dirty="0">
              <a:solidFill>
                <a:srgbClr val="0D6CB9"/>
              </a:solidFill>
              <a:latin typeface="Open Sans"/>
              <a:ea typeface="Open Sans"/>
              <a:cs typeface="Open Sans"/>
            </a:endParaRPr>
          </a:p>
          <a:p>
            <a:pPr marL="791845" lvl="1" indent="-342900">
              <a:spcBef>
                <a:spcPts val="300"/>
              </a:spcBef>
              <a:spcAft>
                <a:spcPct val="20000"/>
              </a:spcAft>
              <a:buClr>
                <a:srgbClr val="F16038"/>
              </a:buClr>
              <a:buFont typeface="Arial" panose="020B0604020202020204" pitchFamily="34" charset="0"/>
              <a:buChar char="•"/>
            </a:pPr>
            <a:r>
              <a:rPr lang="en-US" altLang="en-US" sz="2000" dirty="0">
                <a:solidFill>
                  <a:srgbClr val="0D6CB9"/>
                </a:solidFill>
                <a:latin typeface="Open Sans"/>
              </a:rPr>
              <a:t>Available online in early January in the </a:t>
            </a:r>
            <a:r>
              <a:rPr lang="en-US" altLang="en-US" sz="2000" dirty="0">
                <a:solidFill>
                  <a:srgbClr val="0D6CB9"/>
                </a:solidFill>
                <a:latin typeface="Open Sans"/>
                <a:hlinkClick r:id="rId5">
                  <a:extLst>
                    <a:ext uri="{A12FA001-AC4F-418D-AE19-62706E023703}">
                      <ahyp:hlinkClr xmlns:ahyp="http://schemas.microsoft.com/office/drawing/2018/hyperlinkcolor" val="tx"/>
                    </a:ext>
                  </a:extLst>
                </a:hlinkClick>
              </a:rPr>
              <a:t>Texas Assessment Learning Management System</a:t>
            </a:r>
            <a:endParaRPr lang="en-US" altLang="en-US" sz="2000" dirty="0">
              <a:solidFill>
                <a:srgbClr val="0D6CB9"/>
              </a:solidFill>
              <a:latin typeface="Open Sans"/>
              <a:ea typeface="Open Sans"/>
              <a:cs typeface="Open Sans"/>
            </a:endParaRPr>
          </a:p>
        </p:txBody>
      </p:sp>
      <p:sp>
        <p:nvSpPr>
          <p:cNvPr id="6" name="Slide Number Placeholder 5"/>
          <p:cNvSpPr>
            <a:spLocks noGrp="1"/>
          </p:cNvSpPr>
          <p:nvPr>
            <p:ph type="sldNum" sz="quarter" idx="4"/>
          </p:nvPr>
        </p:nvSpPr>
        <p:spPr/>
        <p:txBody>
          <a:bodyPr/>
          <a:lstStyle/>
          <a:p>
            <a:pPr>
              <a:defRPr/>
            </a:pPr>
            <a:fld id="{99B70300-D62C-45E2-A26B-870BE3D129F0}" type="slidenum">
              <a:rPr lang="en-US" smtClean="0"/>
              <a:pPr>
                <a:defRPr/>
              </a:pPr>
              <a:t>17</a:t>
            </a:fld>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0D6CB9"/>
                </a:solidFill>
                <a:latin typeface="Calibri" panose="020F0502020204030204" pitchFamily="34" charset="0"/>
                <a:cs typeface="Calibri" panose="020F0502020204030204" pitchFamily="34" charset="0"/>
              </a:rPr>
              <a:t>Disclaimer</a:t>
            </a:r>
          </a:p>
        </p:txBody>
      </p:sp>
      <p:sp>
        <p:nvSpPr>
          <p:cNvPr id="4" name="Content Placeholder 3"/>
          <p:cNvSpPr>
            <a:spLocks noGrp="1"/>
          </p:cNvSpPr>
          <p:nvPr>
            <p:ph idx="1"/>
          </p:nvPr>
        </p:nvSpPr>
        <p:spPr/>
        <p:txBody>
          <a:bodyPr/>
          <a:lstStyle/>
          <a:p>
            <a:pPr>
              <a:buClr>
                <a:schemeClr val="accent2"/>
              </a:buClr>
              <a:buFont typeface="Wingdings" panose="05000000000000000000" pitchFamily="2" charset="2"/>
              <a:buChar char="§"/>
            </a:pPr>
            <a:r>
              <a:rPr lang="en-US" altLang="en-US" sz="2600" b="0" dirty="0">
                <a:solidFill>
                  <a:srgbClr val="0D6CB9"/>
                </a:solidFill>
              </a:rPr>
              <a:t>These slides have been prepared by the Student Assessment Division of the Texas Education Agency.</a:t>
            </a:r>
          </a:p>
          <a:p>
            <a:pPr>
              <a:buClr>
                <a:schemeClr val="accent2"/>
              </a:buClr>
              <a:buFont typeface="Wingdings" panose="05000000000000000000" pitchFamily="2" charset="2"/>
              <a:buChar char="§"/>
            </a:pPr>
            <a:endParaRPr lang="en-US" altLang="en-US" sz="2600" b="0" dirty="0">
              <a:solidFill>
                <a:srgbClr val="0D6CB9"/>
              </a:solidFill>
            </a:endParaRPr>
          </a:p>
          <a:p>
            <a:pPr>
              <a:buClr>
                <a:schemeClr val="accent2"/>
              </a:buClr>
              <a:buFont typeface="Wingdings" panose="05000000000000000000" pitchFamily="2" charset="2"/>
              <a:buChar char="§"/>
            </a:pPr>
            <a:r>
              <a:rPr lang="en-US" altLang="en-US" sz="2600" b="0" dirty="0">
                <a:solidFill>
                  <a:srgbClr val="0D6CB9"/>
                </a:solidFill>
              </a:rPr>
              <a:t>If any slide is amended or revised for local use, please remove the TEA logo and TEA footer at the bottom of the slide. You may have to use the slide master to remove TEA logo and TEA footer. </a:t>
            </a:r>
          </a:p>
          <a:p>
            <a:endParaRPr lang="en-US" dirty="0"/>
          </a:p>
        </p:txBody>
      </p:sp>
      <p:sp>
        <p:nvSpPr>
          <p:cNvPr id="3" name="Slide Number Placeholder 2"/>
          <p:cNvSpPr>
            <a:spLocks noGrp="1"/>
          </p:cNvSpPr>
          <p:nvPr>
            <p:ph type="sldNum" sz="quarter" idx="4"/>
          </p:nvPr>
        </p:nvSpPr>
        <p:spPr/>
        <p:txBody>
          <a:bodyPr/>
          <a:lstStyle/>
          <a:p>
            <a:pPr>
              <a:defRPr/>
            </a:pPr>
            <a:fld id="{BF2FDDDA-8F15-47A9-9892-76AFA0BBF18E}" type="slidenum">
              <a:rPr lang="en-US" smtClean="0"/>
              <a:pPr>
                <a:defRPr/>
              </a:pPr>
              <a:t>18</a:t>
            </a:fld>
            <a:endParaRPr lang="en-US"/>
          </a:p>
        </p:txBody>
      </p:sp>
    </p:spTree>
    <p:extLst>
      <p:ext uri="{BB962C8B-B14F-4D97-AF65-F5344CB8AC3E}">
        <p14:creationId xmlns:p14="http://schemas.microsoft.com/office/powerpoint/2010/main" val="1486947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14B9CA-8EA3-E919-E81A-2A34D2E22D26}"/>
              </a:ext>
            </a:extLst>
          </p:cNvPr>
          <p:cNvSpPr>
            <a:spLocks noGrp="1"/>
          </p:cNvSpPr>
          <p:nvPr>
            <p:ph type="title"/>
          </p:nvPr>
        </p:nvSpPr>
        <p:spPr/>
        <p:txBody>
          <a:bodyPr>
            <a:normAutofit/>
          </a:bodyPr>
          <a:lstStyle/>
          <a:p>
            <a:r>
              <a:rPr lang="en-US" sz="3600" dirty="0">
                <a:latin typeface="Calibri" panose="020F0502020204030204" pitchFamily="34" charset="0"/>
                <a:cs typeface="Calibri" panose="020F0502020204030204" pitchFamily="34" charset="0"/>
              </a:rPr>
              <a:t>Online Grades 2-12 Writing Assessment</a:t>
            </a:r>
          </a:p>
        </p:txBody>
      </p:sp>
      <p:sp>
        <p:nvSpPr>
          <p:cNvPr id="5" name="Content Placeholder 4">
            <a:extLst>
              <a:ext uri="{FF2B5EF4-FFF2-40B4-BE49-F238E27FC236}">
                <a16:creationId xmlns:a16="http://schemas.microsoft.com/office/drawing/2014/main" id="{88B7A542-733D-00D7-C95F-1AF7EEDD6972}"/>
              </a:ext>
            </a:extLst>
          </p:cNvPr>
          <p:cNvSpPr>
            <a:spLocks noGrp="1"/>
          </p:cNvSpPr>
          <p:nvPr>
            <p:ph idx="1"/>
          </p:nvPr>
        </p:nvSpPr>
        <p:spPr/>
        <p:txBody>
          <a:bodyPr vert="horz" lIns="91440" tIns="45720" rIns="91440" bIns="45720" rtlCol="0" anchor="t">
            <a:normAutofit lnSpcReduction="10000"/>
          </a:bodyPr>
          <a:lstStyle/>
          <a:p>
            <a:pPr marL="342900" indent="-342900" algn="l" rtl="0" fontAlgn="base">
              <a:buClr>
                <a:schemeClr val="accent2"/>
              </a:buClr>
              <a:buFont typeface="Wingdings" panose="05000000000000000000" pitchFamily="2" charset="2"/>
              <a:buChar char="§"/>
            </a:pPr>
            <a:r>
              <a:rPr lang="en-US" sz="2400" b="0" i="0" u="none" strike="noStrike" dirty="0">
                <a:solidFill>
                  <a:srgbClr val="0D6CB9"/>
                </a:solidFill>
                <a:effectLst/>
                <a:ea typeface="Open Sans"/>
                <a:cs typeface="Open Sans"/>
              </a:rPr>
              <a:t>The online reading and writing test for grades 2–12 has </a:t>
            </a:r>
            <a:r>
              <a:rPr lang="en-US" sz="2400" b="0" i="0" dirty="0">
                <a:solidFill>
                  <a:srgbClr val="0D6CB9"/>
                </a:solidFill>
                <a:effectLst/>
                <a:ea typeface="Open Sans"/>
                <a:cs typeface="Open Sans"/>
              </a:rPr>
              <a:t>writing test items interspersed within the test.​</a:t>
            </a:r>
          </a:p>
          <a:p>
            <a:pPr marL="0" indent="0" algn="l" rtl="0" fontAlgn="base">
              <a:buClr>
                <a:schemeClr val="accent2"/>
              </a:buClr>
              <a:buNone/>
            </a:pPr>
            <a:endParaRPr lang="en-US" sz="2400" b="0" i="0" dirty="0">
              <a:solidFill>
                <a:srgbClr val="0D6CB9"/>
              </a:solidFill>
              <a:effectLst/>
              <a:ea typeface="Open Sans"/>
              <a:cs typeface="Open Sans"/>
            </a:endParaRPr>
          </a:p>
          <a:p>
            <a:pPr marL="342900" indent="-342900" fontAlgn="base">
              <a:buClr>
                <a:schemeClr val="accent2"/>
              </a:buClr>
              <a:buFont typeface="Wingdings" panose="05000000000000000000" pitchFamily="2" charset="2"/>
              <a:buChar char="§"/>
            </a:pPr>
            <a:r>
              <a:rPr lang="en-US" sz="2400" b="0" i="0" u="none" strike="noStrike" dirty="0">
                <a:solidFill>
                  <a:srgbClr val="0D6CB9"/>
                </a:solidFill>
                <a:effectLst/>
                <a:ea typeface="Open Sans" panose="020B0606030504020204" pitchFamily="34" charset="0"/>
                <a:cs typeface="Open Sans" panose="020B0606030504020204" pitchFamily="34" charset="0"/>
              </a:rPr>
              <a:t>Reading and writing test grade clusters include 2, 3, 4–5, 6–7, 8–9, and 10–12. </a:t>
            </a:r>
            <a:r>
              <a:rPr lang="en-US" sz="2400" b="0" i="0" dirty="0">
                <a:solidFill>
                  <a:srgbClr val="0D6CB9"/>
                </a:solidFill>
                <a:effectLst/>
                <a:ea typeface="Open Sans" panose="020B0606030504020204" pitchFamily="34" charset="0"/>
                <a:cs typeface="Open Sans" panose="020B0606030504020204" pitchFamily="34" charset="0"/>
              </a:rPr>
              <a:t>​</a:t>
            </a:r>
          </a:p>
          <a:p>
            <a:pPr marL="0" indent="0" fontAlgn="base">
              <a:buClr>
                <a:schemeClr val="accent2"/>
              </a:buClr>
              <a:buNone/>
            </a:pPr>
            <a:endParaRPr lang="en-US" sz="2400" b="0" i="0" dirty="0">
              <a:solidFill>
                <a:srgbClr val="0D6CB9"/>
              </a:solidFill>
              <a:effectLst/>
              <a:ea typeface="Open Sans" panose="020B0606030504020204" pitchFamily="34" charset="0"/>
              <a:cs typeface="Open Sans" panose="020B0606030504020204" pitchFamily="34" charset="0"/>
            </a:endParaRPr>
          </a:p>
          <a:p>
            <a:pPr marL="342900" indent="-342900" algn="l" rtl="0" fontAlgn="base">
              <a:buClr>
                <a:schemeClr val="accent2"/>
              </a:buClr>
              <a:buFont typeface="Wingdings" panose="05000000000000000000" pitchFamily="2" charset="2"/>
              <a:buChar char="§"/>
            </a:pPr>
            <a:r>
              <a:rPr lang="en-US" sz="2400" b="0" i="0" u="none" strike="noStrike" dirty="0">
                <a:solidFill>
                  <a:srgbClr val="0D6CB9"/>
                </a:solidFill>
                <a:effectLst/>
                <a:ea typeface="Open Sans" panose="020B0606030504020204" pitchFamily="34" charset="0"/>
                <a:cs typeface="Open Sans" panose="020B0606030504020204" pitchFamily="34" charset="0"/>
              </a:rPr>
              <a:t>Students who are eligible for a special administration of an online TELPAS reading and writing test will be holistically rated in writing. For the reading domain, the special administration is a paper test (regular print, large print, and braille). </a:t>
            </a:r>
          </a:p>
          <a:p>
            <a:pPr marL="0" indent="0" algn="l" rtl="0" fontAlgn="base">
              <a:buClr>
                <a:schemeClr val="accent2"/>
              </a:buClr>
              <a:buNone/>
            </a:pPr>
            <a:endParaRPr lang="en-US" sz="2400" b="0" i="0" u="none" strike="noStrike" dirty="0">
              <a:solidFill>
                <a:srgbClr val="0D6CB9"/>
              </a:solidFill>
              <a:effectLst/>
              <a:ea typeface="Open Sans" panose="020B0606030504020204" pitchFamily="34" charset="0"/>
              <a:cs typeface="Open Sans" panose="020B0606030504020204" pitchFamily="34" charset="0"/>
            </a:endParaRPr>
          </a:p>
          <a:p>
            <a:pPr marL="342900" indent="-342900" algn="l" rtl="0" fontAlgn="base">
              <a:buClr>
                <a:schemeClr val="accent2"/>
              </a:buClr>
              <a:buFont typeface="Wingdings" panose="05000000000000000000" pitchFamily="2" charset="2"/>
              <a:buChar char="§"/>
            </a:pPr>
            <a:r>
              <a:rPr lang="en-US" sz="2400" dirty="0">
                <a:solidFill>
                  <a:srgbClr val="0D6CB9"/>
                </a:solidFill>
                <a:ea typeface="Open Sans" panose="020B0606030504020204" pitchFamily="34" charset="0"/>
                <a:cs typeface="Open Sans" panose="020B0606030504020204" pitchFamily="34" charset="0"/>
              </a:rPr>
              <a:t>For more information about a </a:t>
            </a:r>
            <a:r>
              <a:rPr lang="en-US" sz="2400" dirty="0">
                <a:solidFill>
                  <a:srgbClr val="0D6CB9"/>
                </a:solidFill>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special administration</a:t>
            </a:r>
            <a:r>
              <a:rPr lang="en-US" sz="2400" dirty="0">
                <a:solidFill>
                  <a:srgbClr val="0D6CB9"/>
                </a:solidFill>
                <a:ea typeface="Open Sans" panose="020B0606030504020204" pitchFamily="34" charset="0"/>
                <a:cs typeface="Open Sans" panose="020B0606030504020204" pitchFamily="34" charset="0"/>
              </a:rPr>
              <a:t> of an online test refer to the DCCR. </a:t>
            </a:r>
            <a:endParaRPr lang="en-US" sz="2400" b="0" i="0" dirty="0">
              <a:solidFill>
                <a:srgbClr val="0D6CB9"/>
              </a:solidFill>
              <a:effectLst/>
              <a:ea typeface="Open Sans" panose="020B0606030504020204" pitchFamily="34" charset="0"/>
              <a:cs typeface="Open Sans" panose="020B0606030504020204" pitchFamily="34" charset="0"/>
            </a:endParaRPr>
          </a:p>
          <a:p>
            <a:endParaRPr lang="en-US" dirty="0"/>
          </a:p>
        </p:txBody>
      </p:sp>
      <p:sp>
        <p:nvSpPr>
          <p:cNvPr id="3" name="Slide Number Placeholder 2">
            <a:extLst>
              <a:ext uri="{FF2B5EF4-FFF2-40B4-BE49-F238E27FC236}">
                <a16:creationId xmlns:a16="http://schemas.microsoft.com/office/drawing/2014/main" id="{942D632C-F4B4-73DD-C064-619959902D4D}"/>
              </a:ext>
            </a:extLst>
          </p:cNvPr>
          <p:cNvSpPr>
            <a:spLocks noGrp="1"/>
          </p:cNvSpPr>
          <p:nvPr>
            <p:ph type="sldNum" sz="quarter" idx="4"/>
          </p:nvPr>
        </p:nvSpPr>
        <p:spPr/>
        <p:txBody>
          <a:bodyPr/>
          <a:lstStyle/>
          <a:p>
            <a:fld id="{0088AB57-2DBE-44A3-AE96-942C49E954BF}" type="slidenum">
              <a:rPr lang="en-US" smtClean="0"/>
              <a:pPr/>
              <a:t>2</a:t>
            </a:fld>
            <a:endParaRPr lang="en-US"/>
          </a:p>
        </p:txBody>
      </p:sp>
    </p:spTree>
    <p:extLst>
      <p:ext uri="{BB962C8B-B14F-4D97-AF65-F5344CB8AC3E}">
        <p14:creationId xmlns:p14="http://schemas.microsoft.com/office/powerpoint/2010/main" val="609265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52400" y="152400"/>
            <a:ext cx="8979174" cy="962338"/>
          </a:xfrm>
        </p:spPr>
        <p:txBody>
          <a:bodyPr rtlCol="0">
            <a:noAutofit/>
          </a:bodyPr>
          <a:lstStyle/>
          <a:p>
            <a:pPr>
              <a:defRPr/>
            </a:pPr>
            <a:r>
              <a:rPr lang="en-US" sz="3200" dirty="0">
                <a:solidFill>
                  <a:srgbClr val="0D6CB9"/>
                </a:solidFill>
                <a:latin typeface="Calibri" panose="020F0502020204030204" pitchFamily="34" charset="0"/>
                <a:cs typeface="Calibri" panose="020F0502020204030204" pitchFamily="34" charset="0"/>
              </a:rPr>
              <a:t>Grades 2–12 Writing Special Holistic Administration </a:t>
            </a:r>
            <a:endParaRPr lang="en-US" sz="3200" b="1" dirty="0">
              <a:solidFill>
                <a:srgbClr val="0D6CB9"/>
              </a:solidFill>
              <a:latin typeface="Calibri" panose="020F0502020204030204" pitchFamily="34" charset="0"/>
              <a:cs typeface="Calibri" panose="020F0502020204030204" pitchFamily="34" charset="0"/>
            </a:endParaRPr>
          </a:p>
        </p:txBody>
      </p:sp>
      <p:sp>
        <p:nvSpPr>
          <p:cNvPr id="5123" name="Rectangle 3"/>
          <p:cNvSpPr>
            <a:spLocks noGrp="1" noChangeArrowheads="1"/>
          </p:cNvSpPr>
          <p:nvPr>
            <p:ph idx="1"/>
          </p:nvPr>
        </p:nvSpPr>
        <p:spPr/>
        <p:txBody>
          <a:bodyPr vert="horz" lIns="91440" tIns="45720" rIns="91440" bIns="45720" rtlCol="0" anchor="t">
            <a:noAutofit/>
          </a:bodyPr>
          <a:lstStyle/>
          <a:p>
            <a:pPr algn="l" eaLnBrk="1" fontAlgn="auto" hangingPunct="1">
              <a:lnSpc>
                <a:spcPct val="120000"/>
              </a:lnSpc>
              <a:spcAft>
                <a:spcPct val="40000"/>
              </a:spcAft>
              <a:buClr>
                <a:schemeClr val="accent2"/>
              </a:buClr>
              <a:buFont typeface="Wingdings" panose="05000000000000000000" pitchFamily="2" charset="2"/>
              <a:buChar char="§"/>
              <a:defRPr/>
            </a:pPr>
            <a:r>
              <a:rPr lang="en-US" sz="2600" b="0" dirty="0">
                <a:solidFill>
                  <a:srgbClr val="0D6CB9"/>
                </a:solidFill>
              </a:rPr>
              <a:t>Teachers assemble a collection of each student’s writing from a variety of content areas. </a:t>
            </a:r>
          </a:p>
          <a:p>
            <a:pPr algn="l" eaLnBrk="1" fontAlgn="auto" hangingPunct="1">
              <a:lnSpc>
                <a:spcPct val="120000"/>
              </a:lnSpc>
              <a:spcAft>
                <a:spcPct val="40000"/>
              </a:spcAft>
              <a:buClr>
                <a:schemeClr val="accent2"/>
              </a:buClr>
              <a:buFont typeface="Wingdings" panose="05000000000000000000" pitchFamily="2" charset="2"/>
              <a:buChar char="§"/>
              <a:defRPr/>
            </a:pPr>
            <a:r>
              <a:rPr lang="en-US" sz="2600" b="0" dirty="0">
                <a:solidFill>
                  <a:srgbClr val="0D6CB9"/>
                </a:solidFill>
              </a:rPr>
              <a:t>Raters base the English writing proficiency ratings on the content of the collections.</a:t>
            </a:r>
            <a:endParaRPr lang="en-US" sz="2600" b="0" dirty="0">
              <a:solidFill>
                <a:srgbClr val="0D6CB9"/>
              </a:solidFill>
              <a:ea typeface="Open Sans"/>
              <a:cs typeface="Open Sans"/>
            </a:endParaRPr>
          </a:p>
          <a:p>
            <a:pPr algn="l" eaLnBrk="1" fontAlgn="auto" hangingPunct="1">
              <a:lnSpc>
                <a:spcPct val="130000"/>
              </a:lnSpc>
              <a:spcAft>
                <a:spcPct val="20000"/>
              </a:spcAft>
              <a:buClr>
                <a:schemeClr val="accent2"/>
              </a:buClr>
              <a:buFont typeface="Wingdings" panose="05000000000000000000" pitchFamily="2" charset="2"/>
              <a:buChar char="§"/>
              <a:defRPr/>
            </a:pPr>
            <a:r>
              <a:rPr lang="en-US" sz="2600" b="0" dirty="0">
                <a:solidFill>
                  <a:srgbClr val="0D6CB9"/>
                </a:solidFill>
              </a:rPr>
              <a:t>Additional classroom observations are not used.</a:t>
            </a:r>
          </a:p>
          <a:p>
            <a:pPr marL="337820" indent="-337820" eaLnBrk="1" fontAlgn="auto" hangingPunct="1">
              <a:lnSpc>
                <a:spcPct val="130000"/>
              </a:lnSpc>
              <a:spcAft>
                <a:spcPct val="20000"/>
              </a:spcAft>
              <a:buClr>
                <a:schemeClr val="tx2"/>
              </a:buClr>
              <a:buFont typeface="Wingdings" panose="05000000000000000000" pitchFamily="2" charset="2"/>
              <a:buNone/>
              <a:defRPr/>
            </a:pPr>
            <a:endParaRPr lang="en-US" sz="3000" dirty="0">
              <a:ea typeface="Open Sans Semibold" panose="020B0606030504020204"/>
              <a:cs typeface="Open Sans Semibold" panose="020B0606030504020204"/>
            </a:endParaRPr>
          </a:p>
          <a:p>
            <a:pPr marL="337820" indent="-337820" eaLnBrk="1" fontAlgn="auto" hangingPunct="1">
              <a:lnSpc>
                <a:spcPct val="110000"/>
              </a:lnSpc>
              <a:spcAft>
                <a:spcPts val="0"/>
              </a:spcAft>
              <a:defRPr/>
            </a:pPr>
            <a:endParaRPr lang="en-US" sz="3000" dirty="0">
              <a:ea typeface="Open Sans Semibold" panose="020B0606030504020204"/>
              <a:cs typeface="Open Sans Semibold" panose="020B0606030504020204"/>
            </a:endParaRPr>
          </a:p>
        </p:txBody>
      </p:sp>
      <p:sp>
        <p:nvSpPr>
          <p:cNvPr id="6" name="Slide Number Placeholder 5"/>
          <p:cNvSpPr>
            <a:spLocks noGrp="1"/>
          </p:cNvSpPr>
          <p:nvPr>
            <p:ph type="sldNum" sz="quarter" idx="4"/>
          </p:nvPr>
        </p:nvSpPr>
        <p:spPr/>
        <p:txBody>
          <a:bodyPr/>
          <a:lstStyle/>
          <a:p>
            <a:pPr>
              <a:defRPr/>
            </a:pPr>
            <a:r>
              <a:rPr lang="en-US" dirty="0"/>
              <a:t>  </a:t>
            </a:r>
            <a:fld id="{CC2442A7-36D7-42BE-B0DC-51C538D149F8}" type="slidenum">
              <a:rPr lang="en-US" smtClean="0"/>
              <a:pPr>
                <a:defRPr/>
              </a:pPr>
              <a:t>3</a:t>
            </a:fld>
            <a:endParaRPr lang="en-US" dirty="0"/>
          </a:p>
        </p:txBody>
      </p:sp>
    </p:spTree>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rtlCol="0">
            <a:normAutofit/>
          </a:bodyPr>
          <a:lstStyle/>
          <a:p>
            <a:pPr eaLnBrk="1" fontAlgn="auto" hangingPunct="1">
              <a:spcAft>
                <a:spcPts val="0"/>
              </a:spcAft>
              <a:defRPr/>
            </a:pPr>
            <a:r>
              <a:rPr lang="en-US" sz="3600" b="1" dirty="0">
                <a:solidFill>
                  <a:srgbClr val="0D6CB9"/>
                </a:solidFill>
                <a:latin typeface="Calibri" panose="020F0502020204030204" pitchFamily="34" charset="0"/>
                <a:cs typeface="Calibri" panose="020F0502020204030204" pitchFamily="34" charset="0"/>
              </a:rPr>
              <a:t>Goal in Assembling Writing Collections</a:t>
            </a:r>
          </a:p>
        </p:txBody>
      </p:sp>
      <p:sp>
        <p:nvSpPr>
          <p:cNvPr id="566275" name="Rectangle 3"/>
          <p:cNvSpPr>
            <a:spLocks noGrp="1" noChangeArrowheads="1"/>
          </p:cNvSpPr>
          <p:nvPr>
            <p:ph idx="1"/>
          </p:nvPr>
        </p:nvSpPr>
        <p:spPr/>
        <p:txBody>
          <a:bodyPr>
            <a:normAutofit/>
          </a:bodyPr>
          <a:lstStyle/>
          <a:p>
            <a:pPr marL="242888" indent="-17463" eaLnBrk="1" hangingPunct="1">
              <a:lnSpc>
                <a:spcPct val="150000"/>
              </a:lnSpc>
              <a:spcAft>
                <a:spcPct val="20000"/>
              </a:spcAft>
              <a:buFont typeface="Wingdings" panose="05000000000000000000" pitchFamily="2" charset="2"/>
              <a:buNone/>
            </a:pPr>
            <a:r>
              <a:rPr lang="en-US" altLang="en-US" sz="2600" dirty="0">
                <a:solidFill>
                  <a:srgbClr val="0D6CB9"/>
                </a:solidFill>
              </a:rPr>
              <a:t>To ensure writing collections portray the students’ overall English language writing proficiency</a:t>
            </a:r>
          </a:p>
        </p:txBody>
      </p:sp>
      <p:sp>
        <p:nvSpPr>
          <p:cNvPr id="7" name="Slide Number Placeholder 6"/>
          <p:cNvSpPr>
            <a:spLocks noGrp="1"/>
          </p:cNvSpPr>
          <p:nvPr>
            <p:ph type="sldNum" sz="quarter" idx="4"/>
          </p:nvPr>
        </p:nvSpPr>
        <p:spPr/>
        <p:txBody>
          <a:bodyPr/>
          <a:lstStyle/>
          <a:p>
            <a:pPr>
              <a:defRPr/>
            </a:pPr>
            <a:fld id="{7205867C-5C06-4DA6-94F9-1D192044B3D8}" type="slidenum">
              <a:rPr lang="en-US" smtClean="0"/>
              <a:pPr>
                <a:defRPr/>
              </a:pPr>
              <a:t>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566275">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27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a:bodyPr>
          <a:lstStyle/>
          <a:p>
            <a:pPr eaLnBrk="1" hangingPunct="1"/>
            <a:r>
              <a:rPr lang="en-US" altLang="en-US" sz="3600" b="1" dirty="0">
                <a:solidFill>
                  <a:srgbClr val="0D6CB9"/>
                </a:solidFill>
                <a:latin typeface="Calibri" panose="020F0502020204030204" pitchFamily="34" charset="0"/>
                <a:cs typeface="Calibri" panose="020F0502020204030204" pitchFamily="34" charset="0"/>
              </a:rPr>
              <a:t>Writing Activities</a:t>
            </a:r>
          </a:p>
        </p:txBody>
      </p:sp>
      <p:sp>
        <p:nvSpPr>
          <p:cNvPr id="684035" name="Rectangle 3"/>
          <p:cNvSpPr>
            <a:spLocks noGrp="1" noChangeArrowheads="1"/>
          </p:cNvSpPr>
          <p:nvPr>
            <p:ph idx="1"/>
          </p:nvPr>
        </p:nvSpPr>
        <p:spPr/>
        <p:txBody>
          <a:bodyPr>
            <a:normAutofit/>
          </a:bodyPr>
          <a:lstStyle/>
          <a:p>
            <a:pPr marL="242888" indent="-17463" eaLnBrk="1" hangingPunct="1">
              <a:lnSpc>
                <a:spcPct val="130000"/>
              </a:lnSpc>
              <a:spcAft>
                <a:spcPct val="20000"/>
              </a:spcAft>
              <a:buFont typeface="Wingdings" panose="05000000000000000000" pitchFamily="2" charset="2"/>
              <a:buNone/>
            </a:pPr>
            <a:r>
              <a:rPr lang="en-US" altLang="en-US" sz="2600" dirty="0">
                <a:solidFill>
                  <a:srgbClr val="0D6CB9"/>
                </a:solidFill>
              </a:rPr>
              <a:t>TELPAS writing samples should be taken from authentic classroom activities grounded in </a:t>
            </a:r>
          </a:p>
          <a:p>
            <a:pPr marL="682625" indent="-457200" eaLnBrk="1" hangingPunct="1">
              <a:lnSpc>
                <a:spcPct val="130000"/>
              </a:lnSpc>
              <a:spcAft>
                <a:spcPct val="20000"/>
              </a:spcAft>
              <a:buClr>
                <a:schemeClr val="accent2"/>
              </a:buClr>
              <a:buFont typeface="Wingdings" panose="05000000000000000000" pitchFamily="2" charset="2"/>
              <a:buChar char="§"/>
            </a:pPr>
            <a:r>
              <a:rPr lang="en-US" altLang="en-US" sz="2600" dirty="0">
                <a:solidFill>
                  <a:srgbClr val="0D6CB9"/>
                </a:solidFill>
              </a:rPr>
              <a:t>  Content Area TEKS</a:t>
            </a:r>
          </a:p>
          <a:p>
            <a:pPr marL="682625" indent="-457200" eaLnBrk="1" hangingPunct="1">
              <a:lnSpc>
                <a:spcPct val="130000"/>
              </a:lnSpc>
              <a:spcAft>
                <a:spcPct val="20000"/>
              </a:spcAft>
              <a:buClr>
                <a:schemeClr val="accent2"/>
              </a:buClr>
              <a:buFont typeface="Wingdings" panose="05000000000000000000" pitchFamily="2" charset="2"/>
              <a:buChar char="§"/>
            </a:pPr>
            <a:r>
              <a:rPr lang="en-US" altLang="en-US" sz="2600" dirty="0">
                <a:solidFill>
                  <a:srgbClr val="0D6CB9"/>
                </a:solidFill>
              </a:rPr>
              <a:t>  ELPS </a:t>
            </a:r>
          </a:p>
        </p:txBody>
      </p:sp>
      <p:sp>
        <p:nvSpPr>
          <p:cNvPr id="6" name="Slide Number Placeholder 5"/>
          <p:cNvSpPr>
            <a:spLocks noGrp="1"/>
          </p:cNvSpPr>
          <p:nvPr>
            <p:ph type="sldNum" sz="quarter" idx="4"/>
          </p:nvPr>
        </p:nvSpPr>
        <p:spPr/>
        <p:txBody>
          <a:bodyPr/>
          <a:lstStyle/>
          <a:p>
            <a:pPr>
              <a:defRPr/>
            </a:pPr>
            <a:r>
              <a:rPr lang="en-US" dirty="0"/>
              <a:t>  </a:t>
            </a:r>
            <a:fld id="{D52E32E7-8DF8-4BED-98E8-B74B3D470700}" type="slidenum">
              <a:rPr lang="en-US" smtClean="0"/>
              <a:pPr>
                <a:defRPr/>
              </a:pPr>
              <a:t>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684035">
                                            <p:txEl>
                                              <p:pRg st="0" end="0"/>
                                            </p:txEl>
                                          </p:spTgt>
                                        </p:tgtEl>
                                        <p:attrNameLst>
                                          <p:attrName>style.textDecorationUnderline</p:attrName>
                                        </p:attrNameLst>
                                      </p:cBhvr>
                                      <p:to>
                                        <p:strVal val="tru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8" presetClass="emph" presetSubtype="0" fill="hold" grpId="0" nodeType="clickEffect">
                                  <p:stCondLst>
                                    <p:cond delay="0"/>
                                  </p:stCondLst>
                                  <p:iterate type="lt">
                                    <p:tmPct val="4000"/>
                                  </p:iterate>
                                  <p:childTnLst>
                                    <p:set>
                                      <p:cBhvr override="childStyle">
                                        <p:cTn id="10" dur="500" fill="hold"/>
                                        <p:tgtEl>
                                          <p:spTgt spid="684035">
                                            <p:txEl>
                                              <p:pRg st="1" end="1"/>
                                            </p:txEl>
                                          </p:spTgt>
                                        </p:tgtEl>
                                        <p:attrNameLst>
                                          <p:attrName>style.textDecorationUnderline</p:attrName>
                                        </p:attrNameLst>
                                      </p:cBhvr>
                                      <p:to>
                                        <p:strVal val="tru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mph" presetSubtype="0" fill="hold" grpId="0" nodeType="clickEffect">
                                  <p:stCondLst>
                                    <p:cond delay="0"/>
                                  </p:stCondLst>
                                  <p:iterate type="lt">
                                    <p:tmPct val="4000"/>
                                  </p:iterate>
                                  <p:childTnLst>
                                    <p:set>
                                      <p:cBhvr override="childStyle">
                                        <p:cTn id="14" dur="500" fill="hold"/>
                                        <p:tgtEl>
                                          <p:spTgt spid="684035">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403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a:bodyPr>
          <a:lstStyle/>
          <a:p>
            <a:pPr eaLnBrk="1" hangingPunct="1"/>
            <a:r>
              <a:rPr lang="en-US" altLang="en-US" sz="3600" b="1" dirty="0">
                <a:solidFill>
                  <a:srgbClr val="0D6CB9"/>
                </a:solidFill>
                <a:latin typeface="Calibri" panose="020F0502020204030204" pitchFamily="34" charset="0"/>
                <a:cs typeface="Calibri" panose="020F0502020204030204" pitchFamily="34" charset="0"/>
              </a:rPr>
              <a:t>Writing Samples Eligibility</a:t>
            </a:r>
          </a:p>
        </p:txBody>
      </p:sp>
      <p:sp>
        <p:nvSpPr>
          <p:cNvPr id="14339" name="Rectangle 3"/>
          <p:cNvSpPr>
            <a:spLocks noGrp="1" noChangeArrowheads="1"/>
          </p:cNvSpPr>
          <p:nvPr>
            <p:ph idx="1"/>
          </p:nvPr>
        </p:nvSpPr>
        <p:spPr/>
        <p:txBody>
          <a:bodyPr vert="horz" lIns="91440" tIns="45720" rIns="91440" bIns="45720" rtlCol="0" anchor="t">
            <a:normAutofit/>
          </a:bodyPr>
          <a:lstStyle/>
          <a:p>
            <a:pPr marL="572770" indent="-457200" eaLnBrk="1" hangingPunct="1">
              <a:lnSpc>
                <a:spcPct val="140000"/>
              </a:lnSpc>
              <a:spcAft>
                <a:spcPct val="20000"/>
              </a:spcAft>
              <a:buClr>
                <a:schemeClr val="accent2"/>
              </a:buClr>
              <a:buFont typeface="Wingdings" panose="05000000000000000000" pitchFamily="2" charset="2"/>
              <a:buChar char="§"/>
            </a:pPr>
            <a:r>
              <a:rPr lang="en-US" altLang="en-US" sz="2600" dirty="0">
                <a:solidFill>
                  <a:srgbClr val="0D6CB9"/>
                </a:solidFill>
                <a:latin typeface="Calibri" panose="020F0502020204030204" pitchFamily="34" charset="0"/>
                <a:cs typeface="Calibri" panose="020F0502020204030204" pitchFamily="34" charset="0"/>
              </a:rPr>
              <a:t>Writing samples should not have a missing date or be dated prior to February of the current school year.</a:t>
            </a:r>
          </a:p>
          <a:p>
            <a:pPr marL="572770" indent="-457200" eaLnBrk="1" hangingPunct="1">
              <a:lnSpc>
                <a:spcPct val="140000"/>
              </a:lnSpc>
              <a:spcAft>
                <a:spcPct val="20000"/>
              </a:spcAft>
              <a:buClr>
                <a:schemeClr val="accent2"/>
              </a:buClr>
              <a:buFont typeface="Wingdings" panose="05000000000000000000" pitchFamily="2" charset="2"/>
              <a:buChar char="§"/>
            </a:pPr>
            <a:r>
              <a:rPr lang="en-US" altLang="en-US" sz="2600" dirty="0">
                <a:solidFill>
                  <a:srgbClr val="0D6CB9"/>
                </a:solidFill>
                <a:latin typeface="Calibri" panose="020F0502020204030204" pitchFamily="34" charset="0"/>
                <a:cs typeface="Calibri" panose="020F0502020204030204" pitchFamily="34" charset="0"/>
              </a:rPr>
              <a:t>Writing samples may continue to be gathered until the date designated by the district as the deadline for completing the collections in order to submit the ratings.   </a:t>
            </a:r>
            <a:endParaRPr lang="en-US" altLang="en-US" sz="2600" dirty="0">
              <a:solidFill>
                <a:srgbClr val="0D6CB9"/>
              </a:solidFill>
              <a:latin typeface="Calibri" panose="020F0502020204030204" pitchFamily="34" charset="0"/>
              <a:ea typeface="Open Sans"/>
              <a:cs typeface="Calibri" panose="020F0502020204030204" pitchFamily="34" charset="0"/>
            </a:endParaRPr>
          </a:p>
        </p:txBody>
      </p:sp>
      <p:sp>
        <p:nvSpPr>
          <p:cNvPr id="6" name="Slide Number Placeholder 5"/>
          <p:cNvSpPr>
            <a:spLocks noGrp="1"/>
          </p:cNvSpPr>
          <p:nvPr>
            <p:ph type="sldNum" sz="quarter" idx="4"/>
          </p:nvPr>
        </p:nvSpPr>
        <p:spPr/>
        <p:txBody>
          <a:bodyPr/>
          <a:lstStyle/>
          <a:p>
            <a:pPr>
              <a:defRPr/>
            </a:pPr>
            <a:fld id="{C4F9E7AD-17D3-4268-A8CD-8A24BAE8ACF7}" type="slidenum">
              <a:rPr lang="en-US" smtClean="0"/>
              <a:pPr>
                <a:defRPr/>
              </a:pPr>
              <a:t>6</a:t>
            </a:fld>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a:bodyPr>
          <a:lstStyle/>
          <a:p>
            <a:pPr eaLnBrk="1" hangingPunct="1"/>
            <a:r>
              <a:rPr lang="en-US" altLang="en-US" sz="3600" b="1" dirty="0">
                <a:solidFill>
                  <a:srgbClr val="0D6CB9"/>
                </a:solidFill>
                <a:latin typeface="Calibri" panose="020F0502020204030204" pitchFamily="34" charset="0"/>
                <a:cs typeface="Calibri" panose="020F0502020204030204" pitchFamily="34" charset="0"/>
              </a:rPr>
              <a:t>Samples Required</a:t>
            </a:r>
          </a:p>
        </p:txBody>
      </p:sp>
      <p:sp>
        <p:nvSpPr>
          <p:cNvPr id="16387" name="Rectangle 3"/>
          <p:cNvSpPr>
            <a:spLocks noGrp="1" noChangeArrowheads="1"/>
          </p:cNvSpPr>
          <p:nvPr>
            <p:ph idx="1"/>
          </p:nvPr>
        </p:nvSpPr>
        <p:spPr/>
        <p:txBody>
          <a:bodyPr>
            <a:normAutofit/>
          </a:bodyPr>
          <a:lstStyle/>
          <a:p>
            <a:pPr eaLnBrk="1" hangingPunct="1">
              <a:lnSpc>
                <a:spcPct val="130000"/>
              </a:lnSpc>
              <a:spcAft>
                <a:spcPct val="20000"/>
              </a:spcAft>
              <a:buClr>
                <a:srgbClr val="F16038"/>
              </a:buClr>
            </a:pPr>
            <a:r>
              <a:rPr lang="en-US" altLang="en-US" sz="2600" dirty="0">
                <a:solidFill>
                  <a:srgbClr val="0D6CB9"/>
                </a:solidFill>
                <a:latin typeface="Open Sans"/>
              </a:rPr>
              <a:t>At least </a:t>
            </a:r>
            <a:r>
              <a:rPr lang="en-US" altLang="en-US" sz="2600" b="1" u="sng" dirty="0">
                <a:solidFill>
                  <a:srgbClr val="F16038"/>
                </a:solidFill>
                <a:latin typeface="Open Sans"/>
              </a:rPr>
              <a:t>5 total samples</a:t>
            </a:r>
            <a:r>
              <a:rPr lang="en-US" altLang="en-US" sz="2600" dirty="0">
                <a:solidFill>
                  <a:srgbClr val="F16038"/>
                </a:solidFill>
                <a:latin typeface="Open Sans"/>
              </a:rPr>
              <a:t> </a:t>
            </a:r>
            <a:r>
              <a:rPr lang="en-US" altLang="en-US" sz="2600" dirty="0">
                <a:solidFill>
                  <a:srgbClr val="0D6CB9"/>
                </a:solidFill>
                <a:latin typeface="Open Sans"/>
              </a:rPr>
              <a:t>are required in each collection.</a:t>
            </a:r>
          </a:p>
          <a:p>
            <a:pPr eaLnBrk="1" hangingPunct="1">
              <a:lnSpc>
                <a:spcPct val="120000"/>
              </a:lnSpc>
              <a:buClr>
                <a:srgbClr val="F16038"/>
              </a:buClr>
            </a:pPr>
            <a:r>
              <a:rPr lang="en-US" altLang="en-US" sz="2600" dirty="0">
                <a:solidFill>
                  <a:srgbClr val="0D6CB9"/>
                </a:solidFill>
                <a:latin typeface="Open Sans"/>
              </a:rPr>
              <a:t>In each collection there must be</a:t>
            </a:r>
          </a:p>
          <a:p>
            <a:pPr lvl="1">
              <a:lnSpc>
                <a:spcPct val="120000"/>
              </a:lnSpc>
              <a:buClr>
                <a:srgbClr val="F16038"/>
              </a:buClr>
              <a:buFont typeface="Arial" panose="020B0604020202020204" pitchFamily="34" charset="0"/>
              <a:buChar char="•"/>
            </a:pPr>
            <a:r>
              <a:rPr lang="en-US" altLang="en-US" sz="2600" dirty="0">
                <a:solidFill>
                  <a:srgbClr val="0D6CB9"/>
                </a:solidFill>
                <a:latin typeface="Open Sans"/>
              </a:rPr>
              <a:t>at least </a:t>
            </a:r>
            <a:r>
              <a:rPr lang="en-US" altLang="en-US" sz="2600" b="1" u="sng" dirty="0">
                <a:solidFill>
                  <a:srgbClr val="0D6CB9"/>
                </a:solidFill>
                <a:latin typeface="Open Sans"/>
              </a:rPr>
              <a:t>1</a:t>
            </a:r>
            <a:r>
              <a:rPr lang="en-US" altLang="en-US" sz="2600" b="1" dirty="0">
                <a:solidFill>
                  <a:srgbClr val="0D6CB9"/>
                </a:solidFill>
                <a:latin typeface="Open Sans"/>
              </a:rPr>
              <a:t> </a:t>
            </a:r>
            <a:r>
              <a:rPr lang="en-US" altLang="en-US" sz="2600" dirty="0">
                <a:solidFill>
                  <a:srgbClr val="0D6CB9"/>
                </a:solidFill>
                <a:latin typeface="Open Sans"/>
              </a:rPr>
              <a:t>writing sample that </a:t>
            </a:r>
            <a:r>
              <a:rPr lang="en-US" altLang="en-US" sz="2600" b="1" u="sng" dirty="0">
                <a:solidFill>
                  <a:srgbClr val="0D6CB9"/>
                </a:solidFill>
                <a:latin typeface="Open Sans"/>
              </a:rPr>
              <a:t>elicits the use of past tense</a:t>
            </a:r>
          </a:p>
          <a:p>
            <a:pPr lvl="1">
              <a:lnSpc>
                <a:spcPct val="120000"/>
              </a:lnSpc>
              <a:buClr>
                <a:srgbClr val="F16038"/>
              </a:buClr>
              <a:buFont typeface="Arial" panose="020B0604020202020204" pitchFamily="34" charset="0"/>
              <a:buChar char="•"/>
            </a:pPr>
            <a:r>
              <a:rPr lang="en-US" altLang="en-US" sz="2600" dirty="0">
                <a:solidFill>
                  <a:srgbClr val="0D6CB9"/>
                </a:solidFill>
                <a:latin typeface="Open Sans"/>
              </a:rPr>
              <a:t>at least </a:t>
            </a:r>
            <a:r>
              <a:rPr lang="en-US" altLang="en-US" sz="2600" b="1" u="sng" dirty="0">
                <a:solidFill>
                  <a:srgbClr val="0D6CB9"/>
                </a:solidFill>
                <a:latin typeface="Open Sans"/>
              </a:rPr>
              <a:t>2</a:t>
            </a:r>
            <a:r>
              <a:rPr lang="en-US" altLang="en-US" sz="2600" b="1" dirty="0">
                <a:solidFill>
                  <a:srgbClr val="0D6CB9"/>
                </a:solidFill>
                <a:latin typeface="Open Sans"/>
              </a:rPr>
              <a:t> </a:t>
            </a:r>
            <a:r>
              <a:rPr lang="en-US" altLang="en-US" sz="2600" dirty="0">
                <a:solidFill>
                  <a:srgbClr val="0D6CB9"/>
                </a:solidFill>
                <a:latin typeface="Open Sans"/>
              </a:rPr>
              <a:t>writing samples from </a:t>
            </a:r>
            <a:r>
              <a:rPr lang="en-US" altLang="en-US" sz="2600" b="1" u="sng" dirty="0">
                <a:solidFill>
                  <a:srgbClr val="0D6CB9"/>
                </a:solidFill>
                <a:latin typeface="Open Sans"/>
              </a:rPr>
              <a:t>math, </a:t>
            </a:r>
            <a:br>
              <a:rPr lang="en-US" altLang="en-US" sz="2600" b="1" u="sng" dirty="0">
                <a:solidFill>
                  <a:srgbClr val="0D6CB9"/>
                </a:solidFill>
                <a:latin typeface="Open Sans"/>
              </a:rPr>
            </a:br>
            <a:r>
              <a:rPr lang="en-US" altLang="en-US" sz="2600" b="1" dirty="0">
                <a:solidFill>
                  <a:srgbClr val="0D6CB9"/>
                </a:solidFill>
                <a:latin typeface="Open Sans"/>
              </a:rPr>
              <a:t>  </a:t>
            </a:r>
            <a:r>
              <a:rPr lang="en-US" altLang="en-US" sz="2600" b="1" u="sng" dirty="0">
                <a:solidFill>
                  <a:srgbClr val="0D6CB9"/>
                </a:solidFill>
                <a:latin typeface="Open Sans"/>
              </a:rPr>
              <a:t>science, or social studies</a:t>
            </a:r>
          </a:p>
        </p:txBody>
      </p:sp>
      <p:sp>
        <p:nvSpPr>
          <p:cNvPr id="6" name="Slide Number Placeholder 5"/>
          <p:cNvSpPr>
            <a:spLocks noGrp="1"/>
          </p:cNvSpPr>
          <p:nvPr>
            <p:ph type="sldNum" sz="quarter" idx="4"/>
          </p:nvPr>
        </p:nvSpPr>
        <p:spPr/>
        <p:txBody>
          <a:bodyPr/>
          <a:lstStyle/>
          <a:p>
            <a:pPr>
              <a:defRPr/>
            </a:pPr>
            <a:fld id="{1501AE44-8B30-4DC8-B769-0658863C3A8F}" type="slidenum">
              <a:rPr lang="en-US" smtClean="0"/>
              <a:pPr>
                <a:defRPr/>
              </a:pPr>
              <a:t>7</a:t>
            </a:fld>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a:bodyPr>
          <a:lstStyle/>
          <a:p>
            <a:pPr eaLnBrk="1" hangingPunct="1"/>
            <a:r>
              <a:rPr lang="en-US" altLang="en-US" sz="3600" b="1" dirty="0">
                <a:solidFill>
                  <a:srgbClr val="0D6CB9"/>
                </a:solidFill>
                <a:latin typeface="Calibri" panose="020F0502020204030204" pitchFamily="34" charset="0"/>
                <a:cs typeface="Calibri" panose="020F0502020204030204" pitchFamily="34" charset="0"/>
              </a:rPr>
              <a:t>Some Eligible Types of Writing </a:t>
            </a:r>
          </a:p>
        </p:txBody>
      </p:sp>
      <p:sp>
        <p:nvSpPr>
          <p:cNvPr id="18435" name="Rectangle 3"/>
          <p:cNvSpPr>
            <a:spLocks noGrp="1" noChangeArrowheads="1"/>
          </p:cNvSpPr>
          <p:nvPr>
            <p:ph idx="1"/>
          </p:nvPr>
        </p:nvSpPr>
        <p:spPr/>
        <p:txBody>
          <a:bodyPr/>
          <a:lstStyle/>
          <a:p>
            <a:pPr marL="566737" indent="-457200" eaLnBrk="1" hangingPunct="1">
              <a:spcAft>
                <a:spcPct val="20000"/>
              </a:spcAft>
              <a:buClr>
                <a:schemeClr val="accent2"/>
              </a:buClr>
              <a:buFont typeface="Wingdings" panose="05000000000000000000" pitchFamily="2" charset="2"/>
              <a:buChar char="§"/>
            </a:pPr>
            <a:r>
              <a:rPr lang="en-US" altLang="en-US" sz="2600" dirty="0">
                <a:solidFill>
                  <a:srgbClr val="0D6CB9"/>
                </a:solidFill>
                <a:latin typeface="Calibri (Body)"/>
              </a:rPr>
              <a:t>Descriptive writing on a familiar topic</a:t>
            </a:r>
          </a:p>
          <a:p>
            <a:pPr marL="566737" indent="-457200" eaLnBrk="1" hangingPunct="1">
              <a:spcAft>
                <a:spcPct val="20000"/>
              </a:spcAft>
              <a:buClr>
                <a:schemeClr val="accent2"/>
              </a:buClr>
              <a:buFont typeface="Wingdings" panose="05000000000000000000" pitchFamily="2" charset="2"/>
              <a:buChar char="§"/>
            </a:pPr>
            <a:r>
              <a:rPr lang="en-US" altLang="en-US" sz="2600" dirty="0">
                <a:solidFill>
                  <a:srgbClr val="0D6CB9"/>
                </a:solidFill>
                <a:latin typeface="Calibri (Body)"/>
              </a:rPr>
              <a:t>Writing about a familiar process</a:t>
            </a:r>
          </a:p>
          <a:p>
            <a:pPr marL="566737" indent="-457200" eaLnBrk="1" hangingPunct="1">
              <a:spcAft>
                <a:spcPct val="20000"/>
              </a:spcAft>
              <a:buClr>
                <a:schemeClr val="accent2"/>
              </a:buClr>
              <a:buFont typeface="Wingdings" panose="05000000000000000000" pitchFamily="2" charset="2"/>
              <a:buChar char="§"/>
            </a:pPr>
            <a:r>
              <a:rPr lang="en-US" altLang="en-US" sz="2600" dirty="0">
                <a:solidFill>
                  <a:srgbClr val="0D6CB9"/>
                </a:solidFill>
                <a:latin typeface="Calibri (Body)"/>
              </a:rPr>
              <a:t>Writing that elicits the use of past tense</a:t>
            </a:r>
          </a:p>
          <a:p>
            <a:pPr marL="566737" indent="-457200" eaLnBrk="1" hangingPunct="1">
              <a:spcAft>
                <a:spcPct val="20000"/>
              </a:spcAft>
              <a:buClr>
                <a:schemeClr val="accent2"/>
              </a:buClr>
              <a:buFont typeface="Wingdings" panose="05000000000000000000" pitchFamily="2" charset="2"/>
              <a:buChar char="§"/>
            </a:pPr>
            <a:r>
              <a:rPr lang="en-US" altLang="en-US" sz="2600" dirty="0">
                <a:solidFill>
                  <a:srgbClr val="0D6CB9"/>
                </a:solidFill>
                <a:latin typeface="Calibri (Body)"/>
              </a:rPr>
              <a:t>Personal narratives and reflective pieces</a:t>
            </a:r>
          </a:p>
          <a:p>
            <a:pPr marL="566737" indent="-457200" eaLnBrk="1" hangingPunct="1">
              <a:spcAft>
                <a:spcPct val="20000"/>
              </a:spcAft>
              <a:buClr>
                <a:schemeClr val="accent2"/>
              </a:buClr>
              <a:buFont typeface="Wingdings" panose="05000000000000000000" pitchFamily="2" charset="2"/>
              <a:buChar char="§"/>
            </a:pPr>
            <a:r>
              <a:rPr lang="en-US" altLang="en-US" sz="2600" dirty="0">
                <a:solidFill>
                  <a:srgbClr val="0D6CB9"/>
                </a:solidFill>
                <a:latin typeface="Calibri (Body)"/>
              </a:rPr>
              <a:t>Expository and other extended writing from language arts classes</a:t>
            </a:r>
          </a:p>
          <a:p>
            <a:pPr marL="566737" indent="-457200" eaLnBrk="1" hangingPunct="1">
              <a:spcAft>
                <a:spcPct val="20000"/>
              </a:spcAft>
              <a:buClr>
                <a:schemeClr val="accent2"/>
              </a:buClr>
              <a:buFont typeface="Wingdings" panose="05000000000000000000" pitchFamily="2" charset="2"/>
              <a:buChar char="§"/>
            </a:pPr>
            <a:r>
              <a:rPr lang="en-US" altLang="en-US" sz="2600" dirty="0">
                <a:solidFill>
                  <a:srgbClr val="0D6CB9"/>
                </a:solidFill>
                <a:latin typeface="Calibri (Body)"/>
              </a:rPr>
              <a:t>Expository or procedural writing from science, math, and social studies classes</a:t>
            </a:r>
          </a:p>
          <a:p>
            <a:pPr marL="365125" indent="-255588" eaLnBrk="1" hangingPunct="1">
              <a:lnSpc>
                <a:spcPct val="80000"/>
              </a:lnSpc>
            </a:pPr>
            <a:endParaRPr lang="en-US" altLang="en-US" sz="2800" dirty="0">
              <a:solidFill>
                <a:schemeClr val="tx2"/>
              </a:solidFill>
            </a:endParaRPr>
          </a:p>
        </p:txBody>
      </p:sp>
      <p:sp>
        <p:nvSpPr>
          <p:cNvPr id="6" name="Slide Number Placeholder 5"/>
          <p:cNvSpPr>
            <a:spLocks noGrp="1"/>
          </p:cNvSpPr>
          <p:nvPr>
            <p:ph type="sldNum" sz="quarter" idx="4"/>
          </p:nvPr>
        </p:nvSpPr>
        <p:spPr/>
        <p:txBody>
          <a:bodyPr/>
          <a:lstStyle/>
          <a:p>
            <a:pPr>
              <a:defRPr/>
            </a:pPr>
            <a:fld id="{EF3D1044-0669-4200-B14E-C05B6752D1B1}" type="slidenum">
              <a:rPr lang="en-US" smtClean="0"/>
              <a:pPr>
                <a:defRPr/>
              </a:pPr>
              <a:t>8</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73649-48F1-3569-5269-59F24EFFF255}"/>
              </a:ext>
            </a:extLst>
          </p:cNvPr>
          <p:cNvSpPr>
            <a:spLocks noGrp="1"/>
          </p:cNvSpPr>
          <p:nvPr>
            <p:ph type="title"/>
          </p:nvPr>
        </p:nvSpPr>
        <p:spPr>
          <a:xfrm>
            <a:off x="329184" y="194694"/>
            <a:ext cx="8502101" cy="527468"/>
          </a:xfrm>
        </p:spPr>
        <p:txBody>
          <a:bodyPr anchor="ctr">
            <a:noAutofit/>
          </a:bodyPr>
          <a:lstStyle/>
          <a:p>
            <a:r>
              <a:rPr lang="en-US" altLang="en-US" sz="3600" b="1" dirty="0">
                <a:latin typeface="Calibri" panose="020F0502020204030204" pitchFamily="34" charset="0"/>
                <a:cs typeface="Calibri" panose="020F0502020204030204" pitchFamily="34" charset="0"/>
              </a:rPr>
              <a:t>Papers </a:t>
            </a:r>
            <a:r>
              <a:rPr lang="en-US" altLang="en-US" sz="3600" b="1" u="sng" dirty="0">
                <a:latin typeface="Calibri" panose="020F0502020204030204" pitchFamily="34" charset="0"/>
                <a:cs typeface="Calibri" panose="020F0502020204030204" pitchFamily="34" charset="0"/>
              </a:rPr>
              <a:t>Not</a:t>
            </a:r>
            <a:r>
              <a:rPr lang="en-US" altLang="en-US" sz="3600" b="1" dirty="0">
                <a:latin typeface="Calibri" panose="020F0502020204030204" pitchFamily="34" charset="0"/>
                <a:cs typeface="Calibri" panose="020F0502020204030204" pitchFamily="34" charset="0"/>
              </a:rPr>
              <a:t> to Include</a:t>
            </a:r>
            <a:endParaRPr lang="en-US" sz="36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8E86095B-5926-55BA-AE7C-8481B411ECF3}"/>
              </a:ext>
              <a:ext uri="{C183D7F6-B498-43B3-948B-1728B52AA6E4}">
                <adec:decorative xmlns:adec="http://schemas.microsoft.com/office/drawing/2017/decorative" val="1"/>
              </a:ext>
            </a:extLst>
          </p:cNvPr>
          <p:cNvSpPr>
            <a:spLocks noGrp="1"/>
          </p:cNvSpPr>
          <p:nvPr>
            <p:ph type="sldNum" sz="quarter" idx="4"/>
          </p:nvPr>
        </p:nvSpPr>
        <p:spPr>
          <a:xfrm>
            <a:off x="8775325" y="6624084"/>
            <a:ext cx="356249" cy="233917"/>
          </a:xfrm>
        </p:spPr>
        <p:txBody>
          <a:bodyPr anchor="ctr">
            <a:normAutofit/>
          </a:bodyPr>
          <a:lstStyle/>
          <a:p>
            <a:pPr marL="0" marR="0" lvl="0" indent="0" defTabSz="685800" rtl="0" eaLnBrk="1" fontAlgn="auto" latinLnBrk="0" hangingPunct="1">
              <a:spcBef>
                <a:spcPts val="0"/>
              </a:spcBef>
              <a:spcAft>
                <a:spcPts val="600"/>
              </a:spcAft>
              <a:buClrTx/>
              <a:buSzTx/>
              <a:buFontTx/>
              <a:buNone/>
              <a:tabLst/>
              <a:defRPr/>
            </a:pPr>
            <a:fld id="{69C126A4-BD19-47E2-8A0E-0DE1B9D8C925}" type="slidenum">
              <a:rPr kumimoji="0" lang="en-US" b="0" i="0" u="none" strike="noStrike" kern="1200" cap="none" spc="0" normalizeH="0" baseline="0" noProof="0" smtClean="0">
                <a:ln>
                  <a:noFill/>
                </a:ln>
                <a:solidFill>
                  <a:prstClr val="black">
                    <a:lumMod val="50000"/>
                    <a:lumOff val="50000"/>
                  </a:prstClr>
                </a:solidFill>
                <a:effectLst/>
                <a:uLnTx/>
                <a:uFillTx/>
              </a:rPr>
              <a:pPr marL="0" marR="0" lvl="0" indent="0" defTabSz="685800" rtl="0" eaLnBrk="1" fontAlgn="auto" latinLnBrk="0" hangingPunct="1">
                <a:spcBef>
                  <a:spcPts val="0"/>
                </a:spcBef>
                <a:spcAft>
                  <a:spcPts val="600"/>
                </a:spcAft>
                <a:buClrTx/>
                <a:buSzTx/>
                <a:buFontTx/>
                <a:buNone/>
                <a:tabLst/>
                <a:defRPr/>
              </a:pPr>
              <a:t>9</a:t>
            </a:fld>
            <a:endParaRPr kumimoji="0" lang="en-US" b="0" i="0" u="none" strike="noStrike" kern="1200" cap="none" spc="0" normalizeH="0" baseline="0" noProof="0">
              <a:ln>
                <a:noFill/>
              </a:ln>
              <a:solidFill>
                <a:prstClr val="black">
                  <a:lumMod val="50000"/>
                  <a:lumOff val="50000"/>
                </a:prstClr>
              </a:solidFill>
              <a:effectLst/>
              <a:uLnTx/>
              <a:uFillTx/>
            </a:endParaRPr>
          </a:p>
        </p:txBody>
      </p:sp>
      <p:graphicFrame>
        <p:nvGraphicFramePr>
          <p:cNvPr id="6" name="Content Placeholder 2" descr="The graphic displays the types of papers to not include. ">
            <a:extLst>
              <a:ext uri="{FF2B5EF4-FFF2-40B4-BE49-F238E27FC236}">
                <a16:creationId xmlns:a16="http://schemas.microsoft.com/office/drawing/2014/main" id="{9661361F-CEBF-BDBC-EB02-A6113DE72703}"/>
              </a:ext>
            </a:extLst>
          </p:cNvPr>
          <p:cNvGraphicFramePr>
            <a:graphicFrameLocks noGrp="1"/>
          </p:cNvGraphicFramePr>
          <p:nvPr>
            <p:ph idx="1"/>
            <p:extLst>
              <p:ext uri="{D42A27DB-BD31-4B8C-83A1-F6EECF244321}">
                <p14:modId xmlns:p14="http://schemas.microsoft.com/office/powerpoint/2010/main" val="946835901"/>
              </p:ext>
            </p:extLst>
          </p:nvPr>
        </p:nvGraphicFramePr>
        <p:xfrm>
          <a:off x="210821" y="956079"/>
          <a:ext cx="8722358" cy="47566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80934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AGENCY APPROVED [Read-Only]" id="{E97EE320-916C-4CEA-A8BB-05127E812516}" vid="{749CD4D0-7E20-445B-A06D-B5CFFAD8F228}"/>
    </a:ext>
  </a:extLst>
</a:theme>
</file>

<file path=ppt/theme/theme2.xml><?xml version="1.0" encoding="utf-8"?>
<a:theme xmlns:a="http://schemas.openxmlformats.org/drawingml/2006/main" name="2_Office Theme">
  <a:themeElements>
    <a:clrScheme name="TEA">
      <a:dk1>
        <a:sysClr val="windowText" lastClr="000000"/>
      </a:dk1>
      <a:lt1>
        <a:sysClr val="window" lastClr="FFFFFF"/>
      </a:lt1>
      <a:dk2>
        <a:srgbClr val="012169"/>
      </a:dk2>
      <a:lt2>
        <a:srgbClr val="E7E3DB"/>
      </a:lt2>
      <a:accent1>
        <a:srgbClr val="0D6CB9"/>
      </a:accent1>
      <a:accent2>
        <a:srgbClr val="F16038"/>
      </a:accent2>
      <a:accent3>
        <a:srgbClr val="ECAF33"/>
      </a:accent3>
      <a:accent4>
        <a:srgbClr val="704280"/>
      </a:accent4>
      <a:accent5>
        <a:srgbClr val="92C740"/>
      </a:accent5>
      <a:accent6>
        <a:srgbClr val="B72418"/>
      </a:accent6>
      <a:hlink>
        <a:srgbClr val="0D6CB9"/>
      </a:hlink>
      <a:folHlink>
        <a:srgbClr val="F1603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TrainingTemplateDRAFT" id="{78F1B017-38AF-4883-951D-35BE3FAD8F92}" vid="{1FC4D493-F339-4806-8BB2-57EFC33CCD84}"/>
    </a:ext>
  </a:extLst>
</a:theme>
</file>

<file path=ppt/theme/theme3.xml><?xml version="1.0" encoding="utf-8"?>
<a:theme xmlns:a="http://schemas.openxmlformats.org/drawingml/2006/main" name="Mai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AGENCY APPROVED [Read-Only]" id="{E97EE320-916C-4CEA-A8BB-05127E812516}" vid="{B202B111-9E79-4318-B6C1-23998D77C1A1}"/>
    </a:ext>
  </a:extLst>
</a:theme>
</file>

<file path=ppt/theme/theme4.xml><?xml version="1.0" encoding="utf-8"?>
<a:theme xmlns:a="http://schemas.openxmlformats.org/drawingml/2006/main" name="Sectio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AGENCY APPROVED [Read-Only]" id="{E97EE320-916C-4CEA-A8BB-05127E812516}" vid="{A8AF0F7F-B479-4822-B86D-C6B117495B15}"/>
    </a:ext>
  </a:extLst>
</a:theme>
</file>

<file path=ppt/theme/theme5.xml><?xml version="1.0" encoding="utf-8"?>
<a:theme xmlns:a="http://schemas.openxmlformats.org/drawingml/2006/main" name="1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AGENCY APPROVED [Read-Only]" id="{E97EE320-916C-4CEA-A8BB-05127E812516}" vid="{8D1FB4AC-674B-4C64-824B-69DF17039998}"/>
    </a:ext>
  </a:extLst>
</a:theme>
</file>

<file path=ppt/theme/theme6.xml><?xml version="1.0" encoding="utf-8"?>
<a:theme xmlns:a="http://schemas.openxmlformats.org/drawingml/2006/main" name="TEA Opener - 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AGENCY APPROVED [Read-Only]" id="{E97EE320-916C-4CEA-A8BB-05127E812516}" vid="{3E572C51-A381-4CD1-B9D8-90DFCFDD2BF4}"/>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TEA_Presentation_Template_Resdesign_AGENCY APPROVED</Template>
  <TotalTime>11463</TotalTime>
  <Words>1793</Words>
  <Application>Microsoft Office PowerPoint</Application>
  <PresentationFormat>On-screen Show (4:3)</PresentationFormat>
  <Paragraphs>147</Paragraphs>
  <Slides>18</Slides>
  <Notes>18</Notes>
  <HiddenSlides>0</HiddenSlides>
  <MMClips>0</MMClips>
  <ScaleCrop>false</ScaleCrop>
  <HeadingPairs>
    <vt:vector size="8" baseType="variant">
      <vt:variant>
        <vt:lpstr>Fonts Used</vt:lpstr>
      </vt:variant>
      <vt:variant>
        <vt:i4>10</vt:i4>
      </vt:variant>
      <vt:variant>
        <vt:lpstr>Theme</vt:lpstr>
      </vt:variant>
      <vt:variant>
        <vt:i4>6</vt:i4>
      </vt:variant>
      <vt:variant>
        <vt:lpstr>Embedded OLE Servers</vt:lpstr>
      </vt:variant>
      <vt:variant>
        <vt:i4>1</vt:i4>
      </vt:variant>
      <vt:variant>
        <vt:lpstr>Slide Titles</vt:lpstr>
      </vt:variant>
      <vt:variant>
        <vt:i4>18</vt:i4>
      </vt:variant>
    </vt:vector>
  </HeadingPairs>
  <TitlesOfParts>
    <vt:vector size="35" baseType="lpstr">
      <vt:lpstr>Arial</vt:lpstr>
      <vt:lpstr>Calibri</vt:lpstr>
      <vt:lpstr>Calibri (Body)</vt:lpstr>
      <vt:lpstr>Open Sans</vt:lpstr>
      <vt:lpstr>Open Sans (Body)</vt:lpstr>
      <vt:lpstr>Open Sans (Headings)</vt:lpstr>
      <vt:lpstr>Open Sans Light</vt:lpstr>
      <vt:lpstr>Open Sans Semibold</vt:lpstr>
      <vt:lpstr>Trebuchet MS</vt:lpstr>
      <vt:lpstr>Wingdings</vt:lpstr>
      <vt:lpstr>TEA Main Slide</vt:lpstr>
      <vt:lpstr>2_Office Theme</vt:lpstr>
      <vt:lpstr>Main Title Slides</vt:lpstr>
      <vt:lpstr>Section Title Slides</vt:lpstr>
      <vt:lpstr>1_TEA Main Slide</vt:lpstr>
      <vt:lpstr>TEA Opener - Blank</vt:lpstr>
      <vt:lpstr>think-cell Slide</vt:lpstr>
      <vt:lpstr> Writing Collection Overview Grades 2–12   </vt:lpstr>
      <vt:lpstr>Online Grades 2-12 Writing Assessment</vt:lpstr>
      <vt:lpstr>Grades 2–12 Writing Special Holistic Administration </vt:lpstr>
      <vt:lpstr>Goal in Assembling Writing Collections</vt:lpstr>
      <vt:lpstr>Writing Activities</vt:lpstr>
      <vt:lpstr>Writing Samples Eligibility</vt:lpstr>
      <vt:lpstr>Samples Required</vt:lpstr>
      <vt:lpstr>Some Eligible Types of Writing </vt:lpstr>
      <vt:lpstr>Papers Not to Include</vt:lpstr>
      <vt:lpstr>Building Writing Collections</vt:lpstr>
      <vt:lpstr>Building Collections</vt:lpstr>
      <vt:lpstr>Building Collections (continued)</vt:lpstr>
      <vt:lpstr>Beginning Level</vt:lpstr>
      <vt:lpstr>Summarizing Tips </vt:lpstr>
      <vt:lpstr>Summarizing Tips (continued) </vt:lpstr>
      <vt:lpstr>Verification of Collection Contents</vt:lpstr>
      <vt:lpstr>Resources with More Details</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TELPAS 2-12 Writing Collection Overview</dc:title>
  <dc:subject>&amp;lt;p&amp;gt;* * The TELPAS Manual for Raters and Test Administrators as well as the TELPAS section of the District and Campus Coordinator Manual outline procedures for assembling and verifying writing collections. The level of detail raters and writing collection verifiers need is in the rater manual.   The online course is an opt&amp;lt;/p&amp;gt;</dc:subject>
  <dc:creator>Colunga Michelle</dc:creator>
  <dc:description>&amp;lt;p&amp;gt;* * The TELPAS Manual for Raters and Test Administrators as well as the TELPAS section of the District and Campus Coordinator Manual outline procedures for assembling and verifying writing collections. The level of detail raters and writing collection verifiers need is in the rater manual.   The online course is an opt&amp;lt;/p&amp;gt;</dc:description>
  <cp:lastModifiedBy>Smith, Melissa</cp:lastModifiedBy>
  <cp:revision>181</cp:revision>
  <cp:lastPrinted>2016-09-29T15:19:37Z</cp:lastPrinted>
  <dcterms:created xsi:type="dcterms:W3CDTF">2004-02-20T17:29:40Z</dcterms:created>
  <dcterms:modified xsi:type="dcterms:W3CDTF">2024-09-19T20:19:03Z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EktContentLanguage">
    <vt:i4>1033</vt:i4>
  </property>
  <property fmtid="{D5CDD505-2E9C-101B-9397-08002B2CF9AE}" pid="3" name="EktQuickLink">
    <vt:lpwstr>DownloadAsset.aspx?id=2147503370</vt:lpwstr>
  </property>
  <property fmtid="{D5CDD505-2E9C-101B-9397-08002B2CF9AE}" pid="4" name="EktContentType">
    <vt:i4>101</vt:i4>
  </property>
  <property fmtid="{D5CDD505-2E9C-101B-9397-08002B2CF9AE}" pid="5" name="EktFolderName">
    <vt:lpwstr/>
  </property>
  <property fmtid="{D5CDD505-2E9C-101B-9397-08002B2CF9AE}" pid="6" name="EktCmsPath">
    <vt:lpwstr/>
  </property>
  <property fmtid="{D5CDD505-2E9C-101B-9397-08002B2CF9AE}" pid="7" name="EktExpiryType">
    <vt:i4>1</vt:i4>
  </property>
  <property fmtid="{D5CDD505-2E9C-101B-9397-08002B2CF9AE}" pid="8" name="EktDateCreated">
    <vt:filetime>2011-09-23T15:31:50Z</vt:filetime>
  </property>
  <property fmtid="{D5CDD505-2E9C-101B-9397-08002B2CF9AE}" pid="9" name="EktDateModified">
    <vt:filetime>2011-09-23T15:54:25Z</vt:filetime>
  </property>
  <property fmtid="{D5CDD505-2E9C-101B-9397-08002B2CF9AE}" pid="10" name="EktTaxCategory">
    <vt:lpwstr/>
  </property>
  <property fmtid="{D5CDD505-2E9C-101B-9397-08002B2CF9AE}" pid="11" name="EktCmsSize">
    <vt:i4>260608</vt:i4>
  </property>
  <property fmtid="{D5CDD505-2E9C-101B-9397-08002B2CF9AE}" pid="12" name="EktSearchable">
    <vt:i4>1</vt:i4>
  </property>
  <property fmtid="{D5CDD505-2E9C-101B-9397-08002B2CF9AE}" pid="13" name="EktEDescription">
    <vt:lpwstr>&amp;lt;p&amp;gt;* * * The TELPAS Manual for Raters and Test Administrators, as well as the TELPAS section of the District and Campus Coordinator Manual, outline procedures for assembling and verifying writing collections. The level of detail raters and writing c</vt:lpwstr>
  </property>
  <property fmtid="{D5CDD505-2E9C-101B-9397-08002B2CF9AE}" pid="14" name="ekttaxonomyenabled">
    <vt:i4>1</vt:i4>
  </property>
</Properties>
</file>