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9.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1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1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1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1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17.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18.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19.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2" r:id="rId6"/>
    <p:sldMasterId id="2147483712" r:id="rId7"/>
    <p:sldMasterId id="2147483727" r:id="rId8"/>
    <p:sldMasterId id="2147483748" r:id="rId9"/>
    <p:sldMasterId id="2147483779" r:id="rId10"/>
    <p:sldMasterId id="2147483816" r:id="rId11"/>
    <p:sldMasterId id="2147483834" r:id="rId12"/>
    <p:sldMasterId id="2147483852" r:id="rId13"/>
    <p:sldMasterId id="2147483884" r:id="rId14"/>
    <p:sldMasterId id="2147483915" r:id="rId15"/>
    <p:sldMasterId id="2147483947" r:id="rId16"/>
    <p:sldMasterId id="2147483979" r:id="rId17"/>
    <p:sldMasterId id="2147484011" r:id="rId18"/>
    <p:sldMasterId id="2147484043" r:id="rId19"/>
    <p:sldMasterId id="2147484074" r:id="rId20"/>
    <p:sldMasterId id="2147484106" r:id="rId21"/>
  </p:sldMasterIdLst>
  <p:notesMasterIdLst>
    <p:notesMasterId r:id="rId32"/>
  </p:notesMasterIdLst>
  <p:sldIdLst>
    <p:sldId id="262" r:id="rId22"/>
    <p:sldId id="2798" r:id="rId23"/>
    <p:sldId id="2800" r:id="rId24"/>
    <p:sldId id="2799" r:id="rId25"/>
    <p:sldId id="2801" r:id="rId26"/>
    <p:sldId id="2802" r:id="rId27"/>
    <p:sldId id="2803" r:id="rId28"/>
    <p:sldId id="2804" r:id="rId29"/>
    <p:sldId id="2805" r:id="rId30"/>
    <p:sldId id="2773"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e, Tyson" initials="KT" lastIdx="5" clrIdx="0">
    <p:extLst>
      <p:ext uri="{19B8F6BF-5375-455C-9EA6-DF929625EA0E}">
        <p15:presenceInfo xmlns:p15="http://schemas.microsoft.com/office/powerpoint/2012/main" userId="Kane, Tyson" providerId="None"/>
      </p:ext>
    </p:extLst>
  </p:cmAuthor>
  <p:cmAuthor id="2" name="Oeser, Kelvey" initials="OK" lastIdx="79" clrIdx="1">
    <p:extLst>
      <p:ext uri="{19B8F6BF-5375-455C-9EA6-DF929625EA0E}">
        <p15:presenceInfo xmlns:p15="http://schemas.microsoft.com/office/powerpoint/2012/main" userId="S::Kelvey.Oeser@tea.texas.gov::faa70d4a-4cc6-4a78-b4eb-b355038a537c" providerId="AD"/>
      </p:ext>
    </p:extLst>
  </p:cmAuthor>
  <p:cmAuthor id="3" name="Montano, Matthew" initials="MM" lastIdx="1" clrIdx="2">
    <p:extLst>
      <p:ext uri="{19B8F6BF-5375-455C-9EA6-DF929625EA0E}">
        <p15:presenceInfo xmlns:p15="http://schemas.microsoft.com/office/powerpoint/2012/main" userId="S::matthew.montano@tea.texas.gov::2cfe4458-dbe6-4eeb-a923-3f25c7341eff" providerId="AD"/>
      </p:ext>
    </p:extLst>
  </p:cmAuthor>
  <p:cmAuthor id="4" name="Lopez, Leo" initials="LL" lastIdx="23" clrIdx="3">
    <p:extLst>
      <p:ext uri="{19B8F6BF-5375-455C-9EA6-DF929625EA0E}">
        <p15:presenceInfo xmlns:p15="http://schemas.microsoft.com/office/powerpoint/2012/main" userId="S::leo.lopez@tea.texas.gov::605aa2a3-0db8-4648-80b0-06c644caac53" providerId="AD"/>
      </p:ext>
    </p:extLst>
  </p:cmAuthor>
  <p:cmAuthor id="5" name="Morath, Mike" initials="MM" lastIdx="93" clrIdx="4">
    <p:extLst>
      <p:ext uri="{19B8F6BF-5375-455C-9EA6-DF929625EA0E}">
        <p15:presenceInfo xmlns:p15="http://schemas.microsoft.com/office/powerpoint/2012/main" userId="S::Mike.Morath@tea.texas.gov::dadbb107-9023-43b8-b6f6-6e6a46bd0cc1" providerId="AD"/>
      </p:ext>
    </p:extLst>
  </p:cmAuthor>
  <p:cmAuthor id="6" name="Siedlecki, Joe" initials="SJ" lastIdx="6" clrIdx="5">
    <p:extLst>
      <p:ext uri="{19B8F6BF-5375-455C-9EA6-DF929625EA0E}">
        <p15:presenceInfo xmlns:p15="http://schemas.microsoft.com/office/powerpoint/2012/main" userId="S::joe.siedlecki@tea.texas.gov::4e6091c8-3e01-41e6-afc8-bad44ff99b2b" providerId="AD"/>
      </p:ext>
    </p:extLst>
  </p:cmAuthor>
  <p:cmAuthor id="7" name="Jons, Justin" initials="JJ" lastIdx="6" clrIdx="6">
    <p:extLst>
      <p:ext uri="{19B8F6BF-5375-455C-9EA6-DF929625EA0E}">
        <p15:presenceInfo xmlns:p15="http://schemas.microsoft.com/office/powerpoint/2012/main" userId="S::Justin.Jons@tea.texas.gov::c655830c-13b3-4645-8c0a-3fc931d5854e" providerId="AD"/>
      </p:ext>
    </p:extLst>
  </p:cmAuthor>
  <p:cmAuthor id="8" name="Marx, David" initials="MD" lastIdx="10" clrIdx="7">
    <p:extLst>
      <p:ext uri="{19B8F6BF-5375-455C-9EA6-DF929625EA0E}">
        <p15:presenceInfo xmlns:p15="http://schemas.microsoft.com/office/powerpoint/2012/main" userId="S::David.Marx@tea.texas.gov::8f61dc01-7b2e-4e95-927c-e2da7698f31d" providerId="AD"/>
      </p:ext>
    </p:extLst>
  </p:cmAuthor>
  <p:cmAuthor id="9" name="Martinez, Monica" initials="MM" lastIdx="1" clrIdx="8">
    <p:extLst>
      <p:ext uri="{19B8F6BF-5375-455C-9EA6-DF929625EA0E}">
        <p15:presenceInfo xmlns:p15="http://schemas.microsoft.com/office/powerpoint/2012/main" userId="S::monica.martinez@tea.texas.gov::36d847ef-05a4-4b5c-b471-090f6c6105ae" providerId="AD"/>
      </p:ext>
    </p:extLst>
  </p:cmAuthor>
  <p:cmAuthor id="10" name="Aghazadian, Megan" initials="AM" lastIdx="33" clrIdx="9">
    <p:extLst>
      <p:ext uri="{19B8F6BF-5375-455C-9EA6-DF929625EA0E}">
        <p15:presenceInfo xmlns:p15="http://schemas.microsoft.com/office/powerpoint/2012/main" userId="S::Megan.Aghazadian@tea.texas.gov::48250125-9727-4177-a4c9-2b4a9ecf89de" providerId="AD"/>
      </p:ext>
    </p:extLst>
  </p:cmAuthor>
  <p:cmAuthor id="11" name="Delgado, Alejandro" initials="DA" lastIdx="23" clrIdx="10">
    <p:extLst>
      <p:ext uri="{19B8F6BF-5375-455C-9EA6-DF929625EA0E}">
        <p15:presenceInfo xmlns:p15="http://schemas.microsoft.com/office/powerpoint/2012/main" userId="S::alejandro.delgado@tea.texas.gov::e8cdc6b9-ed0c-4f36-94ec-27a4ec6e3b5d" providerId="AD"/>
      </p:ext>
    </p:extLst>
  </p:cmAuthor>
  <p:cmAuthor id="12" name="Martinez, Monica" initials="MM [2]" lastIdx="3" clrIdx="11">
    <p:extLst>
      <p:ext uri="{19B8F6BF-5375-455C-9EA6-DF929625EA0E}">
        <p15:presenceInfo xmlns:p15="http://schemas.microsoft.com/office/powerpoint/2012/main" userId="S-1-5-21-424224527-328161685-9522986-11501" providerId="AD"/>
      </p:ext>
    </p:extLst>
  </p:cmAuthor>
  <p:cmAuthor id="13" name="Eric Marin" initials="EM" lastIdx="5" clrIdx="12">
    <p:extLst>
      <p:ext uri="{19B8F6BF-5375-455C-9EA6-DF929625EA0E}">
        <p15:presenceInfo xmlns:p15="http://schemas.microsoft.com/office/powerpoint/2012/main" userId="S::eric.marin@tea.texas.gov::9a4764e8-c004-4cfb-9bdb-f6f4c6c4c245" providerId="AD"/>
      </p:ext>
    </p:extLst>
  </p:cmAuthor>
  <p:cmAuthor id="14" name="Martin, Leah" initials="ML" lastIdx="1" clrIdx="13">
    <p:extLst>
      <p:ext uri="{19B8F6BF-5375-455C-9EA6-DF929625EA0E}">
        <p15:presenceInfo xmlns:p15="http://schemas.microsoft.com/office/powerpoint/2012/main" userId="S::leah.martin@tea.texas.gov::8d97b699-8797-437b-b8aa-30cbc3d468d5" providerId="AD"/>
      </p:ext>
    </p:extLst>
  </p:cmAuthor>
  <p:cmAuthor id="15" name="Cottrill, Jeffrey" initials="CJ" lastIdx="1" clrIdx="14">
    <p:extLst>
      <p:ext uri="{19B8F6BF-5375-455C-9EA6-DF929625EA0E}">
        <p15:presenceInfo xmlns:p15="http://schemas.microsoft.com/office/powerpoint/2012/main" userId="S::jeffrey.cottrill@tea.texas.gov::418b60dc-6292-47ea-9151-8b8f1f755596" providerId="AD"/>
      </p:ext>
    </p:extLst>
  </p:cmAuthor>
  <p:cmAuthor id="16" name="Harrington, Sarah" initials="HS" lastIdx="4" clrIdx="15">
    <p:extLst>
      <p:ext uri="{19B8F6BF-5375-455C-9EA6-DF929625EA0E}">
        <p15:presenceInfo xmlns:p15="http://schemas.microsoft.com/office/powerpoint/2012/main" userId="S::Sarah.Harrington@tea.texas.gov::f0a04edf-0f91-4a44-9f2b-719bf0724719" providerId="AD"/>
      </p:ext>
    </p:extLst>
  </p:cmAuthor>
  <p:cmAuthor id="17" name="Byer, Von" initials="BV" lastIdx="3" clrIdx="16">
    <p:extLst>
      <p:ext uri="{19B8F6BF-5375-455C-9EA6-DF929625EA0E}">
        <p15:presenceInfo xmlns:p15="http://schemas.microsoft.com/office/powerpoint/2012/main" userId="S::Von.Byer@tea.texas.gov::16751cea-208c-448c-8247-46002ba2054a" providerId="AD"/>
      </p:ext>
    </p:extLst>
  </p:cmAuthor>
  <p:cmAuthor id="18" name="Niloy" initials="N" lastIdx="10" clrIdx="17">
    <p:extLst>
      <p:ext uri="{19B8F6BF-5375-455C-9EA6-DF929625EA0E}">
        <p15:presenceInfo xmlns:p15="http://schemas.microsoft.com/office/powerpoint/2012/main" userId="S::Niloy.Gangopadhyay@tea.texas.gov::2ac63da1-3331-4631-ad93-8dfcfc72ee45" providerId="AD"/>
      </p:ext>
    </p:extLst>
  </p:cmAuthor>
  <p:cmAuthor id="19" name="Morath, Mike 2" initials="MM" lastIdx="2" clrIdx="18">
    <p:extLst>
      <p:ext uri="{19B8F6BF-5375-455C-9EA6-DF929625EA0E}">
        <p15:presenceInfo xmlns:p15="http://schemas.microsoft.com/office/powerpoint/2012/main" userId="Morath, Mike 2" providerId="None"/>
      </p:ext>
    </p:extLst>
  </p:cmAuthor>
  <p:cmAuthor id="20" name="Thompson, Hunter" initials="TH" lastIdx="19" clrIdx="19">
    <p:extLst>
      <p:ext uri="{19B8F6BF-5375-455C-9EA6-DF929625EA0E}">
        <p15:presenceInfo xmlns:p15="http://schemas.microsoft.com/office/powerpoint/2012/main" userId="S::hunter.thompson@tea.texas.gov::b638edf5-94c0-4f87-87ae-aff6f19e5b1e" providerId="AD"/>
      </p:ext>
    </p:extLst>
  </p:cmAuthor>
  <p:cmAuthor id="21" name="McKenzie, Al" initials="MA" lastIdx="4" clrIdx="20">
    <p:extLst>
      <p:ext uri="{19B8F6BF-5375-455C-9EA6-DF929625EA0E}">
        <p15:presenceInfo xmlns:p15="http://schemas.microsoft.com/office/powerpoint/2012/main" userId="S::al.mckenzie@tea.texas.gov::5ee8062e-84a8-474b-ac08-a8a291ad10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21"/>
    <a:srgbClr val="EFA36F"/>
    <a:srgbClr val="0D6CB9"/>
    <a:srgbClr val="FFFFFF"/>
    <a:srgbClr val="75ABD7"/>
    <a:srgbClr val="F16038"/>
    <a:srgbClr val="B54411"/>
    <a:srgbClr val="FFFF00"/>
    <a:srgbClr val="F0B86E"/>
    <a:srgbClr val="80C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50D98-B312-A896-8B5F-4D70F90E9791}" v="4" dt="2020-08-19T14:54:11.268"/>
    <p1510:client id="{47EEF124-90A1-2848-B747-477DB9107226}" v="107" dt="2020-08-19T18:23:13.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75" autoAdjust="0"/>
  </p:normalViewPr>
  <p:slideViewPr>
    <p:cSldViewPr snapToGrid="0" snapToObjects="1">
      <p:cViewPr varScale="1">
        <p:scale>
          <a:sx n="84" d="100"/>
          <a:sy n="84" d="100"/>
        </p:scale>
        <p:origin x="114" y="330"/>
      </p:cViewPr>
      <p:guideLst/>
    </p:cSldViewPr>
  </p:slideViewPr>
  <p:outlineViewPr>
    <p:cViewPr>
      <p:scale>
        <a:sx n="33" d="100"/>
        <a:sy n="33" d="100"/>
      </p:scale>
      <p:origin x="0" y="-38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A9C0E16-2AFB-49A0-ADC0-6A143F15F4F0}" type="datetimeFigureOut">
              <a:rPr lang="en-US" smtClean="0"/>
              <a:t>8/21/2020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4A6A1D8-5AAD-45CE-BC71-589F76F3B918}" type="slidenum">
              <a:rPr lang="en-US" smtClean="0"/>
              <a:t>‹#›</a:t>
            </a:fld>
            <a:endParaRPr lang="en-US"/>
          </a:p>
        </p:txBody>
      </p:sp>
    </p:spTree>
    <p:extLst>
      <p:ext uri="{BB962C8B-B14F-4D97-AF65-F5344CB8AC3E}">
        <p14:creationId xmlns:p14="http://schemas.microsoft.com/office/powerpoint/2010/main" val="10440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6A1D8-5AAD-45CE-BC71-589F76F3B918}" type="slidenum">
              <a:rPr lang="en-US" smtClean="0"/>
              <a:t>10</a:t>
            </a:fld>
            <a:endParaRPr lang="en-US"/>
          </a:p>
        </p:txBody>
      </p:sp>
    </p:spTree>
    <p:extLst>
      <p:ext uri="{BB962C8B-B14F-4D97-AF65-F5344CB8AC3E}">
        <p14:creationId xmlns:p14="http://schemas.microsoft.com/office/powerpoint/2010/main" val="238142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4.xml"/><Relationship Id="rId7" Type="http://schemas.openxmlformats.org/officeDocument/2006/relationships/image" Target="../media/image34.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oleObject2.bin"/><Relationship Id="rId4"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jpeg"/><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8.xml"/><Relationship Id="rId7" Type="http://schemas.openxmlformats.org/officeDocument/2006/relationships/image" Target="../media/image34.jpe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oleObject" Target="../embeddings/oleObject4.bin"/><Relationship Id="rId4"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2.xml"/><Relationship Id="rId7" Type="http://schemas.openxmlformats.org/officeDocument/2006/relationships/image" Target="../media/image34.jpe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6.xml"/><Relationship Id="rId7" Type="http://schemas.openxmlformats.org/officeDocument/2006/relationships/image" Target="../media/image34.jpe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26.emf"/><Relationship Id="rId5" Type="http://schemas.openxmlformats.org/officeDocument/2006/relationships/oleObject" Target="../embeddings/oleObject8.bin"/><Relationship Id="rId4" Type="http://schemas.openxmlformats.org/officeDocument/2006/relationships/slideMaster" Target="../slideMasters/slideMaster1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jpeg"/><Relationship Id="rId1" Type="http://schemas.openxmlformats.org/officeDocument/2006/relationships/slideMaster" Target="../slideMasters/slideMaster15.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jpeg"/><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jpeg"/><Relationship Id="rId1" Type="http://schemas.openxmlformats.org/officeDocument/2006/relationships/slideMaster" Target="../slideMasters/slideMaster15.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9.jpeg"/><Relationship Id="rId1" Type="http://schemas.openxmlformats.org/officeDocument/2006/relationships/slideMaster" Target="../slideMasters/slideMaster15.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jpeg"/><Relationship Id="rId1" Type="http://schemas.openxmlformats.org/officeDocument/2006/relationships/slideMaster" Target="../slideMasters/slideMaster15.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1.jpeg"/><Relationship Id="rId1" Type="http://schemas.openxmlformats.org/officeDocument/2006/relationships/slideMaster" Target="../slideMasters/slideMaster15.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Master" Target="../slideMasters/slideMaster15.xml"/></Relationships>
</file>

<file path=ppt/slideLayouts/_rels/slideLayout3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0.xml"/><Relationship Id="rId7" Type="http://schemas.openxmlformats.org/officeDocument/2006/relationships/image" Target="../media/image42.jpe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26.emf"/><Relationship Id="rId5" Type="http://schemas.openxmlformats.org/officeDocument/2006/relationships/oleObject" Target="../embeddings/oleObject10.bin"/><Relationship Id="rId4" Type="http://schemas.openxmlformats.org/officeDocument/2006/relationships/slideMaster" Target="../slideMasters/slideMaster15.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16.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16.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16.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jpeg"/><Relationship Id="rId1" Type="http://schemas.openxmlformats.org/officeDocument/2006/relationships/slideMaster" Target="../slideMasters/slideMaster16.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jpeg"/><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jpeg"/><Relationship Id="rId1" Type="http://schemas.openxmlformats.org/officeDocument/2006/relationships/slideMaster" Target="../slideMasters/slideMaster17.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jpeg"/><Relationship Id="rId1" Type="http://schemas.openxmlformats.org/officeDocument/2006/relationships/slideMaster" Target="../slideMasters/slideMaster17.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9.jpeg"/><Relationship Id="rId1" Type="http://schemas.openxmlformats.org/officeDocument/2006/relationships/slideMaster" Target="../slideMasters/slideMaster17.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jpeg"/><Relationship Id="rId1" Type="http://schemas.openxmlformats.org/officeDocument/2006/relationships/slideMaster" Target="../slideMasters/slideMaster17.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1.jpeg"/><Relationship Id="rId1" Type="http://schemas.openxmlformats.org/officeDocument/2006/relationships/slideMaster" Target="../slideMasters/slideMaster17.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Master" Target="../slideMasters/slideMaster17.xml"/></Relationships>
</file>

<file path=ppt/slideLayouts/_rels/slideLayout39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4.xml"/><Relationship Id="rId7" Type="http://schemas.openxmlformats.org/officeDocument/2006/relationships/image" Target="../media/image42.jpe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26.emf"/><Relationship Id="rId5" Type="http://schemas.openxmlformats.org/officeDocument/2006/relationships/oleObject" Target="../embeddings/oleObject10.bin"/><Relationship Id="rId4" Type="http://schemas.openxmlformats.org/officeDocument/2006/relationships/slideMaster" Target="../slideMasters/slideMaster17.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8.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Master" Target="../slideMasters/slideMaster18.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Master" Target="../slideMasters/slideMaster18.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Master" Target="../slideMasters/slideMaster18.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Master" Target="../slideMasters/slideMaster18.xml"/></Relationships>
</file>

<file path=ppt/slideLayouts/_rels/slideLayout4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8.xml"/><Relationship Id="rId7" Type="http://schemas.openxmlformats.org/officeDocument/2006/relationships/image" Target="../media/image34.jpe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26.emf"/><Relationship Id="rId5" Type="http://schemas.openxmlformats.org/officeDocument/2006/relationships/oleObject" Target="../embeddings/oleObject12.bin"/><Relationship Id="rId4" Type="http://schemas.openxmlformats.org/officeDocument/2006/relationships/slideMaster" Target="../slideMasters/slideMaster18.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A42CB7-3523-4E0B-BB00-B501A171AD69}"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422818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92301AC3-09A8-4506-B462-EEDD52B7639F}"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859645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72764F2-22AF-4333-A8EE-86C4BE90205D}"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4911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4DF93D29-80D2-4144-B5FE-B34E58C9A418}"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943405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51450C51-A992-44D4-840F-1FD401724DD8}"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219810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63A8737E-175C-474E-A4BC-98D62A973413}"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501950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2E66B5AD-5EB3-423B-AD1B-7A53C7ED7711}"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573064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31B8E11-8C17-43F8-8B3C-EDE64420AFBA}"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46242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4A5DF20A-39F0-499D-9A47-2596531EBCD9}"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925098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930AB07F-33F6-4825-AB1C-0947CF263065}"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5252820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B5695690-B561-4CEE-A5CA-4CE1780F336E}"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7756282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25A1733-D94D-4610-AC24-43488A6F9083}"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62018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63C04B9C-DBFC-42CF-A068-91F5D2D2F2CC}"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233807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D2EEB2-CF6F-42D5-A243-DF95329D9E93}"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5222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4056708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2182271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330786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2659099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1702584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8081400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446954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26" name="Picture 2" descr="learning at home">
            <a:extLst>
              <a:ext uri="{FF2B5EF4-FFF2-40B4-BE49-F238E27FC236}">
                <a16:creationId xmlns:a16="http://schemas.microsoft.com/office/drawing/2014/main" id="{DEF65620-7BCF-41F6-9EC7-A9253068F6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39" t="-258" r="22519" b="-65"/>
          <a:stretch/>
        </p:blipFill>
        <p:spPr bwMode="auto">
          <a:xfrm>
            <a:off x="0" y="-66675"/>
            <a:ext cx="13580541" cy="6924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5272325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AD83730-1ACF-4DDD-A12A-2A897654615F}"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83007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E02018B-BF65-4DA7-BE6A-506CF668C58C}"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7360909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3C658E8-3531-45A0-B3EC-1DD06BC8E7D8}"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368213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1E09ED7-5057-458C-8DC4-8EC0129C56FE}"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973469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13B940E-8A0C-4025-B911-D2D2E0F994E8}"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17979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AD8E386-FD09-41C0-9CD8-31C8F87F23C2}"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185608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C29E489-9674-4CE4-938C-0CE3373BCF19}"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2359913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BB120EF-35BC-4AE6-ACA7-40ABF549431F}"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101877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DAB838B-4D55-47DE-AB36-CDEDA5B33220}"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79215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AB20C6D9-D805-42D3-8D58-CF9B4D795688}"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2514867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E99188B6-CD6E-4C99-B9BF-036F9014AF54}"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1163904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158A96C3-080A-41E0-9C09-FD2F5B0E46B8}"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55679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377530B-2D8D-40CC-805A-DF4EDDD99379}"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7270747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7385A2CD-3BF5-4EBF-A141-BF481EA59E7D}"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556276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80466688-D9E7-4B83-84DF-97C367468371}"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703339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8BD37377-E246-4C00-90B6-01E27903B5E2}"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9380745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49CC7EBA-269C-4953-9962-025C4D51BDDD}"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471025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56076C9-3477-406D-9E41-65AB87212A19}"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3757945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7B042969-655E-4215-937D-65F93D42DF9F}"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252593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9C0E687D-CC99-46DC-892B-41A1C6CCD938}"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016016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4C5E2B52-EE0F-42D8-98AD-D2B7972F5A90}"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874104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6B91B2DE-E43A-4DD6-8429-722E1E23248D}"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792621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FB0E19C-4779-415A-8AA1-02E7476DDFC0}"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75547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6CC5979-9011-470A-867D-D399082D8D55}"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11865500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E9ACC7-22D6-4685-8525-0FD253719B0A}"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32511831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398B46A1-2B06-493C-91AF-70F758BD7133}"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r>
              <a:rPr lang="en-US"/>
              <a:t>Click icon to add picture</a:t>
            </a:r>
          </a:p>
        </p:txBody>
      </p:sp>
    </p:spTree>
    <p:extLst>
      <p:ext uri="{BB962C8B-B14F-4D97-AF65-F5344CB8AC3E}">
        <p14:creationId xmlns:p14="http://schemas.microsoft.com/office/powerpoint/2010/main" val="35294186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77CB76-6231-468F-896F-DCACE27139E1}"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113719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D8CD87E9-152C-46D9-8D3E-52624A6C292C}"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7263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C34A512C-2D90-4B4B-8EF1-27B5EAA79CC5}"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2674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6C60273-931C-4C7A-B695-30942088075C}"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0702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5CD9F1-AE15-4821-B960-091CCB0EC7F0}"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9126752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CDD8E1-B5EE-48F6-97FA-EBF7C694DDB7}"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Click to edit Master text styles</a:t>
            </a:r>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Tree>
    <p:extLst>
      <p:ext uri="{BB962C8B-B14F-4D97-AF65-F5344CB8AC3E}">
        <p14:creationId xmlns:p14="http://schemas.microsoft.com/office/powerpoint/2010/main" val="31237969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547C33-3037-40F1-B884-6A3A7C5231B4}"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Click to edit Master text styles</a:t>
            </a:r>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Tree>
    <p:extLst>
      <p:ext uri="{BB962C8B-B14F-4D97-AF65-F5344CB8AC3E}">
        <p14:creationId xmlns:p14="http://schemas.microsoft.com/office/powerpoint/2010/main" val="12762960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285A6-CDD5-4042-9BCD-C058A1681BE4}"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11713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3761EDDE-4E9E-4B3A-9CEC-8812EDADFD53}"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6496710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354C6-3B0E-4718-9DCE-DD834EACF7EB}"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9327845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A7736A-17AE-4882-8E09-4754DDEA8A52}"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3197180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E11986-043E-4C0A-AD82-C30F8CADA67F}"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r>
              <a:rPr lang="en-US"/>
              <a:t>Click icon to add picture</a:t>
            </a:r>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6487898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06E3045-B0DC-492F-B53D-4F6C768E3A5C}"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cxnSp>
        <p:nvCxnSpPr>
          <p:cNvPr id="27" name="Straight Connector 26">
            <a:extLst>
              <a:ext uri="{FF2B5EF4-FFF2-40B4-BE49-F238E27FC236}">
                <a16:creationId xmlns:a16="http://schemas.microsoft.com/office/drawing/2014/main" id="{2F99D705-AA19-4200-9C73-01C5E9E6F9A6}"/>
              </a:ext>
            </a:extLst>
          </p:cNvPr>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4445CC-FA95-4E08-B6D9-61F7B2E59C09}"/>
              </a:ext>
            </a:extLst>
          </p:cNvPr>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6887D4-EE28-4831-AE7F-74575FB83EC6}"/>
              </a:ext>
            </a:extLst>
          </p:cNvPr>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570A7E9-1AFA-4B94-8D6F-C745B44C3CC9}"/>
              </a:ext>
            </a:extLst>
          </p:cNvPr>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025C5F6-D370-490A-A0BE-0DEF860EE62B}"/>
              </a:ext>
            </a:extLst>
          </p:cNvPr>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5E1048C-6788-428A-AFD4-DC81162A79E9}"/>
              </a:ext>
            </a:extLst>
          </p:cNvPr>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E5A8F91-2EA0-4E40-99FC-F0347EB4A7B5}"/>
              </a:ext>
            </a:extLst>
          </p:cNvPr>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EB52E0B-7D1D-4148-B571-053E76C0A8AD}"/>
              </a:ext>
            </a:extLst>
          </p:cNvPr>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A202CD-FEFC-47C2-843E-ABE7E00D371E}"/>
              </a:ext>
            </a:extLst>
          </p:cNvPr>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91302F97-ABE9-4A26-9B64-3C82979ED83B}"/>
              </a:ext>
            </a:extLst>
          </p:cNvPr>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373B019-C75B-41B0-A00C-033C177177EA}"/>
              </a:ext>
            </a:extLst>
          </p:cNvPr>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0DA5603C-ACD1-49DE-BCB8-2D4B01BC3E32}"/>
              </a:ext>
            </a:extLst>
          </p:cNvPr>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E52ED50B-016C-48A3-A682-7A8F77555CF9}"/>
              </a:ext>
            </a:extLst>
          </p:cNvPr>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847E306-1752-4DDD-8F71-FA462F09E30A}"/>
              </a:ext>
            </a:extLst>
          </p:cNvPr>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20C3092-D89E-4244-B4F8-0D30DB988049}"/>
              </a:ext>
            </a:extLst>
          </p:cNvPr>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5202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9FB2383-A2B2-4C74-9810-9C276E334FA4}"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
        <p:nvSpPr>
          <p:cNvPr id="118" name="TextBox 117">
            <a:extLst>
              <a:ext uri="{FF2B5EF4-FFF2-40B4-BE49-F238E27FC236}">
                <a16:creationId xmlns:a16="http://schemas.microsoft.com/office/drawing/2014/main" id="{8EBC0EE1-31C9-4A84-8C35-55577F2DA305}"/>
              </a:ext>
            </a:extLst>
          </p:cNvPr>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119" name="Oval 118" title="Milestone Number">
            <a:extLst>
              <a:ext uri="{FF2B5EF4-FFF2-40B4-BE49-F238E27FC236}">
                <a16:creationId xmlns:a16="http://schemas.microsoft.com/office/drawing/2014/main" id="{B3C7A382-C965-47D9-9C67-C23E919E66DA}"/>
              </a:ext>
            </a:extLst>
          </p:cNvP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120" name="Graphic 119" title="callout">
            <a:extLst>
              <a:ext uri="{FF2B5EF4-FFF2-40B4-BE49-F238E27FC236}">
                <a16:creationId xmlns:a16="http://schemas.microsoft.com/office/drawing/2014/main" id="{AF9AC40E-61CA-4303-833E-0EF6513E83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121" name="Oval 120" title="Milestone Number">
            <a:extLst>
              <a:ext uri="{FF2B5EF4-FFF2-40B4-BE49-F238E27FC236}">
                <a16:creationId xmlns:a16="http://schemas.microsoft.com/office/drawing/2014/main" id="{E24737B3-32F7-42C5-808E-F841E725058A}"/>
              </a:ext>
            </a:extLst>
          </p:cNvP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122" name="Graphic 121" title="callout">
            <a:extLst>
              <a:ext uri="{FF2B5EF4-FFF2-40B4-BE49-F238E27FC236}">
                <a16:creationId xmlns:a16="http://schemas.microsoft.com/office/drawing/2014/main" id="{463A514C-4202-4210-B841-BD2CC62DE4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123" name="TextBox 122">
            <a:extLst>
              <a:ext uri="{FF2B5EF4-FFF2-40B4-BE49-F238E27FC236}">
                <a16:creationId xmlns:a16="http://schemas.microsoft.com/office/drawing/2014/main" id="{F3D40AC7-31A4-4C6F-B6D6-7329C71A2184}"/>
              </a:ext>
            </a:extLst>
          </p:cNvPr>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124" name="Oval 123" title="Milestone Number">
            <a:extLst>
              <a:ext uri="{FF2B5EF4-FFF2-40B4-BE49-F238E27FC236}">
                <a16:creationId xmlns:a16="http://schemas.microsoft.com/office/drawing/2014/main" id="{AC56634D-9F22-489A-A038-EDD9D55D2946}"/>
              </a:ext>
            </a:extLst>
          </p:cNvP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125" name="Graphic 124" title="callout">
            <a:extLst>
              <a:ext uri="{FF2B5EF4-FFF2-40B4-BE49-F238E27FC236}">
                <a16:creationId xmlns:a16="http://schemas.microsoft.com/office/drawing/2014/main" id="{4EB7CE1D-B32B-4C95-80A5-D9098701E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126" name="TextBox 125">
            <a:extLst>
              <a:ext uri="{FF2B5EF4-FFF2-40B4-BE49-F238E27FC236}">
                <a16:creationId xmlns:a16="http://schemas.microsoft.com/office/drawing/2014/main" id="{D53BE293-1AF0-4619-A63B-7CF7A46AC45D}"/>
              </a:ext>
            </a:extLst>
          </p:cNvPr>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127" name="Oval 126" title="Milestone Number">
            <a:extLst>
              <a:ext uri="{FF2B5EF4-FFF2-40B4-BE49-F238E27FC236}">
                <a16:creationId xmlns:a16="http://schemas.microsoft.com/office/drawing/2014/main" id="{58BE252F-A908-4FEE-91FB-116261F594B1}"/>
              </a:ext>
            </a:extLst>
          </p:cNvP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128" name="Graphic 127" title="callout">
            <a:extLst>
              <a:ext uri="{FF2B5EF4-FFF2-40B4-BE49-F238E27FC236}">
                <a16:creationId xmlns:a16="http://schemas.microsoft.com/office/drawing/2014/main" id="{5D2D04B7-1E17-44FD-895C-8D0F60D60F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129" name="Oval 128" title="Milestone Number">
            <a:extLst>
              <a:ext uri="{FF2B5EF4-FFF2-40B4-BE49-F238E27FC236}">
                <a16:creationId xmlns:a16="http://schemas.microsoft.com/office/drawing/2014/main" id="{BBC1FE0E-0DB2-4081-989E-A20003EDC193}"/>
              </a:ext>
            </a:extLst>
          </p:cNvP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130" name="Graphic 129" title="callout">
            <a:extLst>
              <a:ext uri="{FF2B5EF4-FFF2-40B4-BE49-F238E27FC236}">
                <a16:creationId xmlns:a16="http://schemas.microsoft.com/office/drawing/2014/main" id="{662FFF5A-5E33-407B-BFD9-08FC1C909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131" name="TextBox 130">
            <a:extLst>
              <a:ext uri="{FF2B5EF4-FFF2-40B4-BE49-F238E27FC236}">
                <a16:creationId xmlns:a16="http://schemas.microsoft.com/office/drawing/2014/main" id="{63BCB485-BE4F-4507-8AB0-10B75743E14C}"/>
              </a:ext>
            </a:extLst>
          </p:cNvPr>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132" name="Oval 131" title="Milestone Number">
            <a:extLst>
              <a:ext uri="{FF2B5EF4-FFF2-40B4-BE49-F238E27FC236}">
                <a16:creationId xmlns:a16="http://schemas.microsoft.com/office/drawing/2014/main" id="{49A8DA52-9C48-43D7-B828-508CCC98BA0E}"/>
              </a:ext>
            </a:extLst>
          </p:cNvP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133" name="Graphic 132" title="callout">
            <a:extLst>
              <a:ext uri="{FF2B5EF4-FFF2-40B4-BE49-F238E27FC236}">
                <a16:creationId xmlns:a16="http://schemas.microsoft.com/office/drawing/2014/main" id="{12A7D15C-C883-4B91-896D-6919E7071F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134" name="Oval 133" title="Milestone Number">
            <a:extLst>
              <a:ext uri="{FF2B5EF4-FFF2-40B4-BE49-F238E27FC236}">
                <a16:creationId xmlns:a16="http://schemas.microsoft.com/office/drawing/2014/main" id="{1B6BDCC8-A3A3-45A7-82FE-F69C2C9CBE9D}"/>
              </a:ext>
            </a:extLst>
          </p:cNvP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135" name="Graphic 134" title="callout">
            <a:extLst>
              <a:ext uri="{FF2B5EF4-FFF2-40B4-BE49-F238E27FC236}">
                <a16:creationId xmlns:a16="http://schemas.microsoft.com/office/drawing/2014/main" id="{AB941450-BCAE-4826-A28F-EE3B07BBEC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136" name="Group 135" title="Today Flag Icon">
            <a:extLst>
              <a:ext uri="{FF2B5EF4-FFF2-40B4-BE49-F238E27FC236}">
                <a16:creationId xmlns:a16="http://schemas.microsoft.com/office/drawing/2014/main" id="{BE46E411-7C6F-4868-9F07-409FD322B67D}"/>
              </a:ext>
            </a:extLst>
          </p:cNvPr>
          <p:cNvGrpSpPr/>
          <p:nvPr userDrawn="1"/>
        </p:nvGrpSpPr>
        <p:grpSpPr>
          <a:xfrm>
            <a:off x="10298196" y="2129570"/>
            <a:ext cx="407673" cy="407673"/>
            <a:chOff x="10636741" y="2652807"/>
            <a:chExt cx="296963" cy="296963"/>
          </a:xfrm>
        </p:grpSpPr>
        <p:sp>
          <p:nvSpPr>
            <p:cNvPr id="137" name="Oval 136">
              <a:extLst>
                <a:ext uri="{FF2B5EF4-FFF2-40B4-BE49-F238E27FC236}">
                  <a16:creationId xmlns:a16="http://schemas.microsoft.com/office/drawing/2014/main" id="{19035DF5-7D2F-4A06-BB69-D652DE14E161}"/>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138" name="Graphic 137" title="Flag Icon">
              <a:extLst>
                <a:ext uri="{FF2B5EF4-FFF2-40B4-BE49-F238E27FC236}">
                  <a16:creationId xmlns:a16="http://schemas.microsoft.com/office/drawing/2014/main" id="{02CB0A0D-53A6-46AD-B4FA-040FE7DBA4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139" name="Graphic 138" title="callout">
            <a:extLst>
              <a:ext uri="{FF2B5EF4-FFF2-40B4-BE49-F238E27FC236}">
                <a16:creationId xmlns:a16="http://schemas.microsoft.com/office/drawing/2014/main" id="{26F5A169-DE93-41A8-9B97-0E4DC5963B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140" name="Group 139" title="Year 4">
            <a:extLst>
              <a:ext uri="{FF2B5EF4-FFF2-40B4-BE49-F238E27FC236}">
                <a16:creationId xmlns:a16="http://schemas.microsoft.com/office/drawing/2014/main" id="{8E37A425-3361-4344-8077-958F79262106}"/>
              </a:ext>
            </a:extLst>
          </p:cNvPr>
          <p:cNvGrpSpPr/>
          <p:nvPr userDrawn="1"/>
        </p:nvGrpSpPr>
        <p:grpSpPr>
          <a:xfrm>
            <a:off x="8481353" y="3119046"/>
            <a:ext cx="3133180" cy="562188"/>
            <a:chOff x="8481353" y="3119046"/>
            <a:chExt cx="3133180" cy="562188"/>
          </a:xfrm>
        </p:grpSpPr>
        <p:cxnSp>
          <p:nvCxnSpPr>
            <p:cNvPr id="141" name="Straight Connector 140" title="Q lines">
              <a:extLst>
                <a:ext uri="{FF2B5EF4-FFF2-40B4-BE49-F238E27FC236}">
                  <a16:creationId xmlns:a16="http://schemas.microsoft.com/office/drawing/2014/main" id="{E15FC9EF-78CA-4E1F-A51E-9522E6CF5C33}"/>
                </a:ext>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2" name="Straight Connector 141" title="Q lines">
              <a:extLst>
                <a:ext uri="{FF2B5EF4-FFF2-40B4-BE49-F238E27FC236}">
                  <a16:creationId xmlns:a16="http://schemas.microsoft.com/office/drawing/2014/main" id="{1A8C0762-6770-49A3-8F23-BEEA271F68D6}"/>
                </a:ext>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3" name="Arrow: Right 132" title="Year Arrow">
              <a:extLst>
                <a:ext uri="{FF2B5EF4-FFF2-40B4-BE49-F238E27FC236}">
                  <a16:creationId xmlns:a16="http://schemas.microsoft.com/office/drawing/2014/main" id="{84AA9FC8-00F8-45EA-B798-049BA3ADF8B8}"/>
                </a:ext>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44" name="Oval 143" title="Quarter Background Cirlce">
              <a:extLst>
                <a:ext uri="{FF2B5EF4-FFF2-40B4-BE49-F238E27FC236}">
                  <a16:creationId xmlns:a16="http://schemas.microsoft.com/office/drawing/2014/main" id="{18103744-D294-4CE9-955E-0EA651FE1736}"/>
                </a:ext>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title="Quarter Background Cirlce">
              <a:extLst>
                <a:ext uri="{FF2B5EF4-FFF2-40B4-BE49-F238E27FC236}">
                  <a16:creationId xmlns:a16="http://schemas.microsoft.com/office/drawing/2014/main" id="{4F0A60EF-F3D9-470B-97F8-EB4DB271BD9E}"/>
                </a:ext>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title="Quarter Background Cirlce">
              <a:extLst>
                <a:ext uri="{FF2B5EF4-FFF2-40B4-BE49-F238E27FC236}">
                  <a16:creationId xmlns:a16="http://schemas.microsoft.com/office/drawing/2014/main" id="{E6E49FD0-147A-4A4A-83C7-54481194C563}"/>
                </a:ext>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title="Quarter Background Cirlce">
              <a:extLst>
                <a:ext uri="{FF2B5EF4-FFF2-40B4-BE49-F238E27FC236}">
                  <a16:creationId xmlns:a16="http://schemas.microsoft.com/office/drawing/2014/main" id="{64077E54-40B6-41A3-980B-52F57F789169}"/>
                </a:ext>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title="Q lines">
              <a:extLst>
                <a:ext uri="{FF2B5EF4-FFF2-40B4-BE49-F238E27FC236}">
                  <a16:creationId xmlns:a16="http://schemas.microsoft.com/office/drawing/2014/main" id="{E17260DE-2F65-405D-B5A3-DBE46732C20E}"/>
                </a:ext>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9" name="Straight Connector 148" title="Q lines">
              <a:extLst>
                <a:ext uri="{FF2B5EF4-FFF2-40B4-BE49-F238E27FC236}">
                  <a16:creationId xmlns:a16="http://schemas.microsoft.com/office/drawing/2014/main" id="{75C658A6-8F87-4DEF-A974-8FA66DDE2C28}"/>
                </a:ext>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0" name="TextBox 149" title="Quarter Number">
              <a:extLst>
                <a:ext uri="{FF2B5EF4-FFF2-40B4-BE49-F238E27FC236}">
                  <a16:creationId xmlns:a16="http://schemas.microsoft.com/office/drawing/2014/main" id="{44926CCD-5300-4BA9-B6EE-D5DC2E85D9F0}"/>
                </a:ext>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51" name="TextBox 150" title="Quarter Number">
              <a:extLst>
                <a:ext uri="{FF2B5EF4-FFF2-40B4-BE49-F238E27FC236}">
                  <a16:creationId xmlns:a16="http://schemas.microsoft.com/office/drawing/2014/main" id="{21351665-0C97-4B22-86D3-E62AF3C5C569}"/>
                </a:ext>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52" name="TextBox 151" title="Quarter Number">
              <a:extLst>
                <a:ext uri="{FF2B5EF4-FFF2-40B4-BE49-F238E27FC236}">
                  <a16:creationId xmlns:a16="http://schemas.microsoft.com/office/drawing/2014/main" id="{1F2CE91B-757D-4DB4-A3C2-9C60F665FF66}"/>
                </a:ext>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53" name="TextBox 152" title="Quarter Number">
              <a:extLst>
                <a:ext uri="{FF2B5EF4-FFF2-40B4-BE49-F238E27FC236}">
                  <a16:creationId xmlns:a16="http://schemas.microsoft.com/office/drawing/2014/main" id="{93A17B03-B710-4237-9741-3822D80F32CD}"/>
                </a:ext>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154" name="Group 153" title="Year 3">
            <a:extLst>
              <a:ext uri="{FF2B5EF4-FFF2-40B4-BE49-F238E27FC236}">
                <a16:creationId xmlns:a16="http://schemas.microsoft.com/office/drawing/2014/main" id="{68DA2716-D687-4469-9F1E-EC04DB226766}"/>
              </a:ext>
            </a:extLst>
          </p:cNvPr>
          <p:cNvGrpSpPr/>
          <p:nvPr userDrawn="1"/>
        </p:nvGrpSpPr>
        <p:grpSpPr>
          <a:xfrm>
            <a:off x="5886628" y="3119046"/>
            <a:ext cx="2784204" cy="562188"/>
            <a:chOff x="5886628" y="3119046"/>
            <a:chExt cx="2784204" cy="562188"/>
          </a:xfrm>
        </p:grpSpPr>
        <p:cxnSp>
          <p:nvCxnSpPr>
            <p:cNvPr id="155" name="Straight Connector 154" title="Q lines">
              <a:extLst>
                <a:ext uri="{FF2B5EF4-FFF2-40B4-BE49-F238E27FC236}">
                  <a16:creationId xmlns:a16="http://schemas.microsoft.com/office/drawing/2014/main" id="{41E058F9-2DC5-466A-908E-A678EEDFEBDD}"/>
                </a:ext>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6" name="Arrow: Right 184" title="Year Arrow">
              <a:extLst>
                <a:ext uri="{FF2B5EF4-FFF2-40B4-BE49-F238E27FC236}">
                  <a16:creationId xmlns:a16="http://schemas.microsoft.com/office/drawing/2014/main" id="{202F2723-C81A-4C8D-972C-E914CA95939A}"/>
                </a:ext>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57" name="Oval 156" title="Quarter Background Cirlce">
              <a:extLst>
                <a:ext uri="{FF2B5EF4-FFF2-40B4-BE49-F238E27FC236}">
                  <a16:creationId xmlns:a16="http://schemas.microsoft.com/office/drawing/2014/main" id="{7B9E57F3-1BF7-4593-947B-A8AFA86C6C90}"/>
                </a:ext>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title="Quarter Background Cirlce">
              <a:extLst>
                <a:ext uri="{FF2B5EF4-FFF2-40B4-BE49-F238E27FC236}">
                  <a16:creationId xmlns:a16="http://schemas.microsoft.com/office/drawing/2014/main" id="{B446CC3F-CBE5-48F1-B89A-CC2FFA2684F9}"/>
                </a:ext>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title="Quarter Background Cirlce">
              <a:extLst>
                <a:ext uri="{FF2B5EF4-FFF2-40B4-BE49-F238E27FC236}">
                  <a16:creationId xmlns:a16="http://schemas.microsoft.com/office/drawing/2014/main" id="{03DF6C17-63AC-42C3-B0F2-557CE3F1D8FE}"/>
                </a:ext>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title="Quarter Background Cirlce">
              <a:extLst>
                <a:ext uri="{FF2B5EF4-FFF2-40B4-BE49-F238E27FC236}">
                  <a16:creationId xmlns:a16="http://schemas.microsoft.com/office/drawing/2014/main" id="{3F92B399-5ED4-42E0-AEF9-9308CBB0B5F0}"/>
                </a:ext>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title="Q lines">
              <a:extLst>
                <a:ext uri="{FF2B5EF4-FFF2-40B4-BE49-F238E27FC236}">
                  <a16:creationId xmlns:a16="http://schemas.microsoft.com/office/drawing/2014/main" id="{8525A4B1-3373-4CD3-B483-02E364FC966D}"/>
                </a:ext>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2" name="Straight Connector 161" title="Q lines">
              <a:extLst>
                <a:ext uri="{FF2B5EF4-FFF2-40B4-BE49-F238E27FC236}">
                  <a16:creationId xmlns:a16="http://schemas.microsoft.com/office/drawing/2014/main" id="{036E99D8-1DCF-4F22-BAB4-F10FB2C072A8}"/>
                </a:ext>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title="Q lines">
              <a:extLst>
                <a:ext uri="{FF2B5EF4-FFF2-40B4-BE49-F238E27FC236}">
                  <a16:creationId xmlns:a16="http://schemas.microsoft.com/office/drawing/2014/main" id="{BE1879E0-D534-4DBF-99F0-6CA3D7C014EA}"/>
                </a:ext>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64" name="TextBox 163" title="Quarter Number">
              <a:extLst>
                <a:ext uri="{FF2B5EF4-FFF2-40B4-BE49-F238E27FC236}">
                  <a16:creationId xmlns:a16="http://schemas.microsoft.com/office/drawing/2014/main" id="{B9F89A2B-BB51-4B27-AADB-308CAABB4B6D}"/>
                </a:ext>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65" name="TextBox 164" title="Quarter Number">
              <a:extLst>
                <a:ext uri="{FF2B5EF4-FFF2-40B4-BE49-F238E27FC236}">
                  <a16:creationId xmlns:a16="http://schemas.microsoft.com/office/drawing/2014/main" id="{E550E19F-EC84-4FFC-AA64-408C130CD1B2}"/>
                </a:ext>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66" name="TextBox 165" title="Quarter Number">
              <a:extLst>
                <a:ext uri="{FF2B5EF4-FFF2-40B4-BE49-F238E27FC236}">
                  <a16:creationId xmlns:a16="http://schemas.microsoft.com/office/drawing/2014/main" id="{8D54C5B4-8C44-4FB2-ABA6-4CFB208D28A7}"/>
                </a:ext>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67" name="TextBox 166" title="Quarter Number">
              <a:extLst>
                <a:ext uri="{FF2B5EF4-FFF2-40B4-BE49-F238E27FC236}">
                  <a16:creationId xmlns:a16="http://schemas.microsoft.com/office/drawing/2014/main" id="{F7014998-E324-41EA-977E-7A83F77CB8F6}"/>
                </a:ext>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168" name="Group 167" title="Year 2">
            <a:extLst>
              <a:ext uri="{FF2B5EF4-FFF2-40B4-BE49-F238E27FC236}">
                <a16:creationId xmlns:a16="http://schemas.microsoft.com/office/drawing/2014/main" id="{E99A3F7C-C8A5-45F2-BA67-A2E3DBE07DE4}"/>
              </a:ext>
            </a:extLst>
          </p:cNvPr>
          <p:cNvGrpSpPr/>
          <p:nvPr userDrawn="1"/>
        </p:nvGrpSpPr>
        <p:grpSpPr>
          <a:xfrm>
            <a:off x="3309141" y="3119046"/>
            <a:ext cx="2759196" cy="561751"/>
            <a:chOff x="3309141" y="3119046"/>
            <a:chExt cx="2759196" cy="561751"/>
          </a:xfrm>
        </p:grpSpPr>
        <p:sp>
          <p:nvSpPr>
            <p:cNvPr id="169" name="Arrow: Right 130" title="Year Arrow">
              <a:extLst>
                <a:ext uri="{FF2B5EF4-FFF2-40B4-BE49-F238E27FC236}">
                  <a16:creationId xmlns:a16="http://schemas.microsoft.com/office/drawing/2014/main" id="{383C1488-2708-47B7-9CAA-6130CB288BE5}"/>
                </a:ext>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70" name="Oval 169" title="Quarter Background Cirlce">
              <a:extLst>
                <a:ext uri="{FF2B5EF4-FFF2-40B4-BE49-F238E27FC236}">
                  <a16:creationId xmlns:a16="http://schemas.microsoft.com/office/drawing/2014/main" id="{31F20DAE-9C38-42CE-B683-14DAC5EE871B}"/>
                </a:ext>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title="Quarter Background Cirlce">
              <a:extLst>
                <a:ext uri="{FF2B5EF4-FFF2-40B4-BE49-F238E27FC236}">
                  <a16:creationId xmlns:a16="http://schemas.microsoft.com/office/drawing/2014/main" id="{FD677ACE-3F4C-4EDD-A98A-B871BA856C4B}"/>
                </a:ext>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title="Quarter Background Cirlce">
              <a:extLst>
                <a:ext uri="{FF2B5EF4-FFF2-40B4-BE49-F238E27FC236}">
                  <a16:creationId xmlns:a16="http://schemas.microsoft.com/office/drawing/2014/main" id="{3AD9CC70-CA5C-473A-8A29-0DDB7D471ACB}"/>
                </a:ext>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title="Quarter Background Cirlce">
              <a:extLst>
                <a:ext uri="{FF2B5EF4-FFF2-40B4-BE49-F238E27FC236}">
                  <a16:creationId xmlns:a16="http://schemas.microsoft.com/office/drawing/2014/main" id="{232E4E13-CC77-40AF-AB7B-A337A501CDCF}"/>
                </a:ext>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title="Q lines">
              <a:extLst>
                <a:ext uri="{FF2B5EF4-FFF2-40B4-BE49-F238E27FC236}">
                  <a16:creationId xmlns:a16="http://schemas.microsoft.com/office/drawing/2014/main" id="{8590D4EF-7A9B-46AE-B748-DAA6DAC90A1D}"/>
                </a:ext>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5" name="Straight Connector 174" title="Q lines">
              <a:extLst>
                <a:ext uri="{FF2B5EF4-FFF2-40B4-BE49-F238E27FC236}">
                  <a16:creationId xmlns:a16="http://schemas.microsoft.com/office/drawing/2014/main" id="{F960E443-81EB-475B-8665-A9F3CC922A0E}"/>
                </a:ext>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6" name="Straight Connector 175" title="Q lines">
              <a:extLst>
                <a:ext uri="{FF2B5EF4-FFF2-40B4-BE49-F238E27FC236}">
                  <a16:creationId xmlns:a16="http://schemas.microsoft.com/office/drawing/2014/main" id="{23075CBB-FA12-4472-BD26-C988ABC0B5FA}"/>
                </a:ext>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7" name="Straight Connector 176" title="Q lines">
              <a:extLst>
                <a:ext uri="{FF2B5EF4-FFF2-40B4-BE49-F238E27FC236}">
                  <a16:creationId xmlns:a16="http://schemas.microsoft.com/office/drawing/2014/main" id="{542A6053-CDD1-44E6-9DB7-54B8A755B0C9}"/>
                </a:ext>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78" name="TextBox 177" title="Quarter Number">
              <a:extLst>
                <a:ext uri="{FF2B5EF4-FFF2-40B4-BE49-F238E27FC236}">
                  <a16:creationId xmlns:a16="http://schemas.microsoft.com/office/drawing/2014/main" id="{253E9AE8-BC91-4F09-A119-42990E9021C5}"/>
                </a:ext>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79" name="TextBox 178" title="Quarter Number">
              <a:extLst>
                <a:ext uri="{FF2B5EF4-FFF2-40B4-BE49-F238E27FC236}">
                  <a16:creationId xmlns:a16="http://schemas.microsoft.com/office/drawing/2014/main" id="{1FCEF87F-DABE-4241-9862-0667DAF5C5BE}"/>
                </a:ext>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80" name="TextBox 179" title="Quarter Number">
              <a:extLst>
                <a:ext uri="{FF2B5EF4-FFF2-40B4-BE49-F238E27FC236}">
                  <a16:creationId xmlns:a16="http://schemas.microsoft.com/office/drawing/2014/main" id="{F64E5E97-5912-48BA-B470-EF25DE287009}"/>
                </a:ext>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81" name="TextBox 180" title="Quarter Number">
              <a:extLst>
                <a:ext uri="{FF2B5EF4-FFF2-40B4-BE49-F238E27FC236}">
                  <a16:creationId xmlns:a16="http://schemas.microsoft.com/office/drawing/2014/main" id="{A46B435F-FE1C-4EBD-AF75-390A3DB804CF}"/>
                </a:ext>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182" name="Group 181" title="Year 1">
            <a:extLst>
              <a:ext uri="{FF2B5EF4-FFF2-40B4-BE49-F238E27FC236}">
                <a16:creationId xmlns:a16="http://schemas.microsoft.com/office/drawing/2014/main" id="{9DFBD6A6-3E6D-4205-BCA7-D6BF30014382}"/>
              </a:ext>
            </a:extLst>
          </p:cNvPr>
          <p:cNvGrpSpPr/>
          <p:nvPr userDrawn="1"/>
        </p:nvGrpSpPr>
        <p:grpSpPr>
          <a:xfrm>
            <a:off x="791681" y="3119046"/>
            <a:ext cx="2695434" cy="561751"/>
            <a:chOff x="791681" y="3119046"/>
            <a:chExt cx="2695434" cy="561751"/>
          </a:xfrm>
        </p:grpSpPr>
        <p:cxnSp>
          <p:nvCxnSpPr>
            <p:cNvPr id="183" name="Straight Connector 182" title="Q lines">
              <a:extLst>
                <a:ext uri="{FF2B5EF4-FFF2-40B4-BE49-F238E27FC236}">
                  <a16:creationId xmlns:a16="http://schemas.microsoft.com/office/drawing/2014/main" id="{AA0716F5-3396-4531-9A35-C10E0F794D27}"/>
                </a:ext>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84" name="Arrow: Right 129" title="Year Arrow">
              <a:extLst>
                <a:ext uri="{FF2B5EF4-FFF2-40B4-BE49-F238E27FC236}">
                  <a16:creationId xmlns:a16="http://schemas.microsoft.com/office/drawing/2014/main" id="{37375A18-1CCE-447C-ADE9-0FE0158E8423}"/>
                </a:ext>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85" name="Oval 184" title="Quarter Background Cirlce">
              <a:extLst>
                <a:ext uri="{FF2B5EF4-FFF2-40B4-BE49-F238E27FC236}">
                  <a16:creationId xmlns:a16="http://schemas.microsoft.com/office/drawing/2014/main" id="{62E5EE11-1B63-46C0-BE5E-B45F9C63F45A}"/>
                </a:ext>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title="Quarter Background Cirlce">
              <a:extLst>
                <a:ext uri="{FF2B5EF4-FFF2-40B4-BE49-F238E27FC236}">
                  <a16:creationId xmlns:a16="http://schemas.microsoft.com/office/drawing/2014/main" id="{8BA7A477-6A1C-4F4E-8266-2E14F33DA57F}"/>
                </a:ext>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title="Quarter Background Cirlce">
              <a:extLst>
                <a:ext uri="{FF2B5EF4-FFF2-40B4-BE49-F238E27FC236}">
                  <a16:creationId xmlns:a16="http://schemas.microsoft.com/office/drawing/2014/main" id="{9ED00744-33D2-40BC-80EB-0D761CAF5CFB}"/>
                </a:ext>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title="Quarter Background Cirlce">
              <a:extLst>
                <a:ext uri="{FF2B5EF4-FFF2-40B4-BE49-F238E27FC236}">
                  <a16:creationId xmlns:a16="http://schemas.microsoft.com/office/drawing/2014/main" id="{BC0FC533-9E16-474A-AAD7-25F4653F2592}"/>
                </a:ext>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title="Q lines">
              <a:extLst>
                <a:ext uri="{FF2B5EF4-FFF2-40B4-BE49-F238E27FC236}">
                  <a16:creationId xmlns:a16="http://schemas.microsoft.com/office/drawing/2014/main" id="{A484BBA4-5E69-4C7D-8FB7-91D6DFBC6C2D}"/>
                </a:ext>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90" name="Straight Connector 189" title="Q lines">
              <a:extLst>
                <a:ext uri="{FF2B5EF4-FFF2-40B4-BE49-F238E27FC236}">
                  <a16:creationId xmlns:a16="http://schemas.microsoft.com/office/drawing/2014/main" id="{6296DFD8-DA46-4F66-B9A9-75C5CC033A8C}"/>
                </a:ext>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91" name="Straight Connector 190" title="Q lines">
              <a:extLst>
                <a:ext uri="{FF2B5EF4-FFF2-40B4-BE49-F238E27FC236}">
                  <a16:creationId xmlns:a16="http://schemas.microsoft.com/office/drawing/2014/main" id="{0E21F756-649C-4751-AE82-ABA7F7E24D76}"/>
                </a:ext>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92" name="TextBox 191" title="Quarter Number">
              <a:extLst>
                <a:ext uri="{FF2B5EF4-FFF2-40B4-BE49-F238E27FC236}">
                  <a16:creationId xmlns:a16="http://schemas.microsoft.com/office/drawing/2014/main" id="{87A8283D-E04B-4FE3-AA3D-F17998E273BE}"/>
                </a:ext>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93" name="TextBox 192" title="Quarter Number">
              <a:extLst>
                <a:ext uri="{FF2B5EF4-FFF2-40B4-BE49-F238E27FC236}">
                  <a16:creationId xmlns:a16="http://schemas.microsoft.com/office/drawing/2014/main" id="{AE3D7882-43BD-4193-B5C3-7EF0344AB12B}"/>
                </a:ext>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94" name="TextBox 193" title="Quarter Number">
              <a:extLst>
                <a:ext uri="{FF2B5EF4-FFF2-40B4-BE49-F238E27FC236}">
                  <a16:creationId xmlns:a16="http://schemas.microsoft.com/office/drawing/2014/main" id="{9E552B29-57A9-446A-AE0F-2C125D0755EB}"/>
                </a:ext>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95" name="TextBox 194" title="Quarter Number">
              <a:extLst>
                <a:ext uri="{FF2B5EF4-FFF2-40B4-BE49-F238E27FC236}">
                  <a16:creationId xmlns:a16="http://schemas.microsoft.com/office/drawing/2014/main" id="{0929CF20-F09D-455F-BDB0-15E2EBE1FC20}"/>
                </a:ext>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Tree>
    <p:extLst>
      <p:ext uri="{BB962C8B-B14F-4D97-AF65-F5344CB8AC3E}">
        <p14:creationId xmlns:p14="http://schemas.microsoft.com/office/powerpoint/2010/main" val="42462133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1_Timelin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4632" y="224589"/>
            <a:ext cx="9574714" cy="737937"/>
          </a:xfrm>
        </p:spPr>
        <p:txBody>
          <a:bodyPr/>
          <a:lstStyle/>
          <a:p>
            <a:r>
              <a:rPr lang="en-US"/>
              <a:t>Annual Contract and Purchasing Timeline</a:t>
            </a:r>
          </a:p>
        </p:txBody>
      </p:sp>
      <p:sp>
        <p:nvSpPr>
          <p:cNvPr id="7" name="Date Placeholder 6"/>
          <p:cNvSpPr>
            <a:spLocks noGrp="1"/>
          </p:cNvSpPr>
          <p:nvPr>
            <p:ph type="dt" sz="half" idx="10"/>
          </p:nvPr>
        </p:nvSpPr>
        <p:spPr/>
        <p:txBody>
          <a:bodyPr/>
          <a:lstStyle/>
          <a:p>
            <a:fld id="{AA8A5C1D-33CD-4724-B102-C4BA6867714E}"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9" name="TextBox 28"/>
          <p:cNvSpPr txBox="1"/>
          <p:nvPr/>
        </p:nvSpPr>
        <p:spPr>
          <a:xfrm>
            <a:off x="526775" y="2937882"/>
            <a:ext cx="1063486" cy="252579"/>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Q1 – Sept. Oct. Nov.</a:t>
            </a:r>
          </a:p>
        </p:txBody>
      </p:sp>
      <p:sp>
        <p:nvSpPr>
          <p:cNvPr id="30" name="Oval 29" title="Milestone Number"/>
          <p:cNvSpPr/>
          <p:nvPr/>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09/15</a:t>
            </a:r>
          </a:p>
        </p:txBody>
      </p:sp>
      <p:pic>
        <p:nvPicPr>
          <p:cNvPr id="31" name="Graphic 30"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09/15</a:t>
            </a:r>
          </a:p>
        </p:txBody>
      </p:sp>
      <p:pic>
        <p:nvPicPr>
          <p:cNvPr id="37" name="Graphic 36"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p:nvSpPr>
        <p:spPr>
          <a:xfrm>
            <a:off x="3140763" y="2940070"/>
            <a:ext cx="1009603" cy="250391"/>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Q2 – Dec. Jan. Feb.</a:t>
            </a:r>
          </a:p>
        </p:txBody>
      </p:sp>
      <p:sp>
        <p:nvSpPr>
          <p:cNvPr id="39" name="Oval 38" title="Milestone Number"/>
          <p:cNvSpPr/>
          <p:nvPr/>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11/30</a:t>
            </a:r>
          </a:p>
        </p:txBody>
      </p:sp>
      <p:pic>
        <p:nvPicPr>
          <p:cNvPr id="40" name="Graphic 39"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p:nvSpPr>
        <p:spPr>
          <a:xfrm>
            <a:off x="5645424" y="2930904"/>
            <a:ext cx="1055659" cy="249618"/>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Q3 – Mar. Apr. May</a:t>
            </a:r>
          </a:p>
        </p:txBody>
      </p:sp>
      <p:sp>
        <p:nvSpPr>
          <p:cNvPr id="42" name="Oval 41" title="Milestone Number"/>
          <p:cNvSpPr/>
          <p:nvPr/>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03/15</a:t>
            </a:r>
          </a:p>
        </p:txBody>
      </p:sp>
      <p:pic>
        <p:nvPicPr>
          <p:cNvPr id="43" name="Graphic 42"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6" name="TextBox 45"/>
          <p:cNvSpPr txBox="1"/>
          <p:nvPr/>
        </p:nvSpPr>
        <p:spPr>
          <a:xfrm>
            <a:off x="8179904" y="2941983"/>
            <a:ext cx="1299592" cy="224658"/>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Q4 – Jun. Jul. Aug.</a:t>
            </a:r>
          </a:p>
        </p:txBody>
      </p:sp>
      <p:sp>
        <p:nvSpPr>
          <p:cNvPr id="47" name="Oval 46" title="Milestone Number"/>
          <p:cNvSpPr/>
          <p:nvPr/>
        </p:nvSpPr>
        <p:spPr>
          <a:xfrm>
            <a:off x="98576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07/01</a:t>
            </a:r>
          </a:p>
        </p:txBody>
      </p:sp>
      <p:pic>
        <p:nvPicPr>
          <p:cNvPr id="48" name="Graphic 47"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623338" y="3936872"/>
            <a:ext cx="581025" cy="295275"/>
          </a:xfrm>
          <a:prstGeom prst="rect">
            <a:avLst/>
          </a:prstGeom>
        </p:spPr>
      </p:pic>
      <p:grpSp>
        <p:nvGrpSpPr>
          <p:cNvPr id="55" name="Group 54" title="Year 4"/>
          <p:cNvGrpSpPr/>
          <p:nvPr/>
        </p:nvGrpSpPr>
        <p:grpSpPr>
          <a:xfrm>
            <a:off x="8481353" y="3119046"/>
            <a:ext cx="3133180" cy="562188"/>
            <a:chOff x="8481353" y="3119046"/>
            <a:chExt cx="3133180" cy="562188"/>
          </a:xfrm>
        </p:grpSpPr>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104445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userDrawn="1"/>
          </p:nvSpPr>
          <p:spPr>
            <a:xfrm>
              <a:off x="103748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6640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userDrawn="1"/>
          </p:nvSpPr>
          <p:spPr>
            <a:xfrm>
              <a:off x="896658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69" name="Group 68" title="Year 3"/>
          <p:cNvGrpSpPr/>
          <p:nvPr/>
        </p:nvGrpSpPr>
        <p:grpSpPr>
          <a:xfrm>
            <a:off x="5886628" y="3119046"/>
            <a:ext cx="2784204" cy="562188"/>
            <a:chOff x="5886628" y="3119046"/>
            <a:chExt cx="2784204" cy="562188"/>
          </a:xfrm>
        </p:grpSpPr>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userDrawn="1"/>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userDrawn="1"/>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83" name="Group 82" title="Year 2"/>
          <p:cNvGrpSpPr/>
          <p:nvPr/>
        </p:nvGrpSpPr>
        <p:grpSpPr>
          <a:xfrm>
            <a:off x="3309141" y="3119046"/>
            <a:ext cx="2759196" cy="561751"/>
            <a:chOff x="3309141" y="3119046"/>
            <a:chExt cx="2759196" cy="561751"/>
          </a:xfrm>
        </p:grpSpPr>
        <p:sp>
          <p:nvSpPr>
            <p:cNvPr id="84" name="Arrow: Right 130" title="Year Arrow"/>
            <p:cNvSpPr/>
            <p:nvPr userDrawn="1"/>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97" name="Group 96" title="Year 1"/>
          <p:cNvGrpSpPr/>
          <p:nvPr/>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13" name="Text Placeholder 8"/>
          <p:cNvSpPr>
            <a:spLocks noGrp="1"/>
          </p:cNvSpPr>
          <p:nvPr>
            <p:ph type="body" sz="quarter" idx="17" hasCustomPrompt="1"/>
          </p:nvPr>
        </p:nvSpPr>
        <p:spPr>
          <a:xfrm>
            <a:off x="594428" y="4927573"/>
            <a:ext cx="1386772"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Annual HUB report (Sept.-Aug.)</a:t>
            </a:r>
          </a:p>
          <a:p>
            <a:pPr lvl="0"/>
            <a:r>
              <a:rPr lang="en-US"/>
              <a:t>HUB Quarterly Performance Measures (TGC §2161.123)</a:t>
            </a:r>
          </a:p>
          <a:p>
            <a:pPr lvl="0"/>
            <a:r>
              <a:rPr lang="en-US"/>
              <a:t>GAA Cost Containment</a:t>
            </a:r>
          </a:p>
          <a:p>
            <a:pPr lvl="0"/>
            <a:r>
              <a:rPr lang="en-US"/>
              <a:t>LBB 10% Contract Quarterly Reporting Requirement</a:t>
            </a:r>
          </a:p>
          <a:p>
            <a:pPr lvl="0"/>
            <a:endParaRPr lang="en-US"/>
          </a:p>
          <a:p>
            <a:pPr lvl="0"/>
            <a:endParaRPr lang="en-US"/>
          </a:p>
        </p:txBody>
      </p:sp>
      <p:sp>
        <p:nvSpPr>
          <p:cNvPr id="119" name="Text Placeholder 8">
            <a:extLst>
              <a:ext uri="{FF2B5EF4-FFF2-40B4-BE49-F238E27FC236}">
                <a16:creationId xmlns:a16="http://schemas.microsoft.com/office/drawing/2014/main" id="{28169143-4091-1144-8873-856232A9091E}"/>
              </a:ext>
            </a:extLst>
          </p:cNvPr>
          <p:cNvSpPr>
            <a:spLocks noGrp="1"/>
          </p:cNvSpPr>
          <p:nvPr>
            <p:ph type="body" sz="quarter" idx="28" hasCustomPrompt="1"/>
          </p:nvPr>
        </p:nvSpPr>
        <p:spPr>
          <a:xfrm>
            <a:off x="9844832" y="1437950"/>
            <a:ext cx="1743788" cy="428172"/>
          </a:xfrm>
          <a:prstGeom prst="rect">
            <a:avLst/>
          </a:prstGeom>
          <a:solidFill>
            <a:schemeClr val="accent2"/>
          </a:solidFill>
        </p:spPr>
        <p:txBody>
          <a:bodyPr anchor="ctr">
            <a:noAutofit/>
          </a:bodyPr>
          <a:lstStyle>
            <a:lvl1pPr marL="0" indent="0" algn="ctr">
              <a:lnSpc>
                <a:spcPct val="100000"/>
              </a:lnSpc>
              <a:spcBef>
                <a:spcPts val="0"/>
              </a:spcBef>
              <a:buNone/>
              <a:defRPr sz="1800" b="1" baseline="30000">
                <a:solidFill>
                  <a:schemeClr val="bg1"/>
                </a:solidFill>
              </a:defRPr>
            </a:lvl1pPr>
          </a:lstStyle>
          <a:p>
            <a:pPr lvl="0"/>
            <a:r>
              <a:rPr lang="en-US"/>
              <a:t>Monthly</a:t>
            </a:r>
          </a:p>
        </p:txBody>
      </p:sp>
      <p:sp>
        <p:nvSpPr>
          <p:cNvPr id="123" name="Text Placeholder 8">
            <a:extLst>
              <a:ext uri="{FF2B5EF4-FFF2-40B4-BE49-F238E27FC236}">
                <a16:creationId xmlns:a16="http://schemas.microsoft.com/office/drawing/2014/main" id="{F827F626-7C22-CE4B-A186-777BC1FB72C5}"/>
              </a:ext>
            </a:extLst>
          </p:cNvPr>
          <p:cNvSpPr>
            <a:spLocks noGrp="1"/>
          </p:cNvSpPr>
          <p:nvPr>
            <p:ph type="body" sz="quarter" idx="29" hasCustomPrompt="1"/>
          </p:nvPr>
        </p:nvSpPr>
        <p:spPr>
          <a:xfrm>
            <a:off x="654050" y="1682750"/>
            <a:ext cx="1365250" cy="438150"/>
          </a:xfrm>
          <a:prstGeom prst="rect">
            <a:avLst/>
          </a:prstGeom>
        </p:spPr>
        <p:txBody>
          <a:bodyPr>
            <a:noAutofit/>
          </a:bodyPr>
          <a:lstStyle>
            <a:lvl1pPr marL="0" indent="0" algn="l">
              <a:lnSpc>
                <a:spcPct val="100000"/>
              </a:lnSpc>
              <a:spcBef>
                <a:spcPts val="0"/>
              </a:spcBef>
              <a:spcAft>
                <a:spcPts val="400"/>
              </a:spcAft>
              <a:buNone/>
              <a:defRPr sz="900"/>
            </a:lvl1pPr>
          </a:lstStyle>
          <a:p>
            <a:pPr lvl="0"/>
            <a:r>
              <a:rPr lang="en-US"/>
              <a:t>DIR Bulk Purchase Orders</a:t>
            </a:r>
          </a:p>
          <a:p>
            <a:pPr lvl="0"/>
            <a:r>
              <a:rPr lang="en-US"/>
              <a:t>TPPD Exceptions Report</a:t>
            </a:r>
          </a:p>
          <a:p>
            <a:pPr lvl="0"/>
            <a:endParaRPr lang="en-US"/>
          </a:p>
          <a:p>
            <a:pPr lvl="0"/>
            <a:endParaRPr lang="en-US"/>
          </a:p>
        </p:txBody>
      </p:sp>
      <p:sp>
        <p:nvSpPr>
          <p:cNvPr id="124" name="Oval 123" title="Milestone Number">
            <a:extLst>
              <a:ext uri="{FF2B5EF4-FFF2-40B4-BE49-F238E27FC236}">
                <a16:creationId xmlns:a16="http://schemas.microsoft.com/office/drawing/2014/main" id="{4D75BE33-C9A8-2346-A2F7-497F23EAEBEA}"/>
              </a:ext>
            </a:extLst>
          </p:cNvPr>
          <p:cNvSpPr/>
          <p:nvPr/>
        </p:nvSpPr>
        <p:spPr>
          <a:xfrm>
            <a:off x="2458716"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10/15</a:t>
            </a:r>
          </a:p>
        </p:txBody>
      </p:sp>
      <p:pic>
        <p:nvPicPr>
          <p:cNvPr id="125" name="Graphic 124" title="callout">
            <a:extLst>
              <a:ext uri="{FF2B5EF4-FFF2-40B4-BE49-F238E27FC236}">
                <a16:creationId xmlns:a16="http://schemas.microsoft.com/office/drawing/2014/main" id="{786C7B64-0C01-384F-8E83-D54BDD54B2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243882" y="3915499"/>
            <a:ext cx="581025" cy="295275"/>
          </a:xfrm>
          <a:prstGeom prst="rect">
            <a:avLst/>
          </a:prstGeom>
        </p:spPr>
      </p:pic>
      <p:sp>
        <p:nvSpPr>
          <p:cNvPr id="126" name="Text Placeholder 8">
            <a:extLst>
              <a:ext uri="{FF2B5EF4-FFF2-40B4-BE49-F238E27FC236}">
                <a16:creationId xmlns:a16="http://schemas.microsoft.com/office/drawing/2014/main" id="{10A2847B-C2A5-E04C-8FB9-175735ADDBFF}"/>
              </a:ext>
            </a:extLst>
          </p:cNvPr>
          <p:cNvSpPr>
            <a:spLocks noGrp="1"/>
          </p:cNvSpPr>
          <p:nvPr>
            <p:ph type="body" sz="quarter" idx="30" hasCustomPrompt="1"/>
          </p:nvPr>
        </p:nvSpPr>
        <p:spPr>
          <a:xfrm>
            <a:off x="2038350" y="4927573"/>
            <a:ext cx="13906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Annual Contract Plan- identify and create time lines for anticipated new contract projects</a:t>
            </a:r>
          </a:p>
          <a:p>
            <a:pPr lvl="0"/>
            <a:r>
              <a:rPr lang="en-US"/>
              <a:t>1. Renewal Plans</a:t>
            </a:r>
          </a:p>
          <a:p>
            <a:pPr lvl="0"/>
            <a:r>
              <a:rPr lang="en-US"/>
              <a:t>2. Close-Out Notifications</a:t>
            </a:r>
          </a:p>
          <a:p>
            <a:pPr lvl="0"/>
            <a:endParaRPr lang="en-US"/>
          </a:p>
          <a:p>
            <a:pPr lvl="0"/>
            <a:endParaRPr lang="en-US"/>
          </a:p>
          <a:p>
            <a:pPr lvl="0"/>
            <a:endParaRPr lang="en-US"/>
          </a:p>
        </p:txBody>
      </p:sp>
      <p:sp>
        <p:nvSpPr>
          <p:cNvPr id="127" name="Oval 126" title="Milestone Number">
            <a:extLst>
              <a:ext uri="{FF2B5EF4-FFF2-40B4-BE49-F238E27FC236}">
                <a16:creationId xmlns:a16="http://schemas.microsoft.com/office/drawing/2014/main" id="{E72CEB5D-6515-3C43-B0F2-2437B82150C4}"/>
              </a:ext>
            </a:extLst>
          </p:cNvPr>
          <p:cNvSpPr/>
          <p:nvPr/>
        </p:nvSpPr>
        <p:spPr>
          <a:xfrm>
            <a:off x="2528731"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10/30</a:t>
            </a:r>
          </a:p>
        </p:txBody>
      </p:sp>
      <p:pic>
        <p:nvPicPr>
          <p:cNvPr id="128" name="Graphic 127" title="callout">
            <a:extLst>
              <a:ext uri="{FF2B5EF4-FFF2-40B4-BE49-F238E27FC236}">
                <a16:creationId xmlns:a16="http://schemas.microsoft.com/office/drawing/2014/main" id="{FCE32AF8-F75A-BF47-BFA0-644B6BA6C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587625" y="2801036"/>
            <a:ext cx="581025" cy="295275"/>
          </a:xfrm>
          <a:prstGeom prst="rect">
            <a:avLst/>
          </a:prstGeom>
        </p:spPr>
      </p:pic>
      <p:sp>
        <p:nvSpPr>
          <p:cNvPr id="129" name="Text Placeholder 8">
            <a:extLst>
              <a:ext uri="{FF2B5EF4-FFF2-40B4-BE49-F238E27FC236}">
                <a16:creationId xmlns:a16="http://schemas.microsoft.com/office/drawing/2014/main" id="{BFCEF65C-535D-FD41-9304-D1D40EB22198}"/>
              </a:ext>
            </a:extLst>
          </p:cNvPr>
          <p:cNvSpPr>
            <a:spLocks noGrp="1"/>
          </p:cNvSpPr>
          <p:nvPr>
            <p:ph type="body" sz="quarter" idx="31" hasCustomPrompt="1"/>
          </p:nvPr>
        </p:nvSpPr>
        <p:spPr>
          <a:xfrm>
            <a:off x="2130409" y="1611354"/>
            <a:ext cx="1171591" cy="650793"/>
          </a:xfrm>
          <a:prstGeom prst="rect">
            <a:avLst/>
          </a:prstGeom>
        </p:spPr>
        <p:txBody>
          <a:bodyPr>
            <a:noAutofit/>
          </a:bodyPr>
          <a:lstStyle>
            <a:lvl1pPr marL="0" indent="0" algn="l">
              <a:lnSpc>
                <a:spcPct val="100000"/>
              </a:lnSpc>
              <a:spcBef>
                <a:spcPts val="0"/>
              </a:spcBef>
              <a:spcAft>
                <a:spcPts val="400"/>
              </a:spcAft>
              <a:buNone/>
              <a:defRPr sz="900"/>
            </a:lvl1pPr>
          </a:lstStyle>
          <a:p>
            <a:pPr lvl="0"/>
            <a:r>
              <a:rPr lang="en-US"/>
              <a:t>Estimate of Expected Contract Awards </a:t>
            </a:r>
            <a:br>
              <a:rPr lang="en-US"/>
            </a:br>
            <a:r>
              <a:rPr lang="en-US"/>
              <a:t>(TGC §2161.183)</a:t>
            </a:r>
          </a:p>
          <a:p>
            <a:pPr lvl="0"/>
            <a:endParaRPr lang="en-US"/>
          </a:p>
        </p:txBody>
      </p:sp>
      <p:sp>
        <p:nvSpPr>
          <p:cNvPr id="130" name="Text Placeholder 8">
            <a:extLst>
              <a:ext uri="{FF2B5EF4-FFF2-40B4-BE49-F238E27FC236}">
                <a16:creationId xmlns:a16="http://schemas.microsoft.com/office/drawing/2014/main" id="{5784FB33-CC4D-BC4F-B5B0-8B4B4301D308}"/>
              </a:ext>
            </a:extLst>
          </p:cNvPr>
          <p:cNvSpPr>
            <a:spLocks noGrp="1"/>
          </p:cNvSpPr>
          <p:nvPr>
            <p:ph type="body" sz="quarter" idx="32" hasCustomPrompt="1"/>
          </p:nvPr>
        </p:nvSpPr>
        <p:spPr>
          <a:xfrm>
            <a:off x="5825929" y="2139820"/>
            <a:ext cx="1718890" cy="696686"/>
          </a:xfrm>
          <a:prstGeom prst="rect">
            <a:avLst/>
          </a:prstGeom>
        </p:spPr>
        <p:txBody>
          <a:bodyPr/>
          <a:lstStyle>
            <a:lvl1pPr marL="0" indent="0" algn="l">
              <a:lnSpc>
                <a:spcPct val="100000"/>
              </a:lnSpc>
              <a:spcBef>
                <a:spcPts val="0"/>
              </a:spcBef>
              <a:spcAft>
                <a:spcPts val="400"/>
              </a:spcAft>
              <a:buNone/>
              <a:defRPr sz="1600" baseline="30000"/>
            </a:lvl1pPr>
          </a:lstStyle>
          <a:p>
            <a:pPr lvl="0"/>
            <a:r>
              <a:rPr lang="en-US"/>
              <a:t>HUB Quarterly Performance Measures</a:t>
            </a:r>
          </a:p>
          <a:p>
            <a:pPr lvl="0"/>
            <a:r>
              <a:rPr lang="en-US"/>
              <a:t>LBB 10% Contract Quarterly Reporting Requirement</a:t>
            </a:r>
          </a:p>
          <a:p>
            <a:pPr lvl="0"/>
            <a:endParaRPr lang="en-US"/>
          </a:p>
        </p:txBody>
      </p:sp>
      <p:sp>
        <p:nvSpPr>
          <p:cNvPr id="131" name="Text Placeholder 8">
            <a:extLst>
              <a:ext uri="{FF2B5EF4-FFF2-40B4-BE49-F238E27FC236}">
                <a16:creationId xmlns:a16="http://schemas.microsoft.com/office/drawing/2014/main" id="{856BB2F3-E27D-AE40-9B01-A34C01FB714C}"/>
              </a:ext>
            </a:extLst>
          </p:cNvPr>
          <p:cNvSpPr>
            <a:spLocks noGrp="1"/>
          </p:cNvSpPr>
          <p:nvPr>
            <p:ph type="body" sz="quarter" idx="33" hasCustomPrompt="1"/>
          </p:nvPr>
        </p:nvSpPr>
        <p:spPr>
          <a:xfrm>
            <a:off x="3397250" y="4927573"/>
            <a:ext cx="11747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Procurement Plan to CPD Amy Comeaux (check SPD website)</a:t>
            </a:r>
          </a:p>
          <a:p>
            <a:pPr lvl="0"/>
            <a:endParaRPr lang="en-US"/>
          </a:p>
          <a:p>
            <a:pPr lvl="0"/>
            <a:endParaRPr lang="en-US"/>
          </a:p>
        </p:txBody>
      </p:sp>
      <p:sp>
        <p:nvSpPr>
          <p:cNvPr id="132" name="Oval 131" title="Milestone Number">
            <a:extLst>
              <a:ext uri="{FF2B5EF4-FFF2-40B4-BE49-F238E27FC236}">
                <a16:creationId xmlns:a16="http://schemas.microsoft.com/office/drawing/2014/main" id="{4F17533B-5405-F641-AB95-83D4FAC98193}"/>
              </a:ext>
            </a:extLst>
          </p:cNvPr>
          <p:cNvSpPr/>
          <p:nvPr/>
        </p:nvSpPr>
        <p:spPr>
          <a:xfrm>
            <a:off x="3820972" y="2133143"/>
            <a:ext cx="407673" cy="407673"/>
          </a:xfrm>
          <a:prstGeom prst="ellipse">
            <a:avLst/>
          </a:prstGeom>
          <a:solidFill>
            <a:schemeClr val="accent6">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12/01</a:t>
            </a:r>
          </a:p>
        </p:txBody>
      </p:sp>
      <p:pic>
        <p:nvPicPr>
          <p:cNvPr id="133" name="Graphic 132" title="callout">
            <a:extLst>
              <a:ext uri="{FF2B5EF4-FFF2-40B4-BE49-F238E27FC236}">
                <a16:creationId xmlns:a16="http://schemas.microsoft.com/office/drawing/2014/main" id="{0DD48066-A7E5-0042-9777-776C17B6DC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879866" y="2801036"/>
            <a:ext cx="581025" cy="295275"/>
          </a:xfrm>
          <a:prstGeom prst="rect">
            <a:avLst/>
          </a:prstGeom>
        </p:spPr>
      </p:pic>
      <p:sp>
        <p:nvSpPr>
          <p:cNvPr id="134" name="Text Placeholder 8">
            <a:extLst>
              <a:ext uri="{FF2B5EF4-FFF2-40B4-BE49-F238E27FC236}">
                <a16:creationId xmlns:a16="http://schemas.microsoft.com/office/drawing/2014/main" id="{000E3822-F0A6-9646-AA9F-4C95CB9AE77D}"/>
              </a:ext>
            </a:extLst>
          </p:cNvPr>
          <p:cNvSpPr>
            <a:spLocks noGrp="1"/>
          </p:cNvSpPr>
          <p:nvPr>
            <p:ph type="body" sz="quarter" idx="34" hasCustomPrompt="1"/>
          </p:nvPr>
        </p:nvSpPr>
        <p:spPr>
          <a:xfrm>
            <a:off x="3397250" y="1491092"/>
            <a:ext cx="1416050" cy="617495"/>
          </a:xfrm>
          <a:prstGeom prst="rect">
            <a:avLst/>
          </a:prstGeom>
        </p:spPr>
        <p:txBody>
          <a:bodyPr>
            <a:noAutofit/>
          </a:bodyPr>
          <a:lstStyle>
            <a:lvl1pPr marL="0" indent="0" algn="l">
              <a:lnSpc>
                <a:spcPct val="100000"/>
              </a:lnSpc>
              <a:spcBef>
                <a:spcPts val="0"/>
              </a:spcBef>
              <a:spcAft>
                <a:spcPts val="400"/>
              </a:spcAft>
              <a:buNone/>
              <a:defRPr sz="900"/>
            </a:lvl1pPr>
          </a:lstStyle>
          <a:p>
            <a:pPr lvl="0"/>
            <a:r>
              <a:rPr lang="en-US"/>
              <a:t>HUB Assessment Submit to CPA and LBB via email (contingent upon legislation each biennium)</a:t>
            </a:r>
          </a:p>
        </p:txBody>
      </p:sp>
      <p:sp>
        <p:nvSpPr>
          <p:cNvPr id="136" name="Oval 135" title="Milestone Number">
            <a:extLst>
              <a:ext uri="{FF2B5EF4-FFF2-40B4-BE49-F238E27FC236}">
                <a16:creationId xmlns:a16="http://schemas.microsoft.com/office/drawing/2014/main" id="{DE98FC73-0C8C-8B46-A1B5-416087872FCE}"/>
              </a:ext>
            </a:extLst>
          </p:cNvPr>
          <p:cNvSpPr/>
          <p:nvPr/>
        </p:nvSpPr>
        <p:spPr>
          <a:xfrm>
            <a:off x="506549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12/31</a:t>
            </a:r>
          </a:p>
        </p:txBody>
      </p:sp>
      <p:pic>
        <p:nvPicPr>
          <p:cNvPr id="137" name="Graphic 136" title="callout">
            <a:extLst>
              <a:ext uri="{FF2B5EF4-FFF2-40B4-BE49-F238E27FC236}">
                <a16:creationId xmlns:a16="http://schemas.microsoft.com/office/drawing/2014/main" id="{08A72B5B-F0BE-E24F-B342-AD98EA8DFC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810534" y="3926541"/>
            <a:ext cx="581025" cy="295275"/>
          </a:xfrm>
          <a:prstGeom prst="rect">
            <a:avLst/>
          </a:prstGeom>
        </p:spPr>
      </p:pic>
      <p:sp>
        <p:nvSpPr>
          <p:cNvPr id="138" name="Text Placeholder 8">
            <a:extLst>
              <a:ext uri="{FF2B5EF4-FFF2-40B4-BE49-F238E27FC236}">
                <a16:creationId xmlns:a16="http://schemas.microsoft.com/office/drawing/2014/main" id="{044622AD-9D53-AE4B-BAEA-A496EAFA22C9}"/>
              </a:ext>
            </a:extLst>
          </p:cNvPr>
          <p:cNvSpPr>
            <a:spLocks noGrp="1"/>
          </p:cNvSpPr>
          <p:nvPr>
            <p:ph type="body" sz="quarter" idx="35" hasCustomPrompt="1"/>
          </p:nvPr>
        </p:nvSpPr>
        <p:spPr>
          <a:xfrm>
            <a:off x="4635500" y="4927573"/>
            <a:ext cx="12636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Agency Progress Reports (https://</a:t>
            </a:r>
            <a:r>
              <a:rPr lang="en-US" err="1"/>
              <a:t>gov.texas.gov</a:t>
            </a:r>
            <a:r>
              <a:rPr lang="en-US"/>
              <a:t>/organization/</a:t>
            </a:r>
            <a:r>
              <a:rPr lang="en-US" err="1"/>
              <a:t>bpp</a:t>
            </a:r>
            <a:r>
              <a:rPr lang="en-US"/>
              <a:t>)</a:t>
            </a:r>
          </a:p>
          <a:p>
            <a:pPr lvl="0"/>
            <a:endParaRPr lang="en-US"/>
          </a:p>
        </p:txBody>
      </p:sp>
      <p:sp>
        <p:nvSpPr>
          <p:cNvPr id="139" name="Text Placeholder 8">
            <a:extLst>
              <a:ext uri="{FF2B5EF4-FFF2-40B4-BE49-F238E27FC236}">
                <a16:creationId xmlns:a16="http://schemas.microsoft.com/office/drawing/2014/main" id="{07718035-D41F-8E40-A257-E1C15D5D09C5}"/>
              </a:ext>
            </a:extLst>
          </p:cNvPr>
          <p:cNvSpPr>
            <a:spLocks noGrp="1"/>
          </p:cNvSpPr>
          <p:nvPr>
            <p:ph type="body" sz="quarter" idx="36" hasCustomPrompt="1"/>
          </p:nvPr>
        </p:nvSpPr>
        <p:spPr>
          <a:xfrm>
            <a:off x="5943600" y="4927573"/>
            <a:ext cx="12636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Semi-annual HUB Report (Sept-Feb)</a:t>
            </a:r>
          </a:p>
          <a:p>
            <a:pPr lvl="0"/>
            <a:r>
              <a:rPr lang="en-US"/>
              <a:t>HUB Quarterly Performance Measures</a:t>
            </a:r>
          </a:p>
          <a:p>
            <a:pPr lvl="0"/>
            <a:r>
              <a:rPr lang="en-US"/>
              <a:t>LBB 10% Contract Quarterly Reporting Requirement</a:t>
            </a:r>
          </a:p>
          <a:p>
            <a:pPr lvl="0"/>
            <a:endParaRPr lang="en-US"/>
          </a:p>
          <a:p>
            <a:pPr lvl="0"/>
            <a:endParaRPr lang="en-US"/>
          </a:p>
        </p:txBody>
      </p:sp>
      <p:sp>
        <p:nvSpPr>
          <p:cNvPr id="140" name="Text Placeholder 8">
            <a:extLst>
              <a:ext uri="{FF2B5EF4-FFF2-40B4-BE49-F238E27FC236}">
                <a16:creationId xmlns:a16="http://schemas.microsoft.com/office/drawing/2014/main" id="{B49FCF82-1760-0941-BDE8-1E3E176CF900}"/>
              </a:ext>
            </a:extLst>
          </p:cNvPr>
          <p:cNvSpPr>
            <a:spLocks noGrp="1"/>
          </p:cNvSpPr>
          <p:nvPr>
            <p:ph type="body" sz="quarter" idx="37" hasCustomPrompt="1"/>
          </p:nvPr>
        </p:nvSpPr>
        <p:spPr>
          <a:xfrm>
            <a:off x="8513536" y="2462234"/>
            <a:ext cx="1718890" cy="410687"/>
          </a:xfrm>
          <a:prstGeom prst="rect">
            <a:avLst/>
          </a:prstGeom>
        </p:spPr>
        <p:txBody>
          <a:bodyPr/>
          <a:lstStyle>
            <a:lvl1pPr marL="0" indent="0" algn="l">
              <a:lnSpc>
                <a:spcPct val="100000"/>
              </a:lnSpc>
              <a:spcBef>
                <a:spcPts val="0"/>
              </a:spcBef>
              <a:buNone/>
              <a:defRPr sz="1600" baseline="30000"/>
            </a:lvl1pPr>
          </a:lstStyle>
          <a:p>
            <a:pPr lvl="0"/>
            <a:r>
              <a:rPr lang="en-US"/>
              <a:t>15th:  HUB Quarterly Performance Measures</a:t>
            </a:r>
          </a:p>
        </p:txBody>
      </p:sp>
      <p:sp>
        <p:nvSpPr>
          <p:cNvPr id="141" name="Text Placeholder 8">
            <a:extLst>
              <a:ext uri="{FF2B5EF4-FFF2-40B4-BE49-F238E27FC236}">
                <a16:creationId xmlns:a16="http://schemas.microsoft.com/office/drawing/2014/main" id="{2E92B293-A682-CF49-9770-2230CD35DEDE}"/>
              </a:ext>
            </a:extLst>
          </p:cNvPr>
          <p:cNvSpPr>
            <a:spLocks noGrp="1"/>
          </p:cNvSpPr>
          <p:nvPr>
            <p:ph type="body" sz="quarter" idx="38" hasCustomPrompt="1"/>
          </p:nvPr>
        </p:nvSpPr>
        <p:spPr>
          <a:xfrm>
            <a:off x="9454374" y="4927573"/>
            <a:ext cx="1210517" cy="1239962"/>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Notification of Purchasing Deadlines for FY consumables  </a:t>
            </a:r>
          </a:p>
          <a:p>
            <a:pPr lvl="0"/>
            <a:r>
              <a:rPr lang="en-US"/>
              <a:t>LBB 10% Contract Quarterly Reporting Requirement</a:t>
            </a:r>
          </a:p>
          <a:p>
            <a:pPr lvl="0"/>
            <a:endParaRPr lang="en-US"/>
          </a:p>
          <a:p>
            <a:pPr lvl="0"/>
            <a:endParaRPr lang="en-US"/>
          </a:p>
        </p:txBody>
      </p:sp>
      <p:sp>
        <p:nvSpPr>
          <p:cNvPr id="144" name="Oval 143" title="Milestone Number">
            <a:extLst>
              <a:ext uri="{FF2B5EF4-FFF2-40B4-BE49-F238E27FC236}">
                <a16:creationId xmlns:a16="http://schemas.microsoft.com/office/drawing/2014/main" id="{EE04DFDC-538D-764C-8780-22C2DB185EFE}"/>
              </a:ext>
            </a:extLst>
          </p:cNvPr>
          <p:cNvSpPr/>
          <p:nvPr/>
        </p:nvSpPr>
        <p:spPr>
          <a:xfrm>
            <a:off x="112292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08/31</a:t>
            </a:r>
          </a:p>
        </p:txBody>
      </p:sp>
      <p:pic>
        <p:nvPicPr>
          <p:cNvPr id="145" name="Graphic 144" title="callout">
            <a:extLst>
              <a:ext uri="{FF2B5EF4-FFF2-40B4-BE49-F238E27FC236}">
                <a16:creationId xmlns:a16="http://schemas.microsoft.com/office/drawing/2014/main" id="{85E7BDBB-6E47-8F4D-8A63-5217543B36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994938" y="3936872"/>
            <a:ext cx="581025" cy="295275"/>
          </a:xfrm>
          <a:prstGeom prst="rect">
            <a:avLst/>
          </a:prstGeom>
        </p:spPr>
      </p:pic>
      <p:sp>
        <p:nvSpPr>
          <p:cNvPr id="146" name="Text Placeholder 8">
            <a:extLst>
              <a:ext uri="{FF2B5EF4-FFF2-40B4-BE49-F238E27FC236}">
                <a16:creationId xmlns:a16="http://schemas.microsoft.com/office/drawing/2014/main" id="{EADAB307-6833-5244-85E5-DFBA0B676955}"/>
              </a:ext>
            </a:extLst>
          </p:cNvPr>
          <p:cNvSpPr>
            <a:spLocks noGrp="1"/>
          </p:cNvSpPr>
          <p:nvPr>
            <p:ph type="body" sz="quarter" idx="40" hasCustomPrompt="1"/>
          </p:nvPr>
        </p:nvSpPr>
        <p:spPr>
          <a:xfrm>
            <a:off x="10788650" y="4927573"/>
            <a:ext cx="12636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Notification of Purchasing Deadlines for FY consumables  </a:t>
            </a:r>
          </a:p>
          <a:p>
            <a:pPr lvl="0"/>
            <a:r>
              <a:rPr lang="en-US"/>
              <a:t>LBB 10% Contract Quarterly Reporting Requirement</a:t>
            </a:r>
          </a:p>
          <a:p>
            <a:pPr lvl="0"/>
            <a:endParaRPr lang="en-US"/>
          </a:p>
          <a:p>
            <a:pPr lvl="0"/>
            <a:endParaRPr lang="en-US"/>
          </a:p>
        </p:txBody>
      </p:sp>
      <p:sp>
        <p:nvSpPr>
          <p:cNvPr id="27" name="Text Placeholder 8"/>
          <p:cNvSpPr>
            <a:spLocks noGrp="1"/>
          </p:cNvSpPr>
          <p:nvPr>
            <p:ph type="body" sz="quarter" idx="13" hasCustomPrompt="1"/>
          </p:nvPr>
        </p:nvSpPr>
        <p:spPr>
          <a:xfrm>
            <a:off x="9846793" y="1732892"/>
            <a:ext cx="1731590" cy="381787"/>
          </a:xfrm>
          <a:prstGeom prst="rect">
            <a:avLst/>
          </a:prstGeom>
          <a:solidFill>
            <a:schemeClr val="accent2"/>
          </a:solidFill>
        </p:spPr>
        <p:txBody>
          <a:bodyPr anchor="ctr"/>
          <a:lstStyle>
            <a:lvl1pPr marL="0" indent="0" algn="l">
              <a:lnSpc>
                <a:spcPct val="100000"/>
              </a:lnSpc>
              <a:spcBef>
                <a:spcPts val="0"/>
              </a:spcBef>
              <a:buNone/>
              <a:defRPr sz="1600" baseline="30000">
                <a:solidFill>
                  <a:schemeClr val="bg1"/>
                </a:solidFill>
              </a:defRPr>
            </a:lvl1pPr>
          </a:lstStyle>
          <a:p>
            <a:pPr lvl="0"/>
            <a:r>
              <a:rPr lang="en-US"/>
              <a:t>15th:  Internal HUB Reports </a:t>
            </a:r>
            <a:br>
              <a:rPr lang="en-US"/>
            </a:br>
            <a:r>
              <a:rPr lang="en-US"/>
              <a:t>(TGC §2161.122)</a:t>
            </a:r>
          </a:p>
        </p:txBody>
      </p:sp>
      <p:sp>
        <p:nvSpPr>
          <p:cNvPr id="77" name="TextBox 76">
            <a:extLst>
              <a:ext uri="{FF2B5EF4-FFF2-40B4-BE49-F238E27FC236}">
                <a16:creationId xmlns:a16="http://schemas.microsoft.com/office/drawing/2014/main" id="{C175C532-7296-46FF-BC5C-855AC0264287}"/>
              </a:ext>
            </a:extLst>
          </p:cNvPr>
          <p:cNvSpPr txBox="1"/>
          <p:nvPr userDrawn="1"/>
        </p:nvSpPr>
        <p:spPr>
          <a:xfrm>
            <a:off x="526775" y="2937882"/>
            <a:ext cx="1063486" cy="252579"/>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Q1 – Sept. Oct. Nov.</a:t>
            </a:r>
          </a:p>
        </p:txBody>
      </p:sp>
      <p:sp>
        <p:nvSpPr>
          <p:cNvPr id="78" name="Oval 77" title="Milestone Number">
            <a:extLst>
              <a:ext uri="{FF2B5EF4-FFF2-40B4-BE49-F238E27FC236}">
                <a16:creationId xmlns:a16="http://schemas.microsoft.com/office/drawing/2014/main" id="{9F7B9BE0-0A09-44A6-8F78-F4DC67A5F6C2}"/>
              </a:ext>
            </a:extLst>
          </p:cNvP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09/15</a:t>
            </a:r>
          </a:p>
        </p:txBody>
      </p:sp>
      <p:pic>
        <p:nvPicPr>
          <p:cNvPr id="79" name="Graphic 78" title="callout">
            <a:extLst>
              <a:ext uri="{FF2B5EF4-FFF2-40B4-BE49-F238E27FC236}">
                <a16:creationId xmlns:a16="http://schemas.microsoft.com/office/drawing/2014/main" id="{E5C3B871-CD08-468D-B8E6-D9B9EDAA57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80" name="Oval 79" title="Milestone Number">
            <a:extLst>
              <a:ext uri="{FF2B5EF4-FFF2-40B4-BE49-F238E27FC236}">
                <a16:creationId xmlns:a16="http://schemas.microsoft.com/office/drawing/2014/main" id="{10325822-FB76-4BD0-AA0B-C65252B7FE95}"/>
              </a:ext>
            </a:extLst>
          </p:cNvP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09/15</a:t>
            </a:r>
          </a:p>
        </p:txBody>
      </p:sp>
      <p:pic>
        <p:nvPicPr>
          <p:cNvPr id="81" name="Graphic 80" title="callout">
            <a:extLst>
              <a:ext uri="{FF2B5EF4-FFF2-40B4-BE49-F238E27FC236}">
                <a16:creationId xmlns:a16="http://schemas.microsoft.com/office/drawing/2014/main" id="{B4EB3610-C6DF-4464-A47F-15EB2A81E9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82" name="TextBox 81">
            <a:extLst>
              <a:ext uri="{FF2B5EF4-FFF2-40B4-BE49-F238E27FC236}">
                <a16:creationId xmlns:a16="http://schemas.microsoft.com/office/drawing/2014/main" id="{8CCDDC53-DC2A-4328-807A-B85D3FDD72BA}"/>
              </a:ext>
            </a:extLst>
          </p:cNvPr>
          <p:cNvSpPr txBox="1"/>
          <p:nvPr userDrawn="1"/>
        </p:nvSpPr>
        <p:spPr>
          <a:xfrm>
            <a:off x="3140763" y="2940070"/>
            <a:ext cx="1009603" cy="250391"/>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Q2 – Dec. Jan. Feb.</a:t>
            </a:r>
          </a:p>
        </p:txBody>
      </p:sp>
      <p:sp>
        <p:nvSpPr>
          <p:cNvPr id="91" name="Oval 90" title="Milestone Number">
            <a:extLst>
              <a:ext uri="{FF2B5EF4-FFF2-40B4-BE49-F238E27FC236}">
                <a16:creationId xmlns:a16="http://schemas.microsoft.com/office/drawing/2014/main" id="{29EDF973-C992-4F8A-B2B4-F5163E5027C2}"/>
              </a:ext>
            </a:extLst>
          </p:cNvP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11/30</a:t>
            </a:r>
          </a:p>
        </p:txBody>
      </p:sp>
      <p:pic>
        <p:nvPicPr>
          <p:cNvPr id="92" name="Graphic 91" title="callout">
            <a:extLst>
              <a:ext uri="{FF2B5EF4-FFF2-40B4-BE49-F238E27FC236}">
                <a16:creationId xmlns:a16="http://schemas.microsoft.com/office/drawing/2014/main" id="{C85EED9C-E72A-492D-BF7C-2860E29158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93" name="TextBox 92">
            <a:extLst>
              <a:ext uri="{FF2B5EF4-FFF2-40B4-BE49-F238E27FC236}">
                <a16:creationId xmlns:a16="http://schemas.microsoft.com/office/drawing/2014/main" id="{0730F0FA-29A5-45E6-BD24-33AF8D642FB5}"/>
              </a:ext>
            </a:extLst>
          </p:cNvPr>
          <p:cNvSpPr txBox="1"/>
          <p:nvPr userDrawn="1"/>
        </p:nvSpPr>
        <p:spPr>
          <a:xfrm>
            <a:off x="5645424" y="2930904"/>
            <a:ext cx="1055659" cy="249618"/>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Q3 – Mar. Apr. May</a:t>
            </a:r>
          </a:p>
        </p:txBody>
      </p:sp>
      <p:sp>
        <p:nvSpPr>
          <p:cNvPr id="94" name="Oval 93" title="Milestone Number">
            <a:extLst>
              <a:ext uri="{FF2B5EF4-FFF2-40B4-BE49-F238E27FC236}">
                <a16:creationId xmlns:a16="http://schemas.microsoft.com/office/drawing/2014/main" id="{04AD1291-AED6-4596-BC17-E8701A98B3A0}"/>
              </a:ext>
            </a:extLst>
          </p:cNvP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03/15</a:t>
            </a:r>
          </a:p>
        </p:txBody>
      </p:sp>
      <p:pic>
        <p:nvPicPr>
          <p:cNvPr id="95" name="Graphic 94" title="callout">
            <a:extLst>
              <a:ext uri="{FF2B5EF4-FFF2-40B4-BE49-F238E27FC236}">
                <a16:creationId xmlns:a16="http://schemas.microsoft.com/office/drawing/2014/main" id="{3703AC30-3BD4-465D-BB12-140CE39795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96" name="TextBox 95">
            <a:extLst>
              <a:ext uri="{FF2B5EF4-FFF2-40B4-BE49-F238E27FC236}">
                <a16:creationId xmlns:a16="http://schemas.microsoft.com/office/drawing/2014/main" id="{5F9CAB93-8D8D-4422-8ED4-66C80711A464}"/>
              </a:ext>
            </a:extLst>
          </p:cNvPr>
          <p:cNvSpPr txBox="1"/>
          <p:nvPr userDrawn="1"/>
        </p:nvSpPr>
        <p:spPr>
          <a:xfrm>
            <a:off x="8179904" y="2941983"/>
            <a:ext cx="1299592" cy="224658"/>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Q4 – Jun. Jul. Aug.</a:t>
            </a:r>
          </a:p>
        </p:txBody>
      </p:sp>
      <p:sp>
        <p:nvSpPr>
          <p:cNvPr id="105" name="Oval 104" title="Milestone Number">
            <a:extLst>
              <a:ext uri="{FF2B5EF4-FFF2-40B4-BE49-F238E27FC236}">
                <a16:creationId xmlns:a16="http://schemas.microsoft.com/office/drawing/2014/main" id="{7E1B68E2-901B-4B08-B432-F7803C86E5B5}"/>
              </a:ext>
            </a:extLst>
          </p:cNvPr>
          <p:cNvSpPr/>
          <p:nvPr userDrawn="1"/>
        </p:nvSpPr>
        <p:spPr>
          <a:xfrm>
            <a:off x="98576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07/01</a:t>
            </a:r>
          </a:p>
        </p:txBody>
      </p:sp>
      <p:pic>
        <p:nvPicPr>
          <p:cNvPr id="107" name="Graphic 106" title="callout">
            <a:extLst>
              <a:ext uri="{FF2B5EF4-FFF2-40B4-BE49-F238E27FC236}">
                <a16:creationId xmlns:a16="http://schemas.microsoft.com/office/drawing/2014/main" id="{F673458F-A1C0-4F57-897F-6761C86E4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623338" y="3936872"/>
            <a:ext cx="581025" cy="295275"/>
          </a:xfrm>
          <a:prstGeom prst="rect">
            <a:avLst/>
          </a:prstGeom>
        </p:spPr>
      </p:pic>
      <p:grpSp>
        <p:nvGrpSpPr>
          <p:cNvPr id="108" name="Group 107" title="Year 4">
            <a:extLst>
              <a:ext uri="{FF2B5EF4-FFF2-40B4-BE49-F238E27FC236}">
                <a16:creationId xmlns:a16="http://schemas.microsoft.com/office/drawing/2014/main" id="{3C9601B8-0B3F-426D-B33F-C9BB598B38A9}"/>
              </a:ext>
            </a:extLst>
          </p:cNvPr>
          <p:cNvGrpSpPr/>
          <p:nvPr userDrawn="1"/>
        </p:nvGrpSpPr>
        <p:grpSpPr>
          <a:xfrm>
            <a:off x="8481353" y="3119046"/>
            <a:ext cx="3133180" cy="562188"/>
            <a:chOff x="8481353" y="3119046"/>
            <a:chExt cx="3133180" cy="562188"/>
          </a:xfrm>
        </p:grpSpPr>
        <p:sp>
          <p:nvSpPr>
            <p:cNvPr id="109" name="Arrow: Right 132" title="Year Arrow">
              <a:extLst>
                <a:ext uri="{FF2B5EF4-FFF2-40B4-BE49-F238E27FC236}">
                  <a16:creationId xmlns:a16="http://schemas.microsoft.com/office/drawing/2014/main" id="{10C2763D-6A92-48FA-B72D-FF57CAA4D795}"/>
                </a:ext>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10" name="Oval 109" title="Quarter Background Cirlce">
              <a:extLst>
                <a:ext uri="{FF2B5EF4-FFF2-40B4-BE49-F238E27FC236}">
                  <a16:creationId xmlns:a16="http://schemas.microsoft.com/office/drawing/2014/main" id="{8EA09C4C-EA0B-4365-B7D4-4CCE3E2E8C90}"/>
                </a:ext>
              </a:extLst>
            </p:cNvPr>
            <p:cNvSpPr/>
            <p:nvPr/>
          </p:nvSpPr>
          <p:spPr>
            <a:xfrm>
              <a:off x="1104445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title="Quarter Background Cirlce">
              <a:extLst>
                <a:ext uri="{FF2B5EF4-FFF2-40B4-BE49-F238E27FC236}">
                  <a16:creationId xmlns:a16="http://schemas.microsoft.com/office/drawing/2014/main" id="{40CA707F-562C-4517-8CED-1B6BA8CC5275}"/>
                </a:ext>
              </a:extLst>
            </p:cNvPr>
            <p:cNvSpPr/>
            <p:nvPr userDrawn="1"/>
          </p:nvSpPr>
          <p:spPr>
            <a:xfrm>
              <a:off x="103748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title="Quarter Background Cirlce">
              <a:extLst>
                <a:ext uri="{FF2B5EF4-FFF2-40B4-BE49-F238E27FC236}">
                  <a16:creationId xmlns:a16="http://schemas.microsoft.com/office/drawing/2014/main" id="{30FC87CF-1032-4D14-9974-0FFC5F5EC0E3}"/>
                </a:ext>
              </a:extLst>
            </p:cNvPr>
            <p:cNvSpPr/>
            <p:nvPr/>
          </p:nvSpPr>
          <p:spPr>
            <a:xfrm>
              <a:off x="96640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title="Quarter Background Cirlce">
              <a:extLst>
                <a:ext uri="{FF2B5EF4-FFF2-40B4-BE49-F238E27FC236}">
                  <a16:creationId xmlns:a16="http://schemas.microsoft.com/office/drawing/2014/main" id="{EB1D5EB6-5966-4D58-B3FE-BAF9962A583C}"/>
                </a:ext>
              </a:extLst>
            </p:cNvPr>
            <p:cNvSpPr/>
            <p:nvPr userDrawn="1"/>
          </p:nvSpPr>
          <p:spPr>
            <a:xfrm>
              <a:off x="896658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title="Q lines">
              <a:extLst>
                <a:ext uri="{FF2B5EF4-FFF2-40B4-BE49-F238E27FC236}">
                  <a16:creationId xmlns:a16="http://schemas.microsoft.com/office/drawing/2014/main" id="{8C19B693-4F44-420D-A490-548B33769E32}"/>
                </a:ext>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16" name="Group 115" title="Year 3">
            <a:extLst>
              <a:ext uri="{FF2B5EF4-FFF2-40B4-BE49-F238E27FC236}">
                <a16:creationId xmlns:a16="http://schemas.microsoft.com/office/drawing/2014/main" id="{00DDC0FE-ABF9-4722-B70C-32865D03330B}"/>
              </a:ext>
            </a:extLst>
          </p:cNvPr>
          <p:cNvGrpSpPr/>
          <p:nvPr userDrawn="1"/>
        </p:nvGrpSpPr>
        <p:grpSpPr>
          <a:xfrm>
            <a:off x="5886628" y="3119046"/>
            <a:ext cx="2784204" cy="562188"/>
            <a:chOff x="5886628" y="3119046"/>
            <a:chExt cx="2784204" cy="562188"/>
          </a:xfrm>
        </p:grpSpPr>
        <p:sp>
          <p:nvSpPr>
            <p:cNvPr id="117" name="Arrow: Right 184" title="Year Arrow">
              <a:extLst>
                <a:ext uri="{FF2B5EF4-FFF2-40B4-BE49-F238E27FC236}">
                  <a16:creationId xmlns:a16="http://schemas.microsoft.com/office/drawing/2014/main" id="{33103385-ACDA-4466-858D-29BD843FD7CB}"/>
                </a:ext>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18" name="Oval 117" title="Quarter Background Cirlce">
              <a:extLst>
                <a:ext uri="{FF2B5EF4-FFF2-40B4-BE49-F238E27FC236}">
                  <a16:creationId xmlns:a16="http://schemas.microsoft.com/office/drawing/2014/main" id="{BD0A98EF-CDE8-4F93-8FE6-17153D2AF99C}"/>
                </a:ext>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title="Quarter Background Cirlce">
              <a:extLst>
                <a:ext uri="{FF2B5EF4-FFF2-40B4-BE49-F238E27FC236}">
                  <a16:creationId xmlns:a16="http://schemas.microsoft.com/office/drawing/2014/main" id="{8536DB33-909F-4252-A9F1-C67B7BFCA29E}"/>
                </a:ext>
              </a:extLst>
            </p:cNvPr>
            <p:cNvSpPr/>
            <p:nvPr userDrawn="1"/>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title="Quarter Background Cirlce">
              <a:extLst>
                <a:ext uri="{FF2B5EF4-FFF2-40B4-BE49-F238E27FC236}">
                  <a16:creationId xmlns:a16="http://schemas.microsoft.com/office/drawing/2014/main" id="{144E5A5C-2462-4F34-A4CE-7C165C45C5D6}"/>
                </a:ext>
              </a:extLst>
            </p:cNvPr>
            <p:cNvSpPr/>
            <p:nvPr userDrawn="1"/>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title="Quarter Background Cirlce">
              <a:extLst>
                <a:ext uri="{FF2B5EF4-FFF2-40B4-BE49-F238E27FC236}">
                  <a16:creationId xmlns:a16="http://schemas.microsoft.com/office/drawing/2014/main" id="{55DE4CC5-565B-439A-8F40-232CA47A63EF}"/>
                </a:ext>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title="Q lines">
              <a:extLst>
                <a:ext uri="{FF2B5EF4-FFF2-40B4-BE49-F238E27FC236}">
                  <a16:creationId xmlns:a16="http://schemas.microsoft.com/office/drawing/2014/main" id="{7B5E2D85-8B94-447E-849B-06AB362BC2A3}"/>
                </a:ext>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42" name="Group 141" title="Year 2">
            <a:extLst>
              <a:ext uri="{FF2B5EF4-FFF2-40B4-BE49-F238E27FC236}">
                <a16:creationId xmlns:a16="http://schemas.microsoft.com/office/drawing/2014/main" id="{06538087-229E-42D0-A719-9AE675F2F18F}"/>
              </a:ext>
            </a:extLst>
          </p:cNvPr>
          <p:cNvGrpSpPr/>
          <p:nvPr userDrawn="1"/>
        </p:nvGrpSpPr>
        <p:grpSpPr>
          <a:xfrm>
            <a:off x="3309141" y="3119046"/>
            <a:ext cx="2759196" cy="561751"/>
            <a:chOff x="3309141" y="3119046"/>
            <a:chExt cx="2759196" cy="561751"/>
          </a:xfrm>
        </p:grpSpPr>
        <p:sp>
          <p:nvSpPr>
            <p:cNvPr id="143" name="Arrow: Right 130" title="Year Arrow">
              <a:extLst>
                <a:ext uri="{FF2B5EF4-FFF2-40B4-BE49-F238E27FC236}">
                  <a16:creationId xmlns:a16="http://schemas.microsoft.com/office/drawing/2014/main" id="{EE85B072-6E74-4A6E-9CB7-74F3D82F0381}"/>
                </a:ext>
              </a:extLst>
            </p:cNvPr>
            <p:cNvSpPr/>
            <p:nvPr userDrawn="1"/>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47" name="Oval 146" title="Quarter Background Cirlce">
              <a:extLst>
                <a:ext uri="{FF2B5EF4-FFF2-40B4-BE49-F238E27FC236}">
                  <a16:creationId xmlns:a16="http://schemas.microsoft.com/office/drawing/2014/main" id="{6BF903B7-A59F-475C-88AE-22F93771064E}"/>
                </a:ext>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title="Quarter Background Cirlce">
              <a:extLst>
                <a:ext uri="{FF2B5EF4-FFF2-40B4-BE49-F238E27FC236}">
                  <a16:creationId xmlns:a16="http://schemas.microsoft.com/office/drawing/2014/main" id="{59F4A36A-F75A-47EA-A252-CEA591C56E78}"/>
                </a:ext>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title="Quarter Background Cirlce">
              <a:extLst>
                <a:ext uri="{FF2B5EF4-FFF2-40B4-BE49-F238E27FC236}">
                  <a16:creationId xmlns:a16="http://schemas.microsoft.com/office/drawing/2014/main" id="{7ADB08D1-D7A2-4EAF-B474-0C145AF01A98}"/>
                </a:ext>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title="Quarter Background Cirlce">
              <a:extLst>
                <a:ext uri="{FF2B5EF4-FFF2-40B4-BE49-F238E27FC236}">
                  <a16:creationId xmlns:a16="http://schemas.microsoft.com/office/drawing/2014/main" id="{FF3092AA-6E69-4D12-9CC8-842B653BF7EE}"/>
                </a:ext>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title="Q lines">
              <a:extLst>
                <a:ext uri="{FF2B5EF4-FFF2-40B4-BE49-F238E27FC236}">
                  <a16:creationId xmlns:a16="http://schemas.microsoft.com/office/drawing/2014/main" id="{7BE4FF5C-A99B-46D6-824D-12AE71990556}"/>
                </a:ext>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2" name="Straight Connector 151" title="Q lines">
              <a:extLst>
                <a:ext uri="{FF2B5EF4-FFF2-40B4-BE49-F238E27FC236}">
                  <a16:creationId xmlns:a16="http://schemas.microsoft.com/office/drawing/2014/main" id="{ECED3B2A-DE1D-4087-BAA4-8C7F8BE12716}"/>
                </a:ext>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53" name="Group 152" title="Year 1">
            <a:extLst>
              <a:ext uri="{FF2B5EF4-FFF2-40B4-BE49-F238E27FC236}">
                <a16:creationId xmlns:a16="http://schemas.microsoft.com/office/drawing/2014/main" id="{33C70101-1A2B-49CF-85F7-BEE6B88BA29A}"/>
              </a:ext>
            </a:extLst>
          </p:cNvPr>
          <p:cNvGrpSpPr/>
          <p:nvPr userDrawn="1"/>
        </p:nvGrpSpPr>
        <p:grpSpPr>
          <a:xfrm>
            <a:off x="791681" y="3119046"/>
            <a:ext cx="2695434" cy="561751"/>
            <a:chOff x="791681" y="3119046"/>
            <a:chExt cx="2695434" cy="561751"/>
          </a:xfrm>
        </p:grpSpPr>
        <p:cxnSp>
          <p:nvCxnSpPr>
            <p:cNvPr id="154" name="Straight Connector 153" title="Q lines">
              <a:extLst>
                <a:ext uri="{FF2B5EF4-FFF2-40B4-BE49-F238E27FC236}">
                  <a16:creationId xmlns:a16="http://schemas.microsoft.com/office/drawing/2014/main" id="{D4484946-A133-4F21-B40B-773DBD60AA1A}"/>
                </a:ext>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5" name="Arrow: Right 129" title="Year Arrow">
              <a:extLst>
                <a:ext uri="{FF2B5EF4-FFF2-40B4-BE49-F238E27FC236}">
                  <a16:creationId xmlns:a16="http://schemas.microsoft.com/office/drawing/2014/main" id="{387ADD9D-2072-480C-B93A-3EBF10231E18}"/>
                </a:ext>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56" name="Oval 155" title="Quarter Background Cirlce">
              <a:extLst>
                <a:ext uri="{FF2B5EF4-FFF2-40B4-BE49-F238E27FC236}">
                  <a16:creationId xmlns:a16="http://schemas.microsoft.com/office/drawing/2014/main" id="{2A51CB5E-C366-413E-A356-B1F8D69C2BCC}"/>
                </a:ext>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title="Quarter Background Cirlce">
              <a:extLst>
                <a:ext uri="{FF2B5EF4-FFF2-40B4-BE49-F238E27FC236}">
                  <a16:creationId xmlns:a16="http://schemas.microsoft.com/office/drawing/2014/main" id="{43DE4DB1-5B6D-44B2-8C2A-9CDBAA0733CD}"/>
                </a:ext>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title="Quarter Background Cirlce">
              <a:extLst>
                <a:ext uri="{FF2B5EF4-FFF2-40B4-BE49-F238E27FC236}">
                  <a16:creationId xmlns:a16="http://schemas.microsoft.com/office/drawing/2014/main" id="{47AD5091-C322-407C-A422-DA9705A144B3}"/>
                </a:ext>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title="Quarter Background Cirlce">
              <a:extLst>
                <a:ext uri="{FF2B5EF4-FFF2-40B4-BE49-F238E27FC236}">
                  <a16:creationId xmlns:a16="http://schemas.microsoft.com/office/drawing/2014/main" id="{1A6E4308-A441-4C0E-B0C6-3488583F0A9D}"/>
                </a:ext>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title="Q lines">
              <a:extLst>
                <a:ext uri="{FF2B5EF4-FFF2-40B4-BE49-F238E27FC236}">
                  <a16:creationId xmlns:a16="http://schemas.microsoft.com/office/drawing/2014/main" id="{FAC03BA7-794D-4E78-8BA6-E9CE669A9C9D}"/>
                </a:ext>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title="Q lines">
              <a:extLst>
                <a:ext uri="{FF2B5EF4-FFF2-40B4-BE49-F238E27FC236}">
                  <a16:creationId xmlns:a16="http://schemas.microsoft.com/office/drawing/2014/main" id="{E708F42F-81D5-4198-8CD2-ED26023F2CB7}"/>
                </a:ext>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62" name="Oval 161" title="Milestone Number">
            <a:extLst>
              <a:ext uri="{FF2B5EF4-FFF2-40B4-BE49-F238E27FC236}">
                <a16:creationId xmlns:a16="http://schemas.microsoft.com/office/drawing/2014/main" id="{01E53B1C-570F-4926-90FE-54CDFB7AE14B}"/>
              </a:ext>
            </a:extLst>
          </p:cNvPr>
          <p:cNvSpPr/>
          <p:nvPr userDrawn="1"/>
        </p:nvSpPr>
        <p:spPr>
          <a:xfrm>
            <a:off x="2458716"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10/15</a:t>
            </a:r>
          </a:p>
        </p:txBody>
      </p:sp>
      <p:pic>
        <p:nvPicPr>
          <p:cNvPr id="163" name="Graphic 162" title="callout">
            <a:extLst>
              <a:ext uri="{FF2B5EF4-FFF2-40B4-BE49-F238E27FC236}">
                <a16:creationId xmlns:a16="http://schemas.microsoft.com/office/drawing/2014/main" id="{A93513B3-034C-4D66-A8FC-16ECDE0425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243882" y="3915499"/>
            <a:ext cx="581025" cy="295275"/>
          </a:xfrm>
          <a:prstGeom prst="rect">
            <a:avLst/>
          </a:prstGeom>
        </p:spPr>
      </p:pic>
      <p:sp>
        <p:nvSpPr>
          <p:cNvPr id="164" name="Oval 163" title="Milestone Number">
            <a:extLst>
              <a:ext uri="{FF2B5EF4-FFF2-40B4-BE49-F238E27FC236}">
                <a16:creationId xmlns:a16="http://schemas.microsoft.com/office/drawing/2014/main" id="{1B3B7977-F28D-41DB-BF84-95D5627178D7}"/>
              </a:ext>
            </a:extLst>
          </p:cNvPr>
          <p:cNvSpPr/>
          <p:nvPr userDrawn="1"/>
        </p:nvSpPr>
        <p:spPr>
          <a:xfrm>
            <a:off x="2528731"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10/30</a:t>
            </a:r>
          </a:p>
        </p:txBody>
      </p:sp>
      <p:pic>
        <p:nvPicPr>
          <p:cNvPr id="165" name="Graphic 164" title="callout">
            <a:extLst>
              <a:ext uri="{FF2B5EF4-FFF2-40B4-BE49-F238E27FC236}">
                <a16:creationId xmlns:a16="http://schemas.microsoft.com/office/drawing/2014/main" id="{9C246778-6879-449F-897D-40F8C0BA25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587625" y="2801036"/>
            <a:ext cx="581025" cy="295275"/>
          </a:xfrm>
          <a:prstGeom prst="rect">
            <a:avLst/>
          </a:prstGeom>
        </p:spPr>
      </p:pic>
      <p:sp>
        <p:nvSpPr>
          <p:cNvPr id="166" name="Oval 165" title="Milestone Number">
            <a:extLst>
              <a:ext uri="{FF2B5EF4-FFF2-40B4-BE49-F238E27FC236}">
                <a16:creationId xmlns:a16="http://schemas.microsoft.com/office/drawing/2014/main" id="{03CBE1E7-55FA-4C05-ACD5-C9A3EABB1735}"/>
              </a:ext>
            </a:extLst>
          </p:cNvPr>
          <p:cNvSpPr/>
          <p:nvPr userDrawn="1"/>
        </p:nvSpPr>
        <p:spPr>
          <a:xfrm>
            <a:off x="3820972" y="2133143"/>
            <a:ext cx="407673" cy="407673"/>
          </a:xfrm>
          <a:prstGeom prst="ellipse">
            <a:avLst/>
          </a:prstGeom>
          <a:solidFill>
            <a:schemeClr val="accent6">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12/01</a:t>
            </a:r>
          </a:p>
        </p:txBody>
      </p:sp>
      <p:pic>
        <p:nvPicPr>
          <p:cNvPr id="167" name="Graphic 166" title="callout">
            <a:extLst>
              <a:ext uri="{FF2B5EF4-FFF2-40B4-BE49-F238E27FC236}">
                <a16:creationId xmlns:a16="http://schemas.microsoft.com/office/drawing/2014/main" id="{D7582F00-583D-4D53-81DA-500814E83D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879866" y="2801036"/>
            <a:ext cx="581025" cy="295275"/>
          </a:xfrm>
          <a:prstGeom prst="rect">
            <a:avLst/>
          </a:prstGeom>
        </p:spPr>
      </p:pic>
      <p:sp>
        <p:nvSpPr>
          <p:cNvPr id="168" name="Oval 167" title="Milestone Number">
            <a:extLst>
              <a:ext uri="{FF2B5EF4-FFF2-40B4-BE49-F238E27FC236}">
                <a16:creationId xmlns:a16="http://schemas.microsoft.com/office/drawing/2014/main" id="{463920D5-86EC-4AF2-B76D-86D382F65FF9}"/>
              </a:ext>
            </a:extLst>
          </p:cNvPr>
          <p:cNvSpPr/>
          <p:nvPr userDrawn="1"/>
        </p:nvSpPr>
        <p:spPr>
          <a:xfrm>
            <a:off x="506549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12/31</a:t>
            </a:r>
          </a:p>
        </p:txBody>
      </p:sp>
      <p:pic>
        <p:nvPicPr>
          <p:cNvPr id="169" name="Graphic 168" title="callout">
            <a:extLst>
              <a:ext uri="{FF2B5EF4-FFF2-40B4-BE49-F238E27FC236}">
                <a16:creationId xmlns:a16="http://schemas.microsoft.com/office/drawing/2014/main" id="{74351907-2A78-4292-8BB1-C9ED86C83A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810534" y="3926541"/>
            <a:ext cx="581025" cy="295275"/>
          </a:xfrm>
          <a:prstGeom prst="rect">
            <a:avLst/>
          </a:prstGeom>
        </p:spPr>
      </p:pic>
      <p:sp>
        <p:nvSpPr>
          <p:cNvPr id="170" name="Oval 169" title="Milestone Number">
            <a:extLst>
              <a:ext uri="{FF2B5EF4-FFF2-40B4-BE49-F238E27FC236}">
                <a16:creationId xmlns:a16="http://schemas.microsoft.com/office/drawing/2014/main" id="{E679699F-D302-493C-B59F-0C8A55751978}"/>
              </a:ext>
            </a:extLst>
          </p:cNvPr>
          <p:cNvSpPr/>
          <p:nvPr userDrawn="1"/>
        </p:nvSpPr>
        <p:spPr>
          <a:xfrm>
            <a:off x="112292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08/31</a:t>
            </a:r>
          </a:p>
        </p:txBody>
      </p:sp>
      <p:pic>
        <p:nvPicPr>
          <p:cNvPr id="171" name="Graphic 170" title="callout">
            <a:extLst>
              <a:ext uri="{FF2B5EF4-FFF2-40B4-BE49-F238E27FC236}">
                <a16:creationId xmlns:a16="http://schemas.microsoft.com/office/drawing/2014/main" id="{6C3EC92D-4855-4DBC-AA81-21F8131BCD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994938" y="3936872"/>
            <a:ext cx="581025" cy="295275"/>
          </a:xfrm>
          <a:prstGeom prst="rect">
            <a:avLst/>
          </a:prstGeom>
        </p:spPr>
      </p:pic>
    </p:spTree>
    <p:extLst>
      <p:ext uri="{BB962C8B-B14F-4D97-AF65-F5344CB8AC3E}">
        <p14:creationId xmlns:p14="http://schemas.microsoft.com/office/powerpoint/2010/main" val="30161652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DEE83-4CD7-4D91-A466-E80E4D826465}" type="datetime1">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0763055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59C8840-CF91-4A0D-9148-D80335260C70}"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926736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398B46A1-2B06-493C-91AF-70F758BD7133}"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18374352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77CB76-6231-468F-896F-DCACE27139E1}"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409066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A3EDBD-571D-4BF5-928B-1BEB414EB824}"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3722302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D8CD87E9-152C-46D9-8D3E-52624A6C292C}"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8860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C34A512C-2D90-4B4B-8EF1-27B5EAA79CC5}"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8497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6C60273-931C-4C7A-B695-30942088075C}"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5748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5CD9F1-AE15-4821-B960-091CCB0EC7F0}"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0665672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CDD8E1-B5EE-48F6-97FA-EBF7C694DDB7}"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7712296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547C33-3037-40F1-B884-6A3A7C5231B4}"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565745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285A6-CDD5-4042-9BCD-C058A1681BE4}"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925051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354C6-3B0E-4718-9DCE-DD834EACF7EB}"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075100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A7736A-17AE-4882-8E09-4754DDEA8A52}"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13107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E11986-043E-4C0A-AD82-C30F8CADA67F}"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8153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A195B4A2-D0DE-4E4D-8FB8-C19DEEEFC387}"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2333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06E3045-B0DC-492F-B53D-4F6C768E3A5C}"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0201258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9FB2383-A2B2-4C74-9810-9C276E334FA4}"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6470163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Timelin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4632" y="224589"/>
            <a:ext cx="9574714" cy="737937"/>
          </a:xfrm>
        </p:spPr>
        <p:txBody>
          <a:bodyPr/>
          <a:lstStyle/>
          <a:p>
            <a:r>
              <a:rPr lang="en-US"/>
              <a:t>Annual Contract and Purchasing Timeline</a:t>
            </a:r>
          </a:p>
        </p:txBody>
      </p:sp>
      <p:sp>
        <p:nvSpPr>
          <p:cNvPr id="7" name="Date Placeholder 6"/>
          <p:cNvSpPr>
            <a:spLocks noGrp="1"/>
          </p:cNvSpPr>
          <p:nvPr>
            <p:ph type="dt" sz="half" idx="10"/>
          </p:nvPr>
        </p:nvSpPr>
        <p:spPr/>
        <p:txBody>
          <a:bodyPr/>
          <a:lstStyle/>
          <a:p>
            <a:fld id="{AA8A5C1D-33CD-4724-B102-C4BA6867714E}"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9" name="TextBox 28"/>
          <p:cNvSpPr txBox="1"/>
          <p:nvPr userDrawn="1"/>
        </p:nvSpPr>
        <p:spPr>
          <a:xfrm>
            <a:off x="526775" y="2937882"/>
            <a:ext cx="1063486" cy="252579"/>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Q1 – Sept. Oct. Nov.</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09/15</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09/15</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140763" y="2940070"/>
            <a:ext cx="1009603" cy="250391"/>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Q2 – Dec. Jan. Feb.</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11/30</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645424" y="2930904"/>
            <a:ext cx="1055659" cy="249618"/>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Q3 – Mar. Apr. May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03/15</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6" name="TextBox 45"/>
          <p:cNvSpPr txBox="1"/>
          <p:nvPr userDrawn="1"/>
        </p:nvSpPr>
        <p:spPr>
          <a:xfrm>
            <a:off x="8179904" y="2941983"/>
            <a:ext cx="1299592" cy="224658"/>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Q4 – Jun. Jul. Aug.</a:t>
            </a:r>
          </a:p>
        </p:txBody>
      </p:sp>
      <p:sp>
        <p:nvSpPr>
          <p:cNvPr id="47" name="Oval 46" title="Milestone Number"/>
          <p:cNvSpPr/>
          <p:nvPr userDrawn="1"/>
        </p:nvSpPr>
        <p:spPr>
          <a:xfrm>
            <a:off x="98576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07/01</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623338" y="3936872"/>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104445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userDrawn="1"/>
          </p:nvSpPr>
          <p:spPr>
            <a:xfrm>
              <a:off x="103748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6640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userDrawn="1"/>
          </p:nvSpPr>
          <p:spPr>
            <a:xfrm>
              <a:off x="896658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69" name="Group 68" title="Year 3"/>
          <p:cNvGrpSpPr/>
          <p:nvPr userDrawn="1"/>
        </p:nvGrpSpPr>
        <p:grpSpPr>
          <a:xfrm>
            <a:off x="5886628" y="3119046"/>
            <a:ext cx="2784204" cy="562188"/>
            <a:chOff x="5886628" y="3119046"/>
            <a:chExt cx="2784204" cy="562188"/>
          </a:xfrm>
        </p:grpSpPr>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userDrawn="1"/>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userDrawn="1"/>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userDrawn="1"/>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13" name="Text Placeholder 8"/>
          <p:cNvSpPr>
            <a:spLocks noGrp="1"/>
          </p:cNvSpPr>
          <p:nvPr>
            <p:ph type="body" sz="quarter" idx="17" hasCustomPrompt="1"/>
          </p:nvPr>
        </p:nvSpPr>
        <p:spPr>
          <a:xfrm>
            <a:off x="594428" y="4927573"/>
            <a:ext cx="1386772"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Annual HUB report (Sept.-Aug.)</a:t>
            </a:r>
          </a:p>
          <a:p>
            <a:pPr lvl="0"/>
            <a:r>
              <a:rPr lang="en-US"/>
              <a:t>HUB Quarterly Performance Measures (TGC §2161.123)</a:t>
            </a:r>
          </a:p>
          <a:p>
            <a:pPr lvl="0"/>
            <a:r>
              <a:rPr lang="en-US"/>
              <a:t>GAA Cost Containment</a:t>
            </a:r>
          </a:p>
          <a:p>
            <a:pPr lvl="0"/>
            <a:r>
              <a:rPr lang="en-US"/>
              <a:t>LBB 10% Contract Quarterly Reporting Requirement</a:t>
            </a:r>
          </a:p>
          <a:p>
            <a:pPr lvl="0"/>
            <a:endParaRPr lang="en-US"/>
          </a:p>
          <a:p>
            <a:pPr lvl="0"/>
            <a:endParaRPr lang="en-US"/>
          </a:p>
        </p:txBody>
      </p:sp>
      <p:sp>
        <p:nvSpPr>
          <p:cNvPr id="119" name="Text Placeholder 8">
            <a:extLst>
              <a:ext uri="{FF2B5EF4-FFF2-40B4-BE49-F238E27FC236}">
                <a16:creationId xmlns:a16="http://schemas.microsoft.com/office/drawing/2014/main" id="{28169143-4091-1144-8873-856232A9091E}"/>
              </a:ext>
            </a:extLst>
          </p:cNvPr>
          <p:cNvSpPr>
            <a:spLocks noGrp="1"/>
          </p:cNvSpPr>
          <p:nvPr>
            <p:ph type="body" sz="quarter" idx="28" hasCustomPrompt="1"/>
          </p:nvPr>
        </p:nvSpPr>
        <p:spPr>
          <a:xfrm>
            <a:off x="9844832" y="1437950"/>
            <a:ext cx="1743788" cy="428172"/>
          </a:xfrm>
          <a:prstGeom prst="rect">
            <a:avLst/>
          </a:prstGeom>
          <a:solidFill>
            <a:schemeClr val="accent2"/>
          </a:solidFill>
        </p:spPr>
        <p:txBody>
          <a:bodyPr anchor="ctr">
            <a:noAutofit/>
          </a:bodyPr>
          <a:lstStyle>
            <a:lvl1pPr marL="0" indent="0" algn="ctr">
              <a:lnSpc>
                <a:spcPct val="100000"/>
              </a:lnSpc>
              <a:spcBef>
                <a:spcPts val="0"/>
              </a:spcBef>
              <a:buNone/>
              <a:defRPr sz="1800" b="1" baseline="30000">
                <a:solidFill>
                  <a:schemeClr val="bg1"/>
                </a:solidFill>
              </a:defRPr>
            </a:lvl1pPr>
          </a:lstStyle>
          <a:p>
            <a:pPr lvl="0"/>
            <a:r>
              <a:rPr lang="en-US"/>
              <a:t>Monthly</a:t>
            </a:r>
          </a:p>
        </p:txBody>
      </p:sp>
      <p:sp>
        <p:nvSpPr>
          <p:cNvPr id="123" name="Text Placeholder 8">
            <a:extLst>
              <a:ext uri="{FF2B5EF4-FFF2-40B4-BE49-F238E27FC236}">
                <a16:creationId xmlns:a16="http://schemas.microsoft.com/office/drawing/2014/main" id="{F827F626-7C22-CE4B-A186-777BC1FB72C5}"/>
              </a:ext>
            </a:extLst>
          </p:cNvPr>
          <p:cNvSpPr>
            <a:spLocks noGrp="1"/>
          </p:cNvSpPr>
          <p:nvPr>
            <p:ph type="body" sz="quarter" idx="29" hasCustomPrompt="1"/>
          </p:nvPr>
        </p:nvSpPr>
        <p:spPr>
          <a:xfrm>
            <a:off x="654050" y="1682750"/>
            <a:ext cx="1365250" cy="438150"/>
          </a:xfrm>
          <a:prstGeom prst="rect">
            <a:avLst/>
          </a:prstGeom>
        </p:spPr>
        <p:txBody>
          <a:bodyPr>
            <a:noAutofit/>
          </a:bodyPr>
          <a:lstStyle>
            <a:lvl1pPr marL="0" indent="0" algn="l">
              <a:lnSpc>
                <a:spcPct val="100000"/>
              </a:lnSpc>
              <a:spcBef>
                <a:spcPts val="0"/>
              </a:spcBef>
              <a:spcAft>
                <a:spcPts val="400"/>
              </a:spcAft>
              <a:buNone/>
              <a:defRPr sz="900"/>
            </a:lvl1pPr>
          </a:lstStyle>
          <a:p>
            <a:pPr lvl="0"/>
            <a:r>
              <a:rPr lang="en-US"/>
              <a:t>DIR Bulk Purchase Orders</a:t>
            </a:r>
          </a:p>
          <a:p>
            <a:pPr lvl="0"/>
            <a:r>
              <a:rPr lang="en-US"/>
              <a:t>TPPD Exceptions Report</a:t>
            </a:r>
          </a:p>
          <a:p>
            <a:pPr lvl="0"/>
            <a:endParaRPr lang="en-US"/>
          </a:p>
          <a:p>
            <a:pPr lvl="0"/>
            <a:endParaRPr lang="en-US"/>
          </a:p>
        </p:txBody>
      </p:sp>
      <p:sp>
        <p:nvSpPr>
          <p:cNvPr id="124" name="Oval 123" title="Milestone Number">
            <a:extLst>
              <a:ext uri="{FF2B5EF4-FFF2-40B4-BE49-F238E27FC236}">
                <a16:creationId xmlns:a16="http://schemas.microsoft.com/office/drawing/2014/main" id="{4D75BE33-C9A8-2346-A2F7-497F23EAEBEA}"/>
              </a:ext>
            </a:extLst>
          </p:cNvPr>
          <p:cNvSpPr/>
          <p:nvPr userDrawn="1"/>
        </p:nvSpPr>
        <p:spPr>
          <a:xfrm>
            <a:off x="2458716"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10/15</a:t>
            </a:r>
          </a:p>
        </p:txBody>
      </p:sp>
      <p:pic>
        <p:nvPicPr>
          <p:cNvPr id="125" name="Graphic 124" title="callout">
            <a:extLst>
              <a:ext uri="{FF2B5EF4-FFF2-40B4-BE49-F238E27FC236}">
                <a16:creationId xmlns:a16="http://schemas.microsoft.com/office/drawing/2014/main" id="{786C7B64-0C01-384F-8E83-D54BDD54B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243882" y="3915499"/>
            <a:ext cx="581025" cy="295275"/>
          </a:xfrm>
          <a:prstGeom prst="rect">
            <a:avLst/>
          </a:prstGeom>
        </p:spPr>
      </p:pic>
      <p:sp>
        <p:nvSpPr>
          <p:cNvPr id="126" name="Text Placeholder 8">
            <a:extLst>
              <a:ext uri="{FF2B5EF4-FFF2-40B4-BE49-F238E27FC236}">
                <a16:creationId xmlns:a16="http://schemas.microsoft.com/office/drawing/2014/main" id="{10A2847B-C2A5-E04C-8FB9-175735ADDBFF}"/>
              </a:ext>
            </a:extLst>
          </p:cNvPr>
          <p:cNvSpPr>
            <a:spLocks noGrp="1"/>
          </p:cNvSpPr>
          <p:nvPr>
            <p:ph type="body" sz="quarter" idx="30" hasCustomPrompt="1"/>
          </p:nvPr>
        </p:nvSpPr>
        <p:spPr>
          <a:xfrm>
            <a:off x="2038350" y="4927573"/>
            <a:ext cx="13906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Annual Contract Plan- identify and create time lines for anticipated new contract projects</a:t>
            </a:r>
          </a:p>
          <a:p>
            <a:pPr lvl="0"/>
            <a:r>
              <a:rPr lang="en-US"/>
              <a:t>1. Renewal Plans</a:t>
            </a:r>
          </a:p>
          <a:p>
            <a:pPr lvl="0"/>
            <a:r>
              <a:rPr lang="en-US"/>
              <a:t>2. Close-Out Notifications</a:t>
            </a:r>
          </a:p>
          <a:p>
            <a:pPr lvl="0"/>
            <a:endParaRPr lang="en-US"/>
          </a:p>
          <a:p>
            <a:pPr lvl="0"/>
            <a:endParaRPr lang="en-US"/>
          </a:p>
          <a:p>
            <a:pPr lvl="0"/>
            <a:endParaRPr lang="en-US"/>
          </a:p>
        </p:txBody>
      </p:sp>
      <p:sp>
        <p:nvSpPr>
          <p:cNvPr id="127" name="Oval 126" title="Milestone Number">
            <a:extLst>
              <a:ext uri="{FF2B5EF4-FFF2-40B4-BE49-F238E27FC236}">
                <a16:creationId xmlns:a16="http://schemas.microsoft.com/office/drawing/2014/main" id="{E72CEB5D-6515-3C43-B0F2-2437B82150C4}"/>
              </a:ext>
            </a:extLst>
          </p:cNvPr>
          <p:cNvSpPr/>
          <p:nvPr userDrawn="1"/>
        </p:nvSpPr>
        <p:spPr>
          <a:xfrm>
            <a:off x="2528731"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10/30</a:t>
            </a:r>
          </a:p>
        </p:txBody>
      </p:sp>
      <p:pic>
        <p:nvPicPr>
          <p:cNvPr id="128" name="Graphic 127" title="callout">
            <a:extLst>
              <a:ext uri="{FF2B5EF4-FFF2-40B4-BE49-F238E27FC236}">
                <a16:creationId xmlns:a16="http://schemas.microsoft.com/office/drawing/2014/main" id="{FCE32AF8-F75A-BF47-BFA0-644B6BA6CE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587625" y="2801036"/>
            <a:ext cx="581025" cy="295275"/>
          </a:xfrm>
          <a:prstGeom prst="rect">
            <a:avLst/>
          </a:prstGeom>
        </p:spPr>
      </p:pic>
      <p:sp>
        <p:nvSpPr>
          <p:cNvPr id="129" name="Text Placeholder 8">
            <a:extLst>
              <a:ext uri="{FF2B5EF4-FFF2-40B4-BE49-F238E27FC236}">
                <a16:creationId xmlns:a16="http://schemas.microsoft.com/office/drawing/2014/main" id="{BFCEF65C-535D-FD41-9304-D1D40EB22198}"/>
              </a:ext>
            </a:extLst>
          </p:cNvPr>
          <p:cNvSpPr>
            <a:spLocks noGrp="1"/>
          </p:cNvSpPr>
          <p:nvPr>
            <p:ph type="body" sz="quarter" idx="31" hasCustomPrompt="1"/>
          </p:nvPr>
        </p:nvSpPr>
        <p:spPr>
          <a:xfrm>
            <a:off x="2130409" y="1611354"/>
            <a:ext cx="1171591" cy="650793"/>
          </a:xfrm>
          <a:prstGeom prst="rect">
            <a:avLst/>
          </a:prstGeom>
        </p:spPr>
        <p:txBody>
          <a:bodyPr>
            <a:noAutofit/>
          </a:bodyPr>
          <a:lstStyle>
            <a:lvl1pPr marL="0" indent="0" algn="l">
              <a:lnSpc>
                <a:spcPct val="100000"/>
              </a:lnSpc>
              <a:spcBef>
                <a:spcPts val="0"/>
              </a:spcBef>
              <a:spcAft>
                <a:spcPts val="400"/>
              </a:spcAft>
              <a:buNone/>
              <a:defRPr sz="900"/>
            </a:lvl1pPr>
          </a:lstStyle>
          <a:p>
            <a:pPr lvl="0"/>
            <a:r>
              <a:rPr lang="en-US"/>
              <a:t>Estimate of Expected Contract Awards </a:t>
            </a:r>
            <a:br>
              <a:rPr lang="en-US"/>
            </a:br>
            <a:r>
              <a:rPr lang="en-US"/>
              <a:t>(TGC §2161.183)</a:t>
            </a:r>
          </a:p>
          <a:p>
            <a:pPr lvl="0"/>
            <a:endParaRPr lang="en-US"/>
          </a:p>
        </p:txBody>
      </p:sp>
      <p:sp>
        <p:nvSpPr>
          <p:cNvPr id="130" name="Text Placeholder 8">
            <a:extLst>
              <a:ext uri="{FF2B5EF4-FFF2-40B4-BE49-F238E27FC236}">
                <a16:creationId xmlns:a16="http://schemas.microsoft.com/office/drawing/2014/main" id="{5784FB33-CC4D-BC4F-B5B0-8B4B4301D308}"/>
              </a:ext>
            </a:extLst>
          </p:cNvPr>
          <p:cNvSpPr>
            <a:spLocks noGrp="1"/>
          </p:cNvSpPr>
          <p:nvPr>
            <p:ph type="body" sz="quarter" idx="32" hasCustomPrompt="1"/>
          </p:nvPr>
        </p:nvSpPr>
        <p:spPr>
          <a:xfrm>
            <a:off x="5825929" y="2139820"/>
            <a:ext cx="1718890" cy="696686"/>
          </a:xfrm>
          <a:prstGeom prst="rect">
            <a:avLst/>
          </a:prstGeom>
        </p:spPr>
        <p:txBody>
          <a:bodyPr/>
          <a:lstStyle>
            <a:lvl1pPr marL="0" indent="0" algn="l">
              <a:lnSpc>
                <a:spcPct val="100000"/>
              </a:lnSpc>
              <a:spcBef>
                <a:spcPts val="0"/>
              </a:spcBef>
              <a:spcAft>
                <a:spcPts val="400"/>
              </a:spcAft>
              <a:buNone/>
              <a:defRPr sz="1600" baseline="30000"/>
            </a:lvl1pPr>
          </a:lstStyle>
          <a:p>
            <a:pPr lvl="0"/>
            <a:r>
              <a:rPr lang="en-US"/>
              <a:t>HUB Quarterly Performance Measures</a:t>
            </a:r>
          </a:p>
          <a:p>
            <a:pPr lvl="0"/>
            <a:r>
              <a:rPr lang="en-US"/>
              <a:t>LBB 10% Contract Quarterly Reporting Requirement</a:t>
            </a:r>
          </a:p>
          <a:p>
            <a:pPr lvl="0"/>
            <a:endParaRPr lang="en-US"/>
          </a:p>
        </p:txBody>
      </p:sp>
      <p:sp>
        <p:nvSpPr>
          <p:cNvPr id="131" name="Text Placeholder 8">
            <a:extLst>
              <a:ext uri="{FF2B5EF4-FFF2-40B4-BE49-F238E27FC236}">
                <a16:creationId xmlns:a16="http://schemas.microsoft.com/office/drawing/2014/main" id="{856BB2F3-E27D-AE40-9B01-A34C01FB714C}"/>
              </a:ext>
            </a:extLst>
          </p:cNvPr>
          <p:cNvSpPr>
            <a:spLocks noGrp="1"/>
          </p:cNvSpPr>
          <p:nvPr>
            <p:ph type="body" sz="quarter" idx="33" hasCustomPrompt="1"/>
          </p:nvPr>
        </p:nvSpPr>
        <p:spPr>
          <a:xfrm>
            <a:off x="3397250" y="4927573"/>
            <a:ext cx="11747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Procurement Plan to CPD Amy Comeaux (check SPD website)</a:t>
            </a:r>
          </a:p>
          <a:p>
            <a:pPr lvl="0"/>
            <a:endParaRPr lang="en-US"/>
          </a:p>
          <a:p>
            <a:pPr lvl="0"/>
            <a:endParaRPr lang="en-US"/>
          </a:p>
        </p:txBody>
      </p:sp>
      <p:sp>
        <p:nvSpPr>
          <p:cNvPr id="132" name="Oval 131" title="Milestone Number">
            <a:extLst>
              <a:ext uri="{FF2B5EF4-FFF2-40B4-BE49-F238E27FC236}">
                <a16:creationId xmlns:a16="http://schemas.microsoft.com/office/drawing/2014/main" id="{4F17533B-5405-F641-AB95-83D4FAC98193}"/>
              </a:ext>
            </a:extLst>
          </p:cNvPr>
          <p:cNvSpPr/>
          <p:nvPr userDrawn="1"/>
        </p:nvSpPr>
        <p:spPr>
          <a:xfrm>
            <a:off x="3820972" y="2133143"/>
            <a:ext cx="407673" cy="407673"/>
          </a:xfrm>
          <a:prstGeom prst="ellipse">
            <a:avLst/>
          </a:prstGeom>
          <a:solidFill>
            <a:schemeClr val="accent6">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12/01</a:t>
            </a:r>
          </a:p>
        </p:txBody>
      </p:sp>
      <p:pic>
        <p:nvPicPr>
          <p:cNvPr id="133" name="Graphic 132" title="callout">
            <a:extLst>
              <a:ext uri="{FF2B5EF4-FFF2-40B4-BE49-F238E27FC236}">
                <a16:creationId xmlns:a16="http://schemas.microsoft.com/office/drawing/2014/main" id="{0DD48066-A7E5-0042-9777-776C17B6DC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879866" y="2801036"/>
            <a:ext cx="581025" cy="295275"/>
          </a:xfrm>
          <a:prstGeom prst="rect">
            <a:avLst/>
          </a:prstGeom>
        </p:spPr>
      </p:pic>
      <p:sp>
        <p:nvSpPr>
          <p:cNvPr id="134" name="Text Placeholder 8">
            <a:extLst>
              <a:ext uri="{FF2B5EF4-FFF2-40B4-BE49-F238E27FC236}">
                <a16:creationId xmlns:a16="http://schemas.microsoft.com/office/drawing/2014/main" id="{000E3822-F0A6-9646-AA9F-4C95CB9AE77D}"/>
              </a:ext>
            </a:extLst>
          </p:cNvPr>
          <p:cNvSpPr>
            <a:spLocks noGrp="1"/>
          </p:cNvSpPr>
          <p:nvPr>
            <p:ph type="body" sz="quarter" idx="34" hasCustomPrompt="1"/>
          </p:nvPr>
        </p:nvSpPr>
        <p:spPr>
          <a:xfrm>
            <a:off x="3397250" y="1491092"/>
            <a:ext cx="1416050" cy="617495"/>
          </a:xfrm>
          <a:prstGeom prst="rect">
            <a:avLst/>
          </a:prstGeom>
        </p:spPr>
        <p:txBody>
          <a:bodyPr>
            <a:noAutofit/>
          </a:bodyPr>
          <a:lstStyle>
            <a:lvl1pPr marL="0" indent="0" algn="l">
              <a:lnSpc>
                <a:spcPct val="100000"/>
              </a:lnSpc>
              <a:spcBef>
                <a:spcPts val="0"/>
              </a:spcBef>
              <a:spcAft>
                <a:spcPts val="400"/>
              </a:spcAft>
              <a:buNone/>
              <a:defRPr sz="900"/>
            </a:lvl1pPr>
          </a:lstStyle>
          <a:p>
            <a:pPr lvl="0"/>
            <a:r>
              <a:rPr lang="en-US"/>
              <a:t>HUB Assessment Submit to CPA and LBB via email (contingent upon legislation each biennium)</a:t>
            </a:r>
          </a:p>
        </p:txBody>
      </p:sp>
      <p:sp>
        <p:nvSpPr>
          <p:cNvPr id="136" name="Oval 135" title="Milestone Number">
            <a:extLst>
              <a:ext uri="{FF2B5EF4-FFF2-40B4-BE49-F238E27FC236}">
                <a16:creationId xmlns:a16="http://schemas.microsoft.com/office/drawing/2014/main" id="{DE98FC73-0C8C-8B46-A1B5-416087872FCE}"/>
              </a:ext>
            </a:extLst>
          </p:cNvPr>
          <p:cNvSpPr/>
          <p:nvPr userDrawn="1"/>
        </p:nvSpPr>
        <p:spPr>
          <a:xfrm>
            <a:off x="506549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12/31</a:t>
            </a:r>
          </a:p>
        </p:txBody>
      </p:sp>
      <p:pic>
        <p:nvPicPr>
          <p:cNvPr id="137" name="Graphic 136" title="callout">
            <a:extLst>
              <a:ext uri="{FF2B5EF4-FFF2-40B4-BE49-F238E27FC236}">
                <a16:creationId xmlns:a16="http://schemas.microsoft.com/office/drawing/2014/main" id="{08A72B5B-F0BE-E24F-B342-AD98EA8DFC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810534" y="3926541"/>
            <a:ext cx="581025" cy="295275"/>
          </a:xfrm>
          <a:prstGeom prst="rect">
            <a:avLst/>
          </a:prstGeom>
        </p:spPr>
      </p:pic>
      <p:sp>
        <p:nvSpPr>
          <p:cNvPr id="138" name="Text Placeholder 8">
            <a:extLst>
              <a:ext uri="{FF2B5EF4-FFF2-40B4-BE49-F238E27FC236}">
                <a16:creationId xmlns:a16="http://schemas.microsoft.com/office/drawing/2014/main" id="{044622AD-9D53-AE4B-BAEA-A496EAFA22C9}"/>
              </a:ext>
            </a:extLst>
          </p:cNvPr>
          <p:cNvSpPr>
            <a:spLocks noGrp="1"/>
          </p:cNvSpPr>
          <p:nvPr>
            <p:ph type="body" sz="quarter" idx="35" hasCustomPrompt="1"/>
          </p:nvPr>
        </p:nvSpPr>
        <p:spPr>
          <a:xfrm>
            <a:off x="4635500" y="4927573"/>
            <a:ext cx="12636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Agency Progress Reports (https://</a:t>
            </a:r>
            <a:r>
              <a:rPr lang="en-US" err="1"/>
              <a:t>gov.texas.gov</a:t>
            </a:r>
            <a:r>
              <a:rPr lang="en-US"/>
              <a:t>/organization/</a:t>
            </a:r>
            <a:r>
              <a:rPr lang="en-US" err="1"/>
              <a:t>bpp</a:t>
            </a:r>
            <a:r>
              <a:rPr lang="en-US"/>
              <a:t>)</a:t>
            </a:r>
          </a:p>
          <a:p>
            <a:pPr lvl="0"/>
            <a:endParaRPr lang="en-US"/>
          </a:p>
        </p:txBody>
      </p:sp>
      <p:sp>
        <p:nvSpPr>
          <p:cNvPr id="139" name="Text Placeholder 8">
            <a:extLst>
              <a:ext uri="{FF2B5EF4-FFF2-40B4-BE49-F238E27FC236}">
                <a16:creationId xmlns:a16="http://schemas.microsoft.com/office/drawing/2014/main" id="{07718035-D41F-8E40-A257-E1C15D5D09C5}"/>
              </a:ext>
            </a:extLst>
          </p:cNvPr>
          <p:cNvSpPr>
            <a:spLocks noGrp="1"/>
          </p:cNvSpPr>
          <p:nvPr>
            <p:ph type="body" sz="quarter" idx="36" hasCustomPrompt="1"/>
          </p:nvPr>
        </p:nvSpPr>
        <p:spPr>
          <a:xfrm>
            <a:off x="5943600" y="4927573"/>
            <a:ext cx="12636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Semi-annual HUB Report (Sept-Feb)</a:t>
            </a:r>
          </a:p>
          <a:p>
            <a:pPr lvl="0"/>
            <a:r>
              <a:rPr lang="en-US"/>
              <a:t>HUB Quarterly Performance Measures</a:t>
            </a:r>
          </a:p>
          <a:p>
            <a:pPr lvl="0"/>
            <a:r>
              <a:rPr lang="en-US"/>
              <a:t>LBB 10% Contract Quarterly Reporting Requirement</a:t>
            </a:r>
          </a:p>
          <a:p>
            <a:pPr lvl="0"/>
            <a:endParaRPr lang="en-US"/>
          </a:p>
          <a:p>
            <a:pPr lvl="0"/>
            <a:endParaRPr lang="en-US"/>
          </a:p>
        </p:txBody>
      </p:sp>
      <p:sp>
        <p:nvSpPr>
          <p:cNvPr id="140" name="Text Placeholder 8">
            <a:extLst>
              <a:ext uri="{FF2B5EF4-FFF2-40B4-BE49-F238E27FC236}">
                <a16:creationId xmlns:a16="http://schemas.microsoft.com/office/drawing/2014/main" id="{B49FCF82-1760-0941-BDE8-1E3E176CF900}"/>
              </a:ext>
            </a:extLst>
          </p:cNvPr>
          <p:cNvSpPr>
            <a:spLocks noGrp="1"/>
          </p:cNvSpPr>
          <p:nvPr>
            <p:ph type="body" sz="quarter" idx="37" hasCustomPrompt="1"/>
          </p:nvPr>
        </p:nvSpPr>
        <p:spPr>
          <a:xfrm>
            <a:off x="8513536" y="2462234"/>
            <a:ext cx="1718890" cy="410687"/>
          </a:xfrm>
          <a:prstGeom prst="rect">
            <a:avLst/>
          </a:prstGeom>
        </p:spPr>
        <p:txBody>
          <a:bodyPr/>
          <a:lstStyle>
            <a:lvl1pPr marL="0" indent="0" algn="l">
              <a:lnSpc>
                <a:spcPct val="100000"/>
              </a:lnSpc>
              <a:spcBef>
                <a:spcPts val="0"/>
              </a:spcBef>
              <a:buNone/>
              <a:defRPr sz="1600" baseline="30000"/>
            </a:lvl1pPr>
          </a:lstStyle>
          <a:p>
            <a:pPr lvl="0"/>
            <a:r>
              <a:rPr lang="en-US"/>
              <a:t>15th:  HUB Quarterly Performance Measures</a:t>
            </a:r>
          </a:p>
        </p:txBody>
      </p:sp>
      <p:sp>
        <p:nvSpPr>
          <p:cNvPr id="141" name="Text Placeholder 8">
            <a:extLst>
              <a:ext uri="{FF2B5EF4-FFF2-40B4-BE49-F238E27FC236}">
                <a16:creationId xmlns:a16="http://schemas.microsoft.com/office/drawing/2014/main" id="{2E92B293-A682-CF49-9770-2230CD35DEDE}"/>
              </a:ext>
            </a:extLst>
          </p:cNvPr>
          <p:cNvSpPr>
            <a:spLocks noGrp="1"/>
          </p:cNvSpPr>
          <p:nvPr>
            <p:ph type="body" sz="quarter" idx="38" hasCustomPrompt="1"/>
          </p:nvPr>
        </p:nvSpPr>
        <p:spPr>
          <a:xfrm>
            <a:off x="9454374" y="4927573"/>
            <a:ext cx="1210517" cy="1239962"/>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Notification of Purchasing Deadlines for FY consumables  </a:t>
            </a:r>
          </a:p>
          <a:p>
            <a:pPr lvl="0"/>
            <a:r>
              <a:rPr lang="en-US"/>
              <a:t>LBB 10% Contract Quarterly Reporting Requirement</a:t>
            </a:r>
          </a:p>
          <a:p>
            <a:pPr lvl="0"/>
            <a:endParaRPr lang="en-US"/>
          </a:p>
          <a:p>
            <a:pPr lvl="0"/>
            <a:endParaRPr lang="en-US"/>
          </a:p>
        </p:txBody>
      </p:sp>
      <p:sp>
        <p:nvSpPr>
          <p:cNvPr id="144" name="Oval 143" title="Milestone Number">
            <a:extLst>
              <a:ext uri="{FF2B5EF4-FFF2-40B4-BE49-F238E27FC236}">
                <a16:creationId xmlns:a16="http://schemas.microsoft.com/office/drawing/2014/main" id="{EE04DFDC-538D-764C-8780-22C2DB185EFE}"/>
              </a:ext>
            </a:extLst>
          </p:cNvPr>
          <p:cNvSpPr/>
          <p:nvPr userDrawn="1"/>
        </p:nvSpPr>
        <p:spPr>
          <a:xfrm>
            <a:off x="112292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a:solidFill>
                  <a:schemeClr val="bg1"/>
                </a:solidFill>
              </a:rPr>
              <a:t>08/31</a:t>
            </a:r>
          </a:p>
        </p:txBody>
      </p:sp>
      <p:pic>
        <p:nvPicPr>
          <p:cNvPr id="145" name="Graphic 144" title="callout">
            <a:extLst>
              <a:ext uri="{FF2B5EF4-FFF2-40B4-BE49-F238E27FC236}">
                <a16:creationId xmlns:a16="http://schemas.microsoft.com/office/drawing/2014/main" id="{85E7BDBB-6E47-8F4D-8A63-5217543B36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994938" y="3936872"/>
            <a:ext cx="581025" cy="295275"/>
          </a:xfrm>
          <a:prstGeom prst="rect">
            <a:avLst/>
          </a:prstGeom>
        </p:spPr>
      </p:pic>
      <p:sp>
        <p:nvSpPr>
          <p:cNvPr id="146" name="Text Placeholder 8">
            <a:extLst>
              <a:ext uri="{FF2B5EF4-FFF2-40B4-BE49-F238E27FC236}">
                <a16:creationId xmlns:a16="http://schemas.microsoft.com/office/drawing/2014/main" id="{EADAB307-6833-5244-85E5-DFBA0B676955}"/>
              </a:ext>
            </a:extLst>
          </p:cNvPr>
          <p:cNvSpPr>
            <a:spLocks noGrp="1"/>
          </p:cNvSpPr>
          <p:nvPr>
            <p:ph type="body" sz="quarter" idx="40" hasCustomPrompt="1"/>
          </p:nvPr>
        </p:nvSpPr>
        <p:spPr>
          <a:xfrm>
            <a:off x="10788650" y="4927573"/>
            <a:ext cx="1263650" cy="1219227"/>
          </a:xfrm>
          <a:prstGeom prst="rect">
            <a:avLst/>
          </a:prstGeom>
        </p:spPr>
        <p:txBody>
          <a:bodyPr>
            <a:normAutofit/>
          </a:bodyPr>
          <a:lstStyle>
            <a:lvl1pPr marL="0" indent="0" algn="l">
              <a:lnSpc>
                <a:spcPct val="100000"/>
              </a:lnSpc>
              <a:spcBef>
                <a:spcPts val="0"/>
              </a:spcBef>
              <a:spcAft>
                <a:spcPts val="400"/>
              </a:spcAft>
              <a:buNone/>
              <a:defRPr lang="en-US" sz="900" smtClean="0">
                <a:effectLst/>
                <a:latin typeface="Calibri" panose="020F0502020204030204" pitchFamily="34" charset="0"/>
                <a:cs typeface="Calibri" panose="020F0502020204030204" pitchFamily="34" charset="0"/>
              </a:defRPr>
            </a:lvl1pPr>
          </a:lstStyle>
          <a:p>
            <a:pPr lvl="0"/>
            <a:r>
              <a:rPr lang="en-US"/>
              <a:t>Notification of Purchasing Deadlines for FY consumables  </a:t>
            </a:r>
          </a:p>
          <a:p>
            <a:pPr lvl="0"/>
            <a:r>
              <a:rPr lang="en-US"/>
              <a:t>LBB 10% Contract Quarterly Reporting Requirement</a:t>
            </a:r>
          </a:p>
          <a:p>
            <a:pPr lvl="0"/>
            <a:endParaRPr lang="en-US"/>
          </a:p>
          <a:p>
            <a:pPr lvl="0"/>
            <a:endParaRPr lang="en-US"/>
          </a:p>
        </p:txBody>
      </p:sp>
      <p:sp>
        <p:nvSpPr>
          <p:cNvPr id="27" name="Text Placeholder 8"/>
          <p:cNvSpPr>
            <a:spLocks noGrp="1"/>
          </p:cNvSpPr>
          <p:nvPr>
            <p:ph type="body" sz="quarter" idx="13" hasCustomPrompt="1"/>
          </p:nvPr>
        </p:nvSpPr>
        <p:spPr>
          <a:xfrm>
            <a:off x="9846793" y="1732892"/>
            <a:ext cx="1731590" cy="381787"/>
          </a:xfrm>
          <a:prstGeom prst="rect">
            <a:avLst/>
          </a:prstGeom>
          <a:solidFill>
            <a:schemeClr val="accent2"/>
          </a:solidFill>
        </p:spPr>
        <p:txBody>
          <a:bodyPr anchor="ctr"/>
          <a:lstStyle>
            <a:lvl1pPr marL="0" indent="0" algn="l">
              <a:lnSpc>
                <a:spcPct val="100000"/>
              </a:lnSpc>
              <a:spcBef>
                <a:spcPts val="0"/>
              </a:spcBef>
              <a:buNone/>
              <a:defRPr sz="1600" baseline="30000">
                <a:solidFill>
                  <a:schemeClr val="bg1"/>
                </a:solidFill>
              </a:defRPr>
            </a:lvl1pPr>
          </a:lstStyle>
          <a:p>
            <a:pPr lvl="0"/>
            <a:r>
              <a:rPr lang="en-US"/>
              <a:t>15th:  Internal HUB Reports </a:t>
            </a:r>
            <a:br>
              <a:rPr lang="en-US"/>
            </a:br>
            <a:r>
              <a:rPr lang="en-US"/>
              <a:t>(TGC §2161.122)</a:t>
            </a:r>
          </a:p>
        </p:txBody>
      </p:sp>
    </p:spTree>
    <p:extLst>
      <p:ext uri="{BB962C8B-B14F-4D97-AF65-F5344CB8AC3E}">
        <p14:creationId xmlns:p14="http://schemas.microsoft.com/office/powerpoint/2010/main" val="1609747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DEE83-4CD7-4D91-A466-E80E4D826465}" type="datetime1">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5612538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0" y="4455621"/>
            <a:ext cx="10058400" cy="1143000"/>
          </a:xfrm>
        </p:spPr>
        <p:txBody>
          <a:bodyPr lIns="91440" rIns="91440">
            <a:normAutofit/>
          </a:bodyPr>
          <a:lstStyle>
            <a:lvl1pPr marL="0" indent="0" algn="l">
              <a:buNone/>
              <a:defRPr sz="1950" cap="all" spc="163" baseline="0">
                <a:solidFill>
                  <a:schemeClr val="tx2"/>
                </a:solidFill>
                <a:latin typeface="+mj-lt"/>
              </a:defRPr>
            </a:lvl1pPr>
            <a:lvl2pPr marL="371475" indent="0" algn="ctr">
              <a:buNone/>
              <a:defRPr sz="1950"/>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en-US"/>
              <a:t>Click to edit Master subtitle style</a:t>
            </a:r>
          </a:p>
        </p:txBody>
      </p:sp>
      <p:sp>
        <p:nvSpPr>
          <p:cNvPr id="4" name="Date Placeholder 3"/>
          <p:cNvSpPr>
            <a:spLocks noGrp="1"/>
          </p:cNvSpPr>
          <p:nvPr>
            <p:ph type="dt" sz="half" idx="10"/>
          </p:nvPr>
        </p:nvSpPr>
        <p:spPr/>
        <p:txBody>
          <a:bodyPr/>
          <a:lstStyle/>
          <a:p>
            <a:fld id="{C5C05D33-2F5D-482A-8D2C-D96EBC369FAA}"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9072E-2125-40D6-847A-9E6B768971D4}"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5579286" y="174861"/>
            <a:ext cx="1109889" cy="558308"/>
          </a:xfrm>
          <a:prstGeom prst="rect">
            <a:avLst/>
          </a:prstGeom>
        </p:spPr>
      </p:pic>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29012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1244460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9363646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3869445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2121137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17723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64857ABE-A19A-44AB-A45C-1332E607DC53}"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1376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046329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377670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4ACE39-D846-4A1F-AAE6-7FD4577BB436}"/>
              </a:ext>
            </a:extLst>
          </p:cNvPr>
          <p:cNvGraphicFramePr>
            <a:graphicFrameLocks noChangeAspect="1"/>
          </p:cNvGraphicFramePr>
          <p:nvPr userDrawn="1">
            <p:custDataLst>
              <p:tags r:id="rId2"/>
            </p:custDataLst>
            <p:extLst>
              <p:ext uri="{D42A27DB-BD31-4B8C-83A1-F6EECF244321}">
                <p14:modId xmlns:p14="http://schemas.microsoft.com/office/powerpoint/2010/main" val="3242252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764ACE39-D846-4A1F-AAE6-7FD4577BB4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D48684-DA42-4544-BD8E-B5159FDBAE1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Calibri" panose="020F0502020204030204" pitchFamily="34" charset="0"/>
              <a:ea typeface="+mj-ea"/>
              <a:cs typeface="+mj-cs"/>
              <a:sym typeface="Calibri" panose="020F0502020204030204" pitchFamily="34" charset="0"/>
            </a:endParaRPr>
          </a:p>
        </p:txBody>
      </p:sp>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7">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6" y="0"/>
            <a:ext cx="3408237"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41055"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3" y="2179674"/>
            <a:ext cx="3162280"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1405106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A190A2E-A0C8-4F89-A38C-ADC9E30496ED}"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96943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A530A95-6809-4118-9DE3-8C54B17B9200}"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996350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F5CDE56-CC75-48E8-9B11-BFC5A1209FF5}"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595020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CA8D1F-33F3-4B2E-AF1E-B1C39D6067D3}"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446524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A85524D-9322-4D14-AA39-3AA9D18B8326}"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383085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2214CAB-F924-49F9-B7D7-403F83E91E10}"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1487472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FF7003B-D7CA-4C79-8F0D-552C2D7E5F48}"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9" name="TextBox 8">
            <a:extLst>
              <a:ext uri="{FF2B5EF4-FFF2-40B4-BE49-F238E27FC236}">
                <a16:creationId xmlns:a16="http://schemas.microsoft.com/office/drawing/2014/main" id="{B0369333-3A65-4D15-8561-DFE5F1D40724}"/>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1904292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0391842F-D1EE-4C2C-9A59-EF7520012395}"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7425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A3963D-157A-46A1-9927-44F89E580CEF}"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2775118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9FBD860C-F50C-4799-9023-7C92C662F8EA}"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651070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0485AD8A-DF63-402A-AA72-4D1CD8D90682}"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8170917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5C7868EC-BEAE-4F7D-AF52-B2E809AE680E}"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2646769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661147B-85AA-451C-A3A2-F76E75160335}"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964628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0FDCBE7A-C26D-4DD3-A849-7BC392AB1DBE}"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0561246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B46836BA-8A87-4DA1-B850-8DD7656F388C}"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2829073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D13888CA-0ABF-41B9-B58C-2D6D65846B17}"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356084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CDFA751-558A-48AD-A2D4-D49E879BFEF0}"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8380638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B1B5368-4AE1-4CB4-89D2-B7440AF0C184}"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0015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A97E94-1037-4169-97B6-ACC911006525}"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301079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87928B11-3039-4EE5-86C6-CD398DD1EECA}"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3398886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406292B-C42D-4F70-A8F4-EECB4C2EC7EB}"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38473286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B06DD96-18D0-474A-A5B1-78D2893B2655}"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96800524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DE6E20A1-62E0-4D30-B6A4-6A4FE173F261}"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6770281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775A97D8-AE47-4A57-98C6-C1B10439C7E9}"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0464347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AF768-AC61-47E2-B584-A82198A74E32}"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30974070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6051507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6711689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0705898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0439190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45313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97512D97-5258-4A47-B923-E26B20358D64}"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565914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01953447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994800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2948264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119803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498464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234971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9532388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7269176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463677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99701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9E935-F828-4A2C-86BD-7877C1592D63}"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02281568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927616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044331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542239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0224089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8948421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0075747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67526117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352268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678418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937959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B7B9E8-3BB7-49FA-BA70-0810A244AD51}"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887369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1518342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29054198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24977046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82604331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244294928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1269956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10873187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9745534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7853148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959795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0E05E4-AE84-4BBA-A48E-A5861E5543C7}"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88436286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4482484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9255361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4ACE39-D846-4A1F-AAE6-7FD4577BB436}"/>
              </a:ext>
            </a:extLst>
          </p:cNvPr>
          <p:cNvGraphicFramePr>
            <a:graphicFrameLocks noChangeAspect="1"/>
          </p:cNvGraphicFramePr>
          <p:nvPr userDrawn="1">
            <p:custDataLst>
              <p:tags r:id="rId2"/>
            </p:custDataLst>
            <p:extLst>
              <p:ext uri="{D42A27DB-BD31-4B8C-83A1-F6EECF244321}">
                <p14:modId xmlns:p14="http://schemas.microsoft.com/office/powerpoint/2010/main" val="157572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764ACE39-D846-4A1F-AAE6-7FD4577BB4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D48684-DA42-4544-BD8E-B5159FDBAE1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Calibri" panose="020F0502020204030204" pitchFamily="34" charset="0"/>
              <a:ea typeface="+mj-ea"/>
              <a:cs typeface="+mj-cs"/>
              <a:sym typeface="Calibri" panose="020F0502020204030204" pitchFamily="34" charset="0"/>
            </a:endParaRPr>
          </a:p>
        </p:txBody>
      </p:sp>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7">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6" y="0"/>
            <a:ext cx="3408237"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41055"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3" y="2179674"/>
            <a:ext cx="3162280"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65792601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A190A2E-A0C8-4F89-A38C-ADC9E30496ED}"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2263162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A530A95-6809-4118-9DE3-8C54B17B9200}"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519585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F5CDE56-CC75-48E8-9B11-BFC5A1209FF5}"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981450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CA8D1F-33F3-4B2E-AF1E-B1C39D6067D3}"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956631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A85524D-9322-4D14-AA39-3AA9D18B8326}"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286634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2214CAB-F924-49F9-B7D7-403F83E91E10}"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408371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FF7003B-D7CA-4C79-8F0D-552C2D7E5F48}"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9" name="TextBox 8">
            <a:extLst>
              <a:ext uri="{FF2B5EF4-FFF2-40B4-BE49-F238E27FC236}">
                <a16:creationId xmlns:a16="http://schemas.microsoft.com/office/drawing/2014/main" id="{B0369333-3A65-4D15-8561-DFE5F1D40724}"/>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2523398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6F7AC3-E9D7-491F-9FFB-C121299C787D}"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12232889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A3963D-157A-46A1-9927-44F89E580CEF}"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3967457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9FBD860C-F50C-4799-9023-7C92C662F8EA}"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10390055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0485AD8A-DF63-402A-AA72-4D1CD8D90682}"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0731708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5C7868EC-BEAE-4F7D-AF52-B2E809AE680E}"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7083793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661147B-85AA-451C-A3A2-F76E75160335}"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92022775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0FDCBE7A-C26D-4DD3-A849-7BC392AB1DBE}"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92245712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B46836BA-8A87-4DA1-B850-8DD7656F388C}"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7015964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D13888CA-0ABF-41B9-B58C-2D6D65846B17}"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009171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CDFA751-558A-48AD-A2D4-D49E879BFEF0}"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0014050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B1B5368-4AE1-4CB4-89D2-B7440AF0C184}"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764048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E302959-4283-4763-8DE8-BC3D64873034}"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38870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406292B-C42D-4F70-A8F4-EECB4C2EC7EB}"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24417974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B06DD96-18D0-474A-A5B1-78D2893B2655}"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33342365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DE6E20A1-62E0-4D30-B6A4-6A4FE173F261}"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72278061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775A97D8-AE47-4A57-98C6-C1B10439C7E9}"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83393985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AF768-AC61-47E2-B584-A82198A74E32}"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43299875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4038600" y="6529137"/>
            <a:ext cx="4114800" cy="192338"/>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6719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82026725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23412026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5935787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39105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45F8886D-8BD4-47A6-AEB4-E027E445F04E}"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03444085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61797121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6036608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30101132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4ACE39-D846-4A1F-AAE6-7FD4577BB436}"/>
              </a:ext>
            </a:extLst>
          </p:cNvPr>
          <p:cNvGraphicFramePr>
            <a:graphicFrameLocks noChangeAspect="1"/>
          </p:cNvGraphicFramePr>
          <p:nvPr userDrawn="1">
            <p:custDataLst>
              <p:tags r:id="rId2"/>
            </p:custDataLst>
            <p:extLst>
              <p:ext uri="{D42A27DB-BD31-4B8C-83A1-F6EECF244321}">
                <p14:modId xmlns:p14="http://schemas.microsoft.com/office/powerpoint/2010/main" val="361404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764ACE39-D846-4A1F-AAE6-7FD4577BB4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D48684-DA42-4544-BD8E-B5159FDBAE1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Calibri" panose="020F0502020204030204" pitchFamily="34" charset="0"/>
              <a:ea typeface="+mj-ea"/>
              <a:cs typeface="+mj-cs"/>
              <a:sym typeface="Calibri" panose="020F0502020204030204" pitchFamily="34" charset="0"/>
            </a:endParaRPr>
          </a:p>
        </p:txBody>
      </p:sp>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7">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6" y="0"/>
            <a:ext cx="3408237"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41055"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3" y="2179674"/>
            <a:ext cx="3162280"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9651227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A190A2E-A0C8-4F89-A38C-ADC9E30496ED}"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06230445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A530A95-6809-4118-9DE3-8C54B17B9200}"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402516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F5CDE56-CC75-48E8-9B11-BFC5A1209FF5}"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0530665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CA8D1F-33F3-4B2E-AF1E-B1C39D6067D3}"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24350584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A85524D-9322-4D14-AA39-3AA9D18B8326}"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4284608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2214CAB-F924-49F9-B7D7-403F83E91E10}"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0749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ED42A618-BA77-46DB-AB59-878915098A51}"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96131983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FF7003B-D7CA-4C79-8F0D-552C2D7E5F48}"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9" name="TextBox 8">
            <a:extLst>
              <a:ext uri="{FF2B5EF4-FFF2-40B4-BE49-F238E27FC236}">
                <a16:creationId xmlns:a16="http://schemas.microsoft.com/office/drawing/2014/main" id="{B0369333-3A65-4D15-8561-DFE5F1D40724}"/>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345467145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A3963D-157A-46A1-9927-44F89E580CEF}"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72701565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9FBD860C-F50C-4799-9023-7C92C662F8EA}"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6239171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0485AD8A-DF63-402A-AA72-4D1CD8D90682}"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48908938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5C7868EC-BEAE-4F7D-AF52-B2E809AE680E}"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43243260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661147B-85AA-451C-A3A2-F76E75160335}"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3759605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0FDCBE7A-C26D-4DD3-A849-7BC392AB1DBE}"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01701424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B46836BA-8A87-4DA1-B850-8DD7656F388C}"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20333275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D13888CA-0ABF-41B9-B58C-2D6D65846B17}"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1849896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CDFA751-558A-48AD-A2D4-D49E879BFEF0}"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795981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225B-3EE9-499E-97EE-0F95D20730BB}" type="datetime1">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95517235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B1B5368-4AE1-4CB4-89D2-B7440AF0C184}"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01774430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406292B-C42D-4F70-A8F4-EECB4C2EC7EB}"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77355599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B06DD96-18D0-474A-A5B1-78D2893B2655}"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49228375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DE6E20A1-62E0-4D30-B6A4-6A4FE173F261}"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34699002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775A97D8-AE47-4A57-98C6-C1B10439C7E9}"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9705147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AF768-AC61-47E2-B584-A82198A74E32}"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353650085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4038600" y="6529137"/>
            <a:ext cx="4114800" cy="192338"/>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8602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7019690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04023297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3172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9E45019-22D1-4AAC-A58C-DF1F0DB91C96}"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266488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B5B0226D-2BCA-4053-B756-8D45E9C7C81A}"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94110866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6217156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64895756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055078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78070070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4ACE39-D846-4A1F-AAE6-7FD4577BB436}"/>
              </a:ext>
            </a:extLst>
          </p:cNvPr>
          <p:cNvGraphicFramePr>
            <a:graphicFrameLocks noChangeAspect="1"/>
          </p:cNvGraphicFramePr>
          <p:nvPr userDrawn="1">
            <p:custDataLst>
              <p:tags r:id="rId2"/>
            </p:custDataLst>
            <p:extLst>
              <p:ext uri="{D42A27DB-BD31-4B8C-83A1-F6EECF244321}">
                <p14:modId xmlns:p14="http://schemas.microsoft.com/office/powerpoint/2010/main" val="195977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764ACE39-D846-4A1F-AAE6-7FD4577BB4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D48684-DA42-4544-BD8E-B5159FDBAE1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Calibri" panose="020F0502020204030204" pitchFamily="34" charset="0"/>
              <a:ea typeface="+mj-ea"/>
              <a:cs typeface="+mj-cs"/>
              <a:sym typeface="Calibri" panose="020F0502020204030204" pitchFamily="34" charset="0"/>
            </a:endParaRPr>
          </a:p>
        </p:txBody>
      </p:sp>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7">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6" y="0"/>
            <a:ext cx="3408237"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41055"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3" y="2179674"/>
            <a:ext cx="3162280"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79326887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A190A2E-A0C8-4F89-A38C-ADC9E30496ED}"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2666951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A530A95-6809-4118-9DE3-8C54B17B9200}"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8479483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F5CDE56-CC75-48E8-9B11-BFC5A1209FF5}"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2895608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CA8D1F-33F3-4B2E-AF1E-B1C39D6067D3}"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4243293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A85524D-9322-4D14-AA39-3AA9D18B8326}"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19148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FEDF07-AE75-4C82-93F8-10ED6EBE53E8}"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5087001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2214CAB-F924-49F9-B7D7-403F83E91E10}"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95369970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FF7003B-D7CA-4C79-8F0D-552C2D7E5F48}"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9" name="TextBox 8">
            <a:extLst>
              <a:ext uri="{FF2B5EF4-FFF2-40B4-BE49-F238E27FC236}">
                <a16:creationId xmlns:a16="http://schemas.microsoft.com/office/drawing/2014/main" id="{B0369333-3A65-4D15-8561-DFE5F1D40724}"/>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384925153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A3963D-157A-46A1-9927-44F89E580CEF}"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7217354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9FBD860C-F50C-4799-9023-7C92C662F8EA}"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3642440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0485AD8A-DF63-402A-AA72-4D1CD8D90682}"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62580860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5C7868EC-BEAE-4F7D-AF52-B2E809AE680E}"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56399058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661147B-85AA-451C-A3A2-F76E75160335}"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7565647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0FDCBE7A-C26D-4DD3-A849-7BC392AB1DBE}"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0090914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B46836BA-8A87-4DA1-B850-8DD7656F388C}"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9502577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D13888CA-0ABF-41B9-B58C-2D6D65846B17}"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6793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93900289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CDFA751-558A-48AD-A2D4-D49E879BFEF0}"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36746163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B1B5368-4AE1-4CB4-89D2-B7440AF0C184}"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9312686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406292B-C42D-4F70-A8F4-EECB4C2EC7EB}"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068175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B06DD96-18D0-474A-A5B1-78D2893B2655}"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2063041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DE6E20A1-62E0-4D30-B6A4-6A4FE173F261}"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62752097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775A97D8-AE47-4A57-98C6-C1B10439C7E9}"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03342743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AF768-AC61-47E2-B584-A82198A74E32}"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91107109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4038600" y="6529137"/>
            <a:ext cx="4114800" cy="192338"/>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4179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55381027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276590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6BD8A512-715A-4AB0-92F5-9707EFA04F7E}"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7513819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47873869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85457200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63856235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05987557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70685643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4ACE39-D846-4A1F-AAE6-7FD4577BB436}"/>
              </a:ext>
            </a:extLst>
          </p:cNvPr>
          <p:cNvGraphicFramePr>
            <a:graphicFrameLocks noChangeAspect="1"/>
          </p:cNvGraphicFramePr>
          <p:nvPr userDrawn="1">
            <p:custDataLst>
              <p:tags r:id="rId2"/>
            </p:custDataLst>
            <p:extLst>
              <p:ext uri="{D42A27DB-BD31-4B8C-83A1-F6EECF244321}">
                <p14:modId xmlns:p14="http://schemas.microsoft.com/office/powerpoint/2010/main" val="4099815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764ACE39-D846-4A1F-AAE6-7FD4577BB4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D48684-DA42-4544-BD8E-B5159FDBAE1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Calibri" panose="020F0502020204030204" pitchFamily="34" charset="0"/>
              <a:ea typeface="+mj-ea"/>
              <a:cs typeface="+mj-cs"/>
              <a:sym typeface="Calibri" panose="020F0502020204030204" pitchFamily="34" charset="0"/>
            </a:endParaRPr>
          </a:p>
        </p:txBody>
      </p:sp>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7">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6" y="0"/>
            <a:ext cx="3408237"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41055"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3" y="2179674"/>
            <a:ext cx="3162280"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43045376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A190A2E-A0C8-4F89-A38C-ADC9E30496ED}"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3826157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A530A95-6809-4118-9DE3-8C54B17B9200}"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64630052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F5CDE56-CC75-48E8-9B11-BFC5A1209FF5}"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6055191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CA8D1F-33F3-4B2E-AF1E-B1C39D6067D3}"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42817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B3DA7A-9DE6-44E3-8102-1228E726C934}"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43757650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A85524D-9322-4D14-AA39-3AA9D18B8326}"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8157413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2214CAB-F924-49F9-B7D7-403F83E91E10}"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248850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FF7003B-D7CA-4C79-8F0D-552C2D7E5F48}"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9" name="TextBox 8">
            <a:extLst>
              <a:ext uri="{FF2B5EF4-FFF2-40B4-BE49-F238E27FC236}">
                <a16:creationId xmlns:a16="http://schemas.microsoft.com/office/drawing/2014/main" id="{B0369333-3A65-4D15-8561-DFE5F1D40724}"/>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314804062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A3963D-157A-46A1-9927-44F89E580CEF}"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579579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9FBD860C-F50C-4799-9023-7C92C662F8EA}"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10810334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0485AD8A-DF63-402A-AA72-4D1CD8D90682}"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94555797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5C7868EC-BEAE-4F7D-AF52-B2E809AE680E}"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9935483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661147B-85AA-451C-A3A2-F76E75160335}"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85013424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0FDCBE7A-C26D-4DD3-A849-7BC392AB1DBE}"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88509312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B46836BA-8A87-4DA1-B850-8DD7656F388C}"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90496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8B3C7A95-85CF-4F8E-9616-8D184EDE4369}"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95550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D13888CA-0ABF-41B9-B58C-2D6D65846B17}"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0763226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CDFA751-558A-48AD-A2D4-D49E879BFEF0}"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05693196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B1B5368-4AE1-4CB4-89D2-B7440AF0C184}"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23922332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406292B-C42D-4F70-A8F4-EECB4C2EC7EB}"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33312658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B06DD96-18D0-474A-A5B1-78D2893B2655}"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13262009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DE6E20A1-62E0-4D30-B6A4-6A4FE173F261}"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67019880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775A97D8-AE47-4A57-98C6-C1B10439C7E9}"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21984798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AF768-AC61-47E2-B584-A82198A74E32}"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103854716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4038600" y="6529137"/>
            <a:ext cx="4114800" cy="192338"/>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69858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754333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34BD3D31-555B-4AE0-996F-6206CEE18742}"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09217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01011001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25510020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10698790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28695868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27467471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76266307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13349585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2477718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0132423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26526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E5EA3813-E357-4BEE-8317-6E5856A2CC0C}"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57718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73513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8931576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021978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2549846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7404024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6858805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83669030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69235289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91503287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099556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C2748-FCBA-4019-AF14-72FC1E16C5F1}"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9323788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90180063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1425915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0572683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62829527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2031674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12830675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36811167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79557581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141124041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785508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7F3E70-D305-4F1D-8B7D-CE500DDC353A}"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401025129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9018022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52665548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20071305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3411510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15466807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28404931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4ACE39-D846-4A1F-AAE6-7FD4577BB436}"/>
              </a:ext>
            </a:extLst>
          </p:cNvPr>
          <p:cNvGraphicFramePr>
            <a:graphicFrameLocks noChangeAspect="1"/>
          </p:cNvGraphicFramePr>
          <p:nvPr userDrawn="1">
            <p:custDataLst>
              <p:tags r:id="rId2"/>
            </p:custDataLst>
            <p:extLst>
              <p:ext uri="{D42A27DB-BD31-4B8C-83A1-F6EECF244321}">
                <p14:modId xmlns:p14="http://schemas.microsoft.com/office/powerpoint/2010/main" val="3003048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764ACE39-D846-4A1F-AAE6-7FD4577BB4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D48684-DA42-4544-BD8E-B5159FDBAE1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Calibri" panose="020F0502020204030204" pitchFamily="34" charset="0"/>
              <a:ea typeface="+mj-ea"/>
              <a:cs typeface="+mj-cs"/>
              <a:sym typeface="Calibri" panose="020F0502020204030204" pitchFamily="34" charset="0"/>
            </a:endParaRPr>
          </a:p>
        </p:txBody>
      </p:sp>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7">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6" y="0"/>
            <a:ext cx="3408237"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41055"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3" y="2179674"/>
            <a:ext cx="3162280"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5902283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A190A2E-A0C8-4F89-A38C-ADC9E30496ED}"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5586149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A530A95-6809-4118-9DE3-8C54B17B9200}"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25135027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F5CDE56-CC75-48E8-9B11-BFC5A1209FF5}"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4146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682114A-42F1-4050-859E-1D85EA6AE621}"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1425302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D822F-4F67-4239-83FF-7AB2332C7CEE}"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4728731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CA8D1F-33F3-4B2E-AF1E-B1C39D6067D3}"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01988065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A85524D-9322-4D14-AA39-3AA9D18B8326}"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4101078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2214CAB-F924-49F9-B7D7-403F83E91E10}"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1933136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FF7003B-D7CA-4C79-8F0D-552C2D7E5F48}"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9" name="TextBox 8">
            <a:extLst>
              <a:ext uri="{FF2B5EF4-FFF2-40B4-BE49-F238E27FC236}">
                <a16:creationId xmlns:a16="http://schemas.microsoft.com/office/drawing/2014/main" id="{B0369333-3A65-4D15-8561-DFE5F1D40724}"/>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225087951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A3963D-157A-46A1-9927-44F89E580CEF}"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75032324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9FBD860C-F50C-4799-9023-7C92C662F8EA}"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5548453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0485AD8A-DF63-402A-AA72-4D1CD8D90682}"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21095078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5C7868EC-BEAE-4F7D-AF52-B2E809AE680E}"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13164001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661147B-85AA-451C-A3A2-F76E75160335}"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6384435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0FDCBE7A-C26D-4DD3-A849-7BC392AB1DBE}"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154603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D19BCD-9CEA-40CC-AD2B-8C254E6725A5}"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25756058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B46836BA-8A87-4DA1-B850-8DD7656F388C}"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35406599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D13888CA-0ABF-41B9-B58C-2D6D65846B17}"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5968203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CDFA751-558A-48AD-A2D4-D49E879BFEF0}"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16300519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B1B5368-4AE1-4CB4-89D2-B7440AF0C184}"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92584551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406292B-C42D-4F70-A8F4-EECB4C2EC7EB}"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48606729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B06DD96-18D0-474A-A5B1-78D2893B2655}"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75587599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DE6E20A1-62E0-4D30-B6A4-6A4FE173F261}"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73759725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775A97D8-AE47-4A57-98C6-C1B10439C7E9}"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05731537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AF768-AC61-47E2-B584-A82198A74E32}"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1337071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4038600" y="6529137"/>
            <a:ext cx="4114800" cy="192338"/>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9272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D8FF4E-D845-4A83-BE28-22B59096E7EE}"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873536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7019690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04023297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3172317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62171562"/>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648957561"/>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055078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78070070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4ACE39-D846-4A1F-AAE6-7FD4577BB43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764ACE39-D846-4A1F-AAE6-7FD4577BB4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D48684-DA42-4544-BD8E-B5159FDBAE1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Calibri" panose="020F0502020204030204" pitchFamily="34" charset="0"/>
              <a:ea typeface="+mj-ea"/>
              <a:cs typeface="+mj-cs"/>
              <a:sym typeface="Calibri" panose="020F0502020204030204" pitchFamily="34" charset="0"/>
            </a:endParaRPr>
          </a:p>
        </p:txBody>
      </p:sp>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7">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6" y="0"/>
            <a:ext cx="3408237"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41055"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3" y="2179674"/>
            <a:ext cx="3162280"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79326887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A190A2E-A0C8-4F89-A38C-ADC9E30496ED}"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2666951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A530A95-6809-4118-9DE3-8C54B17B9200}"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84794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E8D75-4142-4D33-BA67-EF198059B1EB}"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2634371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F5CDE56-CC75-48E8-9B11-BFC5A1209FF5}"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2895608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CA8D1F-33F3-4B2E-AF1E-B1C39D6067D3}"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4243293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A85524D-9322-4D14-AA39-3AA9D18B8326}"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1914870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2214CAB-F924-49F9-B7D7-403F83E91E10}"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95369970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FF7003B-D7CA-4C79-8F0D-552C2D7E5F48}"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9" name="TextBox 8">
            <a:extLst>
              <a:ext uri="{FF2B5EF4-FFF2-40B4-BE49-F238E27FC236}">
                <a16:creationId xmlns:a16="http://schemas.microsoft.com/office/drawing/2014/main" id="{B0369333-3A65-4D15-8561-DFE5F1D40724}"/>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384925153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A3963D-157A-46A1-9927-44F89E580CEF}"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7217354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9FBD860C-F50C-4799-9023-7C92C662F8EA}"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3642440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0485AD8A-DF63-402A-AA72-4D1CD8D90682}"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62580860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5C7868EC-BEAE-4F7D-AF52-B2E809AE680E}"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56399058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661147B-85AA-451C-A3A2-F76E75160335}"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75656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5E5522-1CE3-42E3-ABF9-BCFD91E59174}"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878827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0FDCBE7A-C26D-4DD3-A849-7BC392AB1DBE}" type="datetime1">
              <a:rPr lang="en-US" smtClean="0"/>
              <a:t>8/21/2020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00909143"/>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B46836BA-8A87-4DA1-B850-8DD7656F388C}" type="datetime1">
              <a:rPr lang="en-US" smtClean="0"/>
              <a:t>8/21/2020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9502577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D13888CA-0ABF-41B9-B58C-2D6D65846B17}"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679383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CDFA751-558A-48AD-A2D4-D49E879BFEF0}" type="datetime1">
              <a:rPr lang="en-US" smtClean="0"/>
              <a:t>8/21/2020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36746163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B1B5368-4AE1-4CB4-89D2-B7440AF0C184}" type="datetime1">
              <a:rPr lang="en-US" smtClean="0"/>
              <a:t>8/21/2020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8/21/2020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9312686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406292B-C42D-4F70-A8F4-EECB4C2EC7EB}" type="datetime1">
              <a:rPr lang="en-US" smtClean="0"/>
              <a:t>8/21/2020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068175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B06DD96-18D0-474A-A5B1-78D2893B2655}" type="datetime1">
              <a:rPr lang="en-US" smtClean="0"/>
              <a:t>8/21/2020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20630418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DE6E20A1-62E0-4D30-B6A4-6A4FE173F261}" type="datetime1">
              <a:rPr lang="en-US" smtClean="0"/>
              <a:t>8/21/2020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62752097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775A97D8-AE47-4A57-98C6-C1B10439C7E9}" type="datetime1">
              <a:rPr lang="en-US" smtClean="0"/>
              <a:t>8/21/2020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03342743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AF768-AC61-47E2-B584-A82198A74E32}"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911071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40D1456-E954-41B3-A605-CE9EF3E5F2D0}"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62628172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4038600" y="6529137"/>
            <a:ext cx="4114800" cy="192338"/>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41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B1263718-1810-4B07-AE84-851C95C6F5FD}"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810375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C0934-D73E-46B4-AF67-B04F12549992}" type="datetime1">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26244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4E3AFB67-5705-4C9F-987E-4E371C53BDBD}" type="datetime1">
              <a:rPr lang="en-US" smtClean="0"/>
              <a:t>8/21/2020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815414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4C52A4F3-70D5-4448-AE81-EC3FACFD52B4}"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373214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94ED4A1-82C2-46A6-B3A4-4D77ED91DC21}"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17513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BDEE5D-49D3-423C-A084-CC63F3940C57}" type="datetime1">
              <a:rPr lang="en-US" smtClean="0">
                <a:solidFill>
                  <a:schemeClr val="accent1">
                    <a:lumMod val="60000"/>
                    <a:lumOff val="40000"/>
                  </a:schemeClr>
                </a:solidFill>
              </a:rPr>
              <a:t>8/21/2020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071034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275F62-DDBF-4D45-8A2A-B440A813AE54}"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2368903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93A86C8-FE99-45D3-8D12-294C6E27B442}"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3301254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8F3D284-8B86-4CBD-BFF8-ECE3C09D7906}"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4247102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B57B137-10B9-4370-BFE9-A59AC4943CB7}"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92157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A190298-6264-474C-825E-3A654D03E042}"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95306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4808C93-2902-409B-8973-3CE36D2FF09E}"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483275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350A3BF2-A4E3-42EF-8A58-F1B7D8A9BD74}"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653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9AE95F3-8336-41C2-AA5A-F63D74AC27F1}"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07108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02E8BC5-7963-4931-B649-A5C85653B9FD}"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997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013571D5-67EC-47F9-BC3C-BE873139E2B3}"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1208586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8C1801E8-3FC3-41D2-BFB4-3D09B116143B}"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557975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07E2215-A67D-42B2-BAAD-08BCDD20B593}"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831315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69FAF774-1C2D-47E8-92F2-786065332DBE}"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834191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9F439C70-BEC7-4213-929D-38B846577E00}"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3172210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6F332919-7F2C-4EDD-A94B-78FB7142B26F}"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95991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06C371-2778-47A3-B9DB-59F5BA39BA13}"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257541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62D7E53A-D38E-416E-A926-C83F6484A3A8}"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702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4EAE65B-96BE-484D-B615-E6E265D14556}"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174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50EC6888-2CE7-4C13-9C1C-B4B4C4764DAE}"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496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D74BDB-9A93-46D4-8661-A031961EA0CE}"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0905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EEE457D-621A-4C3D-AFB4-A3A3974E9D87}"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3970477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E7EF92-09FF-4381-AA45-71668D4785A5}"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93346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DC4524-D4BD-4E3E-B844-07D08C33C382}"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341282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65E13-2B80-4A8B-82AC-9F39C1E9F895}"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36962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7734E-D89B-4B4C-92A1-83315797D757}"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38007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0E8B0A-E4F5-484C-AB1B-72FEA003EAA6}"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59593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3AEA80B7-01B6-43A2-AA1F-222B5D0C1D11}"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18267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9E308F69-1FC3-4F85-AD09-BCC8006293EC}"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703531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422FA8BC-13F5-49DD-9CF8-435F41141708}"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465206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E4F77-123F-4057-A1FF-45DB26C75ECB}" type="datetime1">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348727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7ACF511F-C641-4D7C-A627-603CBE279DF6}" type="datetime1">
              <a:rPr lang="en-US" smtClean="0"/>
              <a:t>8/21/2020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17277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5DCB3874-C639-4AD0-B8BC-8699C14792AB}"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897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3964E369-9E2A-479E-AE96-05F3F5896BF0}"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4171366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46048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37137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93218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50658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673549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9230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517932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26" name="Picture 2" descr="learning at home">
            <a:extLst>
              <a:ext uri="{FF2B5EF4-FFF2-40B4-BE49-F238E27FC236}">
                <a16:creationId xmlns:a16="http://schemas.microsoft.com/office/drawing/2014/main" id="{DEF65620-7BCF-41F6-9EC7-A9253068F6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39" t="-258" r="22519" b="-65"/>
          <a:stretch/>
        </p:blipFill>
        <p:spPr bwMode="auto">
          <a:xfrm>
            <a:off x="0" y="-66675"/>
            <a:ext cx="13580541" cy="6924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24343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44ECD5F-4DF7-437B-8395-C239F521C956}" type="datetime1">
              <a:rPr lang="en-US" smtClean="0"/>
              <a:t>8/21/2020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1570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D82CEC8-D2D6-436A-949F-DC38B324C8EF}"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4279137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832CC21-DE3E-4187-AE63-B854D1DBD9D2}" type="datetime1">
              <a:rPr lang="en-US" smtClean="0"/>
              <a:t>8/21/2020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11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1DC1CAD-7CC7-4028-93D6-BA2450358BC2}" type="datetime1">
              <a:rPr lang="en-US" smtClean="0"/>
              <a:t>8/21/2020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523837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9F46A3C-8CC4-4511-A435-1E85F5935591}" type="datetime1">
              <a:rPr lang="en-US" smtClean="0"/>
              <a:t>8/21/2020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76794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2C5BFE8-DF7B-41EE-8A30-3BE55333C421}" type="datetime1">
              <a:rPr lang="en-US" smtClean="0"/>
              <a:t>8/21/2020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30838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F905CA0-EF36-4D6C-AAAC-764CE9C52242}" type="datetime1">
              <a:rPr lang="en-US" smtClean="0"/>
              <a:t>8/21/2020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237310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87EC4CA-DABC-4432-A970-F182D40BF308}" type="datetime1">
              <a:rPr lang="en-US" smtClean="0"/>
              <a:t>8/21/2020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745485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5C71CA5-1400-4600-BEA9-E71211A71EF1}" type="datetime1">
              <a:rPr lang="en-US" smtClean="0"/>
              <a:t>8/21/2020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943037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AE36AE3E-C256-43B2-8C8E-11C43784AC22}" type="datetime1">
              <a:rPr lang="en-US" smtClean="0"/>
              <a:t>8/21/2020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430748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B52760C-B530-48FD-9DB8-29ED46357950}" type="datetime1">
              <a:rPr lang="en-US" smtClean="0"/>
              <a:t>8/21/2020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59853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678967C9-F50F-47BA-ABC2-1E150D5F5D9E}" type="datetime1">
              <a:rPr lang="en-US" smtClean="0"/>
              <a:t>8/21/2020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04971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34" Type="http://schemas.openxmlformats.org/officeDocument/2006/relationships/tags" Target="../tags/tag2.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tags" Target="../tags/tag1.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vmlDrawing" Target="../drawings/vmlDrawing1.v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36" Type="http://schemas.openxmlformats.org/officeDocument/2006/relationships/image" Target="../media/image26.emf"/><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31" Type="http://schemas.openxmlformats.org/officeDocument/2006/relationships/theme" Target="../theme/theme10.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35" Type="http://schemas.openxmlformats.org/officeDocument/2006/relationships/oleObject" Target="../embeddings/oleObject1.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26" Type="http://schemas.openxmlformats.org/officeDocument/2006/relationships/slideLayout" Target="../slideLayouts/slideLayout230.xml"/><Relationship Id="rId3" Type="http://schemas.openxmlformats.org/officeDocument/2006/relationships/slideLayout" Target="../slideLayouts/slideLayout207.xml"/><Relationship Id="rId21" Type="http://schemas.openxmlformats.org/officeDocument/2006/relationships/slideLayout" Target="../slideLayouts/slideLayout225.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5" Type="http://schemas.openxmlformats.org/officeDocument/2006/relationships/slideLayout" Target="../slideLayouts/slideLayout229.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20" Type="http://schemas.openxmlformats.org/officeDocument/2006/relationships/slideLayout" Target="../slideLayouts/slideLayout224.xml"/><Relationship Id="rId29" Type="http://schemas.openxmlformats.org/officeDocument/2006/relationships/slideLayout" Target="../slideLayouts/slideLayout233.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24" Type="http://schemas.openxmlformats.org/officeDocument/2006/relationships/slideLayout" Target="../slideLayouts/slideLayout228.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10" Type="http://schemas.openxmlformats.org/officeDocument/2006/relationships/slideLayout" Target="../slideLayouts/slideLayout214.xml"/><Relationship Id="rId19" Type="http://schemas.openxmlformats.org/officeDocument/2006/relationships/slideLayout" Target="../slideLayouts/slideLayout223.xml"/><Relationship Id="rId31" Type="http://schemas.openxmlformats.org/officeDocument/2006/relationships/theme" Target="../theme/theme11.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30" Type="http://schemas.openxmlformats.org/officeDocument/2006/relationships/slideLayout" Target="../slideLayouts/slideLayout2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26" Type="http://schemas.openxmlformats.org/officeDocument/2006/relationships/slideLayout" Target="../slideLayouts/slideLayout260.xml"/><Relationship Id="rId3" Type="http://schemas.openxmlformats.org/officeDocument/2006/relationships/slideLayout" Target="../slideLayouts/slideLayout237.xml"/><Relationship Id="rId21" Type="http://schemas.openxmlformats.org/officeDocument/2006/relationships/slideLayout" Target="../slideLayouts/slideLayout255.xml"/><Relationship Id="rId34" Type="http://schemas.openxmlformats.org/officeDocument/2006/relationships/tags" Target="../tags/tag5.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5" Type="http://schemas.openxmlformats.org/officeDocument/2006/relationships/slideLayout" Target="../slideLayouts/slideLayout259.xml"/><Relationship Id="rId33" Type="http://schemas.openxmlformats.org/officeDocument/2006/relationships/vmlDrawing" Target="../drawings/vmlDrawing3.v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0" Type="http://schemas.openxmlformats.org/officeDocument/2006/relationships/slideLayout" Target="../slideLayouts/slideLayout254.xml"/><Relationship Id="rId29" Type="http://schemas.openxmlformats.org/officeDocument/2006/relationships/slideLayout" Target="../slideLayouts/slideLayout263.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24" Type="http://schemas.openxmlformats.org/officeDocument/2006/relationships/slideLayout" Target="../slideLayouts/slideLayout258.xml"/><Relationship Id="rId32" Type="http://schemas.openxmlformats.org/officeDocument/2006/relationships/theme" Target="../theme/theme12.xml"/><Relationship Id="rId37" Type="http://schemas.openxmlformats.org/officeDocument/2006/relationships/image" Target="../media/image26.emf"/><Relationship Id="rId5" Type="http://schemas.openxmlformats.org/officeDocument/2006/relationships/slideLayout" Target="../slideLayouts/slideLayout239.xml"/><Relationship Id="rId15" Type="http://schemas.openxmlformats.org/officeDocument/2006/relationships/slideLayout" Target="../slideLayouts/slideLayout249.xml"/><Relationship Id="rId23" Type="http://schemas.openxmlformats.org/officeDocument/2006/relationships/slideLayout" Target="../slideLayouts/slideLayout257.xml"/><Relationship Id="rId28" Type="http://schemas.openxmlformats.org/officeDocument/2006/relationships/slideLayout" Target="../slideLayouts/slideLayout262.xml"/><Relationship Id="rId36" Type="http://schemas.openxmlformats.org/officeDocument/2006/relationships/oleObject" Target="../embeddings/oleObject3.bin"/><Relationship Id="rId10" Type="http://schemas.openxmlformats.org/officeDocument/2006/relationships/slideLayout" Target="../slideLayouts/slideLayout244.xml"/><Relationship Id="rId19" Type="http://schemas.openxmlformats.org/officeDocument/2006/relationships/slideLayout" Target="../slideLayouts/slideLayout253.xml"/><Relationship Id="rId31" Type="http://schemas.openxmlformats.org/officeDocument/2006/relationships/slideLayout" Target="../slideLayouts/slideLayout265.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 Id="rId22" Type="http://schemas.openxmlformats.org/officeDocument/2006/relationships/slideLayout" Target="../slideLayouts/slideLayout256.xml"/><Relationship Id="rId27" Type="http://schemas.openxmlformats.org/officeDocument/2006/relationships/slideLayout" Target="../slideLayouts/slideLayout261.xml"/><Relationship Id="rId30" Type="http://schemas.openxmlformats.org/officeDocument/2006/relationships/slideLayout" Target="../slideLayouts/slideLayout264.xml"/><Relationship Id="rId35" Type="http://schemas.openxmlformats.org/officeDocument/2006/relationships/tags" Target="../tags/tag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18" Type="http://schemas.openxmlformats.org/officeDocument/2006/relationships/slideLayout" Target="../slideLayouts/slideLayout283.xml"/><Relationship Id="rId26" Type="http://schemas.openxmlformats.org/officeDocument/2006/relationships/slideLayout" Target="../slideLayouts/slideLayout291.xml"/><Relationship Id="rId3" Type="http://schemas.openxmlformats.org/officeDocument/2006/relationships/slideLayout" Target="../slideLayouts/slideLayout268.xml"/><Relationship Id="rId21" Type="http://schemas.openxmlformats.org/officeDocument/2006/relationships/slideLayout" Target="../slideLayouts/slideLayout286.xml"/><Relationship Id="rId34" Type="http://schemas.openxmlformats.org/officeDocument/2006/relationships/tags" Target="../tags/tag9.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slideLayout" Target="../slideLayouts/slideLayout282.xml"/><Relationship Id="rId25" Type="http://schemas.openxmlformats.org/officeDocument/2006/relationships/slideLayout" Target="../slideLayouts/slideLayout290.xml"/><Relationship Id="rId33" Type="http://schemas.openxmlformats.org/officeDocument/2006/relationships/vmlDrawing" Target="../drawings/vmlDrawing5.vml"/><Relationship Id="rId2" Type="http://schemas.openxmlformats.org/officeDocument/2006/relationships/slideLayout" Target="../slideLayouts/slideLayout267.xml"/><Relationship Id="rId16" Type="http://schemas.openxmlformats.org/officeDocument/2006/relationships/slideLayout" Target="../slideLayouts/slideLayout281.xml"/><Relationship Id="rId20" Type="http://schemas.openxmlformats.org/officeDocument/2006/relationships/slideLayout" Target="../slideLayouts/slideLayout285.xml"/><Relationship Id="rId29" Type="http://schemas.openxmlformats.org/officeDocument/2006/relationships/slideLayout" Target="../slideLayouts/slideLayout294.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24" Type="http://schemas.openxmlformats.org/officeDocument/2006/relationships/slideLayout" Target="../slideLayouts/slideLayout289.xml"/><Relationship Id="rId32" Type="http://schemas.openxmlformats.org/officeDocument/2006/relationships/theme" Target="../theme/theme13.xml"/><Relationship Id="rId37" Type="http://schemas.openxmlformats.org/officeDocument/2006/relationships/image" Target="../media/image26.emf"/><Relationship Id="rId5" Type="http://schemas.openxmlformats.org/officeDocument/2006/relationships/slideLayout" Target="../slideLayouts/slideLayout270.xml"/><Relationship Id="rId15" Type="http://schemas.openxmlformats.org/officeDocument/2006/relationships/slideLayout" Target="../slideLayouts/slideLayout280.xml"/><Relationship Id="rId23" Type="http://schemas.openxmlformats.org/officeDocument/2006/relationships/slideLayout" Target="../slideLayouts/slideLayout288.xml"/><Relationship Id="rId28" Type="http://schemas.openxmlformats.org/officeDocument/2006/relationships/slideLayout" Target="../slideLayouts/slideLayout293.xml"/><Relationship Id="rId36" Type="http://schemas.openxmlformats.org/officeDocument/2006/relationships/oleObject" Target="../embeddings/oleObject5.bin"/><Relationship Id="rId10" Type="http://schemas.openxmlformats.org/officeDocument/2006/relationships/slideLayout" Target="../slideLayouts/slideLayout275.xml"/><Relationship Id="rId19" Type="http://schemas.openxmlformats.org/officeDocument/2006/relationships/slideLayout" Target="../slideLayouts/slideLayout284.xml"/><Relationship Id="rId31" Type="http://schemas.openxmlformats.org/officeDocument/2006/relationships/slideLayout" Target="../slideLayouts/slideLayout296.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 Id="rId22" Type="http://schemas.openxmlformats.org/officeDocument/2006/relationships/slideLayout" Target="../slideLayouts/slideLayout287.xml"/><Relationship Id="rId27" Type="http://schemas.openxmlformats.org/officeDocument/2006/relationships/slideLayout" Target="../slideLayouts/slideLayout292.xml"/><Relationship Id="rId30" Type="http://schemas.openxmlformats.org/officeDocument/2006/relationships/slideLayout" Target="../slideLayouts/slideLayout295.xml"/><Relationship Id="rId35" Type="http://schemas.openxmlformats.org/officeDocument/2006/relationships/tags" Target="../tags/tag1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34" Type="http://schemas.openxmlformats.org/officeDocument/2006/relationships/tags" Target="../tags/tag13.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vmlDrawing" Target="../drawings/vmlDrawing7.v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theme" Target="../theme/theme14.xml"/><Relationship Id="rId37" Type="http://schemas.openxmlformats.org/officeDocument/2006/relationships/image" Target="../media/image26.emf"/><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oleObject" Target="../embeddings/oleObject7.bin"/><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tags" Target="../tags/tag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slideLayout" Target="../slideLayouts/slideLayout340.xml"/><Relationship Id="rId18" Type="http://schemas.openxmlformats.org/officeDocument/2006/relationships/slideLayout" Target="../slideLayouts/slideLayout345.xml"/><Relationship Id="rId26" Type="http://schemas.openxmlformats.org/officeDocument/2006/relationships/slideLayout" Target="../slideLayouts/slideLayout353.xml"/><Relationship Id="rId3" Type="http://schemas.openxmlformats.org/officeDocument/2006/relationships/slideLayout" Target="../slideLayouts/slideLayout330.xml"/><Relationship Id="rId21" Type="http://schemas.openxmlformats.org/officeDocument/2006/relationships/slideLayout" Target="../slideLayouts/slideLayout348.xml"/><Relationship Id="rId34" Type="http://schemas.openxmlformats.org/officeDocument/2006/relationships/tags" Target="../tags/tag17.xml"/><Relationship Id="rId7" Type="http://schemas.openxmlformats.org/officeDocument/2006/relationships/slideLayout" Target="../slideLayouts/slideLayout334.xml"/><Relationship Id="rId12" Type="http://schemas.openxmlformats.org/officeDocument/2006/relationships/slideLayout" Target="../slideLayouts/slideLayout339.xml"/><Relationship Id="rId17" Type="http://schemas.openxmlformats.org/officeDocument/2006/relationships/slideLayout" Target="../slideLayouts/slideLayout344.xml"/><Relationship Id="rId25" Type="http://schemas.openxmlformats.org/officeDocument/2006/relationships/slideLayout" Target="../slideLayouts/slideLayout352.xml"/><Relationship Id="rId33" Type="http://schemas.openxmlformats.org/officeDocument/2006/relationships/vmlDrawing" Target="../drawings/vmlDrawing9.vml"/><Relationship Id="rId2" Type="http://schemas.openxmlformats.org/officeDocument/2006/relationships/slideLayout" Target="../slideLayouts/slideLayout329.xml"/><Relationship Id="rId16" Type="http://schemas.openxmlformats.org/officeDocument/2006/relationships/slideLayout" Target="../slideLayouts/slideLayout343.xml"/><Relationship Id="rId20" Type="http://schemas.openxmlformats.org/officeDocument/2006/relationships/slideLayout" Target="../slideLayouts/slideLayout347.xml"/><Relationship Id="rId29" Type="http://schemas.openxmlformats.org/officeDocument/2006/relationships/slideLayout" Target="../slideLayouts/slideLayout356.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24" Type="http://schemas.openxmlformats.org/officeDocument/2006/relationships/slideLayout" Target="../slideLayouts/slideLayout351.xml"/><Relationship Id="rId32" Type="http://schemas.openxmlformats.org/officeDocument/2006/relationships/theme" Target="../theme/theme15.xml"/><Relationship Id="rId37" Type="http://schemas.openxmlformats.org/officeDocument/2006/relationships/image" Target="../media/image26.emf"/><Relationship Id="rId5" Type="http://schemas.openxmlformats.org/officeDocument/2006/relationships/slideLayout" Target="../slideLayouts/slideLayout332.xml"/><Relationship Id="rId15" Type="http://schemas.openxmlformats.org/officeDocument/2006/relationships/slideLayout" Target="../slideLayouts/slideLayout342.xml"/><Relationship Id="rId23" Type="http://schemas.openxmlformats.org/officeDocument/2006/relationships/slideLayout" Target="../slideLayouts/slideLayout350.xml"/><Relationship Id="rId28" Type="http://schemas.openxmlformats.org/officeDocument/2006/relationships/slideLayout" Target="../slideLayouts/slideLayout355.xml"/><Relationship Id="rId36" Type="http://schemas.openxmlformats.org/officeDocument/2006/relationships/oleObject" Target="../embeddings/oleObject9.bin"/><Relationship Id="rId10" Type="http://schemas.openxmlformats.org/officeDocument/2006/relationships/slideLayout" Target="../slideLayouts/slideLayout337.xml"/><Relationship Id="rId19" Type="http://schemas.openxmlformats.org/officeDocument/2006/relationships/slideLayout" Target="../slideLayouts/slideLayout346.xml"/><Relationship Id="rId31" Type="http://schemas.openxmlformats.org/officeDocument/2006/relationships/slideLayout" Target="../slideLayouts/slideLayout358.xml"/><Relationship Id="rId4" Type="http://schemas.openxmlformats.org/officeDocument/2006/relationships/slideLayout" Target="../slideLayouts/slideLayout331.xml"/><Relationship Id="rId9" Type="http://schemas.openxmlformats.org/officeDocument/2006/relationships/slideLayout" Target="../slideLayouts/slideLayout336.xml"/><Relationship Id="rId14" Type="http://schemas.openxmlformats.org/officeDocument/2006/relationships/slideLayout" Target="../slideLayouts/slideLayout341.xml"/><Relationship Id="rId22" Type="http://schemas.openxmlformats.org/officeDocument/2006/relationships/slideLayout" Target="../slideLayouts/slideLayout349.xml"/><Relationship Id="rId27" Type="http://schemas.openxmlformats.org/officeDocument/2006/relationships/slideLayout" Target="../slideLayouts/slideLayout354.xml"/><Relationship Id="rId30" Type="http://schemas.openxmlformats.org/officeDocument/2006/relationships/slideLayout" Target="../slideLayouts/slideLayout357.xml"/><Relationship Id="rId35" Type="http://schemas.openxmlformats.org/officeDocument/2006/relationships/tags" Target="../tags/tag1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slideLayout" Target="../slideLayouts/slideLayout371.xml"/><Relationship Id="rId18" Type="http://schemas.openxmlformats.org/officeDocument/2006/relationships/slideLayout" Target="../slideLayouts/slideLayout376.xml"/><Relationship Id="rId26" Type="http://schemas.openxmlformats.org/officeDocument/2006/relationships/slideLayout" Target="../slideLayouts/slideLayout384.xml"/><Relationship Id="rId3" Type="http://schemas.openxmlformats.org/officeDocument/2006/relationships/slideLayout" Target="../slideLayouts/slideLayout361.xml"/><Relationship Id="rId21" Type="http://schemas.openxmlformats.org/officeDocument/2006/relationships/slideLayout" Target="../slideLayouts/slideLayout379.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17" Type="http://schemas.openxmlformats.org/officeDocument/2006/relationships/slideLayout" Target="../slideLayouts/slideLayout375.xml"/><Relationship Id="rId25" Type="http://schemas.openxmlformats.org/officeDocument/2006/relationships/slideLayout" Target="../slideLayouts/slideLayout383.xml"/><Relationship Id="rId2" Type="http://schemas.openxmlformats.org/officeDocument/2006/relationships/slideLayout" Target="../slideLayouts/slideLayout360.xml"/><Relationship Id="rId16" Type="http://schemas.openxmlformats.org/officeDocument/2006/relationships/slideLayout" Target="../slideLayouts/slideLayout374.xml"/><Relationship Id="rId20" Type="http://schemas.openxmlformats.org/officeDocument/2006/relationships/slideLayout" Target="../slideLayouts/slideLayout378.xml"/><Relationship Id="rId29" Type="http://schemas.openxmlformats.org/officeDocument/2006/relationships/slideLayout" Target="../slideLayouts/slideLayout387.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24" Type="http://schemas.openxmlformats.org/officeDocument/2006/relationships/slideLayout" Target="../slideLayouts/slideLayout382.xml"/><Relationship Id="rId5" Type="http://schemas.openxmlformats.org/officeDocument/2006/relationships/slideLayout" Target="../slideLayouts/slideLayout363.xml"/><Relationship Id="rId15" Type="http://schemas.openxmlformats.org/officeDocument/2006/relationships/slideLayout" Target="../slideLayouts/slideLayout373.xml"/><Relationship Id="rId23" Type="http://schemas.openxmlformats.org/officeDocument/2006/relationships/slideLayout" Target="../slideLayouts/slideLayout381.xml"/><Relationship Id="rId28" Type="http://schemas.openxmlformats.org/officeDocument/2006/relationships/slideLayout" Target="../slideLayouts/slideLayout386.xml"/><Relationship Id="rId10" Type="http://schemas.openxmlformats.org/officeDocument/2006/relationships/slideLayout" Target="../slideLayouts/slideLayout368.xml"/><Relationship Id="rId19" Type="http://schemas.openxmlformats.org/officeDocument/2006/relationships/slideLayout" Target="../slideLayouts/slideLayout377.xml"/><Relationship Id="rId31" Type="http://schemas.openxmlformats.org/officeDocument/2006/relationships/theme" Target="../theme/theme16.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slideLayout" Target="../slideLayouts/slideLayout372.xml"/><Relationship Id="rId22" Type="http://schemas.openxmlformats.org/officeDocument/2006/relationships/slideLayout" Target="../slideLayouts/slideLayout380.xml"/><Relationship Id="rId27" Type="http://schemas.openxmlformats.org/officeDocument/2006/relationships/slideLayout" Target="../slideLayouts/slideLayout385.xml"/><Relationship Id="rId30" Type="http://schemas.openxmlformats.org/officeDocument/2006/relationships/slideLayout" Target="../slideLayouts/slideLayout38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slideLayout" Target="../slideLayouts/slideLayout401.xml"/><Relationship Id="rId18" Type="http://schemas.openxmlformats.org/officeDocument/2006/relationships/slideLayout" Target="../slideLayouts/slideLayout406.xml"/><Relationship Id="rId26" Type="http://schemas.openxmlformats.org/officeDocument/2006/relationships/slideLayout" Target="../slideLayouts/slideLayout414.xml"/><Relationship Id="rId3" Type="http://schemas.openxmlformats.org/officeDocument/2006/relationships/slideLayout" Target="../slideLayouts/slideLayout391.xml"/><Relationship Id="rId21" Type="http://schemas.openxmlformats.org/officeDocument/2006/relationships/slideLayout" Target="../slideLayouts/slideLayout409.xml"/><Relationship Id="rId34" Type="http://schemas.openxmlformats.org/officeDocument/2006/relationships/tags" Target="../tags/tag21.xml"/><Relationship Id="rId7" Type="http://schemas.openxmlformats.org/officeDocument/2006/relationships/slideLayout" Target="../slideLayouts/slideLayout395.xml"/><Relationship Id="rId12" Type="http://schemas.openxmlformats.org/officeDocument/2006/relationships/slideLayout" Target="../slideLayouts/slideLayout400.xml"/><Relationship Id="rId17" Type="http://schemas.openxmlformats.org/officeDocument/2006/relationships/slideLayout" Target="../slideLayouts/slideLayout405.xml"/><Relationship Id="rId25" Type="http://schemas.openxmlformats.org/officeDocument/2006/relationships/slideLayout" Target="../slideLayouts/slideLayout413.xml"/><Relationship Id="rId33" Type="http://schemas.openxmlformats.org/officeDocument/2006/relationships/vmlDrawing" Target="../drawings/vmlDrawing11.vml"/><Relationship Id="rId2" Type="http://schemas.openxmlformats.org/officeDocument/2006/relationships/slideLayout" Target="../slideLayouts/slideLayout390.xml"/><Relationship Id="rId16" Type="http://schemas.openxmlformats.org/officeDocument/2006/relationships/slideLayout" Target="../slideLayouts/slideLayout404.xml"/><Relationship Id="rId20" Type="http://schemas.openxmlformats.org/officeDocument/2006/relationships/slideLayout" Target="../slideLayouts/slideLayout408.xml"/><Relationship Id="rId29" Type="http://schemas.openxmlformats.org/officeDocument/2006/relationships/slideLayout" Target="../slideLayouts/slideLayout417.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24" Type="http://schemas.openxmlformats.org/officeDocument/2006/relationships/slideLayout" Target="../slideLayouts/slideLayout412.xml"/><Relationship Id="rId32" Type="http://schemas.openxmlformats.org/officeDocument/2006/relationships/theme" Target="../theme/theme17.xml"/><Relationship Id="rId37" Type="http://schemas.openxmlformats.org/officeDocument/2006/relationships/image" Target="../media/image26.emf"/><Relationship Id="rId5" Type="http://schemas.openxmlformats.org/officeDocument/2006/relationships/slideLayout" Target="../slideLayouts/slideLayout393.xml"/><Relationship Id="rId15" Type="http://schemas.openxmlformats.org/officeDocument/2006/relationships/slideLayout" Target="../slideLayouts/slideLayout403.xml"/><Relationship Id="rId23" Type="http://schemas.openxmlformats.org/officeDocument/2006/relationships/slideLayout" Target="../slideLayouts/slideLayout411.xml"/><Relationship Id="rId28" Type="http://schemas.openxmlformats.org/officeDocument/2006/relationships/slideLayout" Target="../slideLayouts/slideLayout416.xml"/><Relationship Id="rId36" Type="http://schemas.openxmlformats.org/officeDocument/2006/relationships/oleObject" Target="../embeddings/oleObject9.bin"/><Relationship Id="rId10" Type="http://schemas.openxmlformats.org/officeDocument/2006/relationships/slideLayout" Target="../slideLayouts/slideLayout398.xml"/><Relationship Id="rId19" Type="http://schemas.openxmlformats.org/officeDocument/2006/relationships/slideLayout" Target="../slideLayouts/slideLayout407.xml"/><Relationship Id="rId31" Type="http://schemas.openxmlformats.org/officeDocument/2006/relationships/slideLayout" Target="../slideLayouts/slideLayout419.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slideLayout" Target="../slideLayouts/slideLayout402.xml"/><Relationship Id="rId22" Type="http://schemas.openxmlformats.org/officeDocument/2006/relationships/slideLayout" Target="../slideLayouts/slideLayout410.xml"/><Relationship Id="rId27" Type="http://schemas.openxmlformats.org/officeDocument/2006/relationships/slideLayout" Target="../slideLayouts/slideLayout415.xml"/><Relationship Id="rId30" Type="http://schemas.openxmlformats.org/officeDocument/2006/relationships/slideLayout" Target="../slideLayouts/slideLayout418.xml"/><Relationship Id="rId35" Type="http://schemas.openxmlformats.org/officeDocument/2006/relationships/tags" Target="../tags/tag2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slideLayout" Target="../slideLayouts/slideLayout432.xml"/><Relationship Id="rId18" Type="http://schemas.openxmlformats.org/officeDocument/2006/relationships/slideLayout" Target="../slideLayouts/slideLayout437.xml"/><Relationship Id="rId26" Type="http://schemas.openxmlformats.org/officeDocument/2006/relationships/slideLayout" Target="../slideLayouts/slideLayout445.xml"/><Relationship Id="rId3" Type="http://schemas.openxmlformats.org/officeDocument/2006/relationships/slideLayout" Target="../slideLayouts/slideLayout422.xml"/><Relationship Id="rId21" Type="http://schemas.openxmlformats.org/officeDocument/2006/relationships/slideLayout" Target="../slideLayouts/slideLayout440.xml"/><Relationship Id="rId34" Type="http://schemas.openxmlformats.org/officeDocument/2006/relationships/tags" Target="../tags/tag25.xml"/><Relationship Id="rId7" Type="http://schemas.openxmlformats.org/officeDocument/2006/relationships/slideLayout" Target="../slideLayouts/slideLayout426.xml"/><Relationship Id="rId12" Type="http://schemas.openxmlformats.org/officeDocument/2006/relationships/slideLayout" Target="../slideLayouts/slideLayout431.xml"/><Relationship Id="rId17" Type="http://schemas.openxmlformats.org/officeDocument/2006/relationships/slideLayout" Target="../slideLayouts/slideLayout436.xml"/><Relationship Id="rId25" Type="http://schemas.openxmlformats.org/officeDocument/2006/relationships/slideLayout" Target="../slideLayouts/slideLayout444.xml"/><Relationship Id="rId33" Type="http://schemas.openxmlformats.org/officeDocument/2006/relationships/vmlDrawing" Target="../drawings/vmlDrawing13.vml"/><Relationship Id="rId2" Type="http://schemas.openxmlformats.org/officeDocument/2006/relationships/slideLayout" Target="../slideLayouts/slideLayout421.xml"/><Relationship Id="rId16" Type="http://schemas.openxmlformats.org/officeDocument/2006/relationships/slideLayout" Target="../slideLayouts/slideLayout435.xml"/><Relationship Id="rId20" Type="http://schemas.openxmlformats.org/officeDocument/2006/relationships/slideLayout" Target="../slideLayouts/slideLayout439.xml"/><Relationship Id="rId29" Type="http://schemas.openxmlformats.org/officeDocument/2006/relationships/slideLayout" Target="../slideLayouts/slideLayout448.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24" Type="http://schemas.openxmlformats.org/officeDocument/2006/relationships/slideLayout" Target="../slideLayouts/slideLayout443.xml"/><Relationship Id="rId32" Type="http://schemas.openxmlformats.org/officeDocument/2006/relationships/theme" Target="../theme/theme18.xml"/><Relationship Id="rId37" Type="http://schemas.openxmlformats.org/officeDocument/2006/relationships/image" Target="../media/image26.emf"/><Relationship Id="rId5" Type="http://schemas.openxmlformats.org/officeDocument/2006/relationships/slideLayout" Target="../slideLayouts/slideLayout424.xml"/><Relationship Id="rId15" Type="http://schemas.openxmlformats.org/officeDocument/2006/relationships/slideLayout" Target="../slideLayouts/slideLayout434.xml"/><Relationship Id="rId23" Type="http://schemas.openxmlformats.org/officeDocument/2006/relationships/slideLayout" Target="../slideLayouts/slideLayout442.xml"/><Relationship Id="rId28" Type="http://schemas.openxmlformats.org/officeDocument/2006/relationships/slideLayout" Target="../slideLayouts/slideLayout447.xml"/><Relationship Id="rId36" Type="http://schemas.openxmlformats.org/officeDocument/2006/relationships/oleObject" Target="../embeddings/oleObject11.bin"/><Relationship Id="rId10" Type="http://schemas.openxmlformats.org/officeDocument/2006/relationships/slideLayout" Target="../slideLayouts/slideLayout429.xml"/><Relationship Id="rId19" Type="http://schemas.openxmlformats.org/officeDocument/2006/relationships/slideLayout" Target="../slideLayouts/slideLayout438.xml"/><Relationship Id="rId31" Type="http://schemas.openxmlformats.org/officeDocument/2006/relationships/slideLayout" Target="../slideLayouts/slideLayout450.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slideLayout" Target="../slideLayouts/slideLayout433.xml"/><Relationship Id="rId22" Type="http://schemas.openxmlformats.org/officeDocument/2006/relationships/slideLayout" Target="../slideLayouts/slideLayout441.xml"/><Relationship Id="rId27" Type="http://schemas.openxmlformats.org/officeDocument/2006/relationships/slideLayout" Target="../slideLayouts/slideLayout446.xml"/><Relationship Id="rId30" Type="http://schemas.openxmlformats.org/officeDocument/2006/relationships/slideLayout" Target="../slideLayouts/slideLayout449.xml"/><Relationship Id="rId35" Type="http://schemas.openxmlformats.org/officeDocument/2006/relationships/tags" Target="../tags/tag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5.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2.jpeg"/><Relationship Id="rId2" Type="http://schemas.openxmlformats.org/officeDocument/2006/relationships/slideLayout" Target="../slideLayouts/slideLayout51.xml"/><Relationship Id="rId16" Type="http://schemas.openxmlformats.org/officeDocument/2006/relationships/image" Target="../media/image1.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5.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6.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theme" Target="../theme/theme7.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8.xml"/><Relationship Id="rId3" Type="http://schemas.openxmlformats.org/officeDocument/2006/relationships/slideLayout" Target="../slideLayouts/slideLayout143.xml"/><Relationship Id="rId21" Type="http://schemas.openxmlformats.org/officeDocument/2006/relationships/image" Target="../media/image3.png"/><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image" Target="../media/image24.jpe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5.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theme" Target="../theme/theme9.xml"/><Relationship Id="rId3" Type="http://schemas.openxmlformats.org/officeDocument/2006/relationships/slideLayout" Target="../slideLayouts/slideLayout160.xml"/><Relationship Id="rId21" Type="http://schemas.openxmlformats.org/officeDocument/2006/relationships/image" Target="../media/image3.png"/><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image" Target="../media/image24.jpeg"/><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19" Type="http://schemas.openxmlformats.org/officeDocument/2006/relationships/image" Target="../media/image5.png"/><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45CBD50-267C-4E0F-A2BC-4A56477603E4}"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5023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4548E22-D837-4F97-93B9-F879FD021DCA}"/>
              </a:ext>
            </a:extLst>
          </p:cNvPr>
          <p:cNvGraphicFramePr>
            <a:graphicFrameLocks noChangeAspect="1"/>
          </p:cNvGraphicFramePr>
          <p:nvPr userDrawn="1">
            <p:custDataLst>
              <p:tags r:id="rId33"/>
            </p:custDataLst>
            <p:extLst>
              <p:ext uri="{D42A27DB-BD31-4B8C-83A1-F6EECF244321}">
                <p14:modId xmlns:p14="http://schemas.microsoft.com/office/powerpoint/2010/main" val="3107924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35" imgW="624" imgH="623" progId="TCLayout.ActiveDocument.1">
                  <p:embed/>
                </p:oleObj>
              </mc:Choice>
              <mc:Fallback>
                <p:oleObj name="think-cell Slide" r:id="rId35" imgW="624" imgH="623" progId="TCLayout.ActiveDocument.1">
                  <p:embed/>
                  <p:pic>
                    <p:nvPicPr>
                      <p:cNvPr id="7" name="Object 6" hidden="1">
                        <a:extLst>
                          <a:ext uri="{FF2B5EF4-FFF2-40B4-BE49-F238E27FC236}">
                            <a16:creationId xmlns:a16="http://schemas.microsoft.com/office/drawing/2014/main" id="{B4548E22-D837-4F97-93B9-F879FD021DCA}"/>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489C92-158F-4E52-B460-21499F6A6416}"/>
              </a:ext>
            </a:extLst>
          </p:cNvPr>
          <p:cNvSpPr/>
          <p:nvPr userDrawn="1">
            <p:custDataLst>
              <p:tags r:id="rId3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107493D-6AAC-4C5A-8E4A-987FE7CF2D00}"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
        <p:nvSpPr>
          <p:cNvPr id="8" name="TextBox 7">
            <a:extLst>
              <a:ext uri="{FF2B5EF4-FFF2-40B4-BE49-F238E27FC236}">
                <a16:creationId xmlns:a16="http://schemas.microsoft.com/office/drawing/2014/main" id="{8406FC05-7E49-4546-A4ED-BE49104C58FD}"/>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2507148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 id="2147483881" r:id="rId29"/>
    <p:sldLayoutId id="2147483882"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4561231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 id="2147483914"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4548E22-D837-4F97-93B9-F879FD021DCA}"/>
              </a:ext>
            </a:extLst>
          </p:cNvPr>
          <p:cNvGraphicFramePr>
            <a:graphicFrameLocks noChangeAspect="1"/>
          </p:cNvGraphicFramePr>
          <p:nvPr userDrawn="1">
            <p:custDataLst>
              <p:tags r:id="rId34"/>
            </p:custDataLst>
            <p:extLst>
              <p:ext uri="{D42A27DB-BD31-4B8C-83A1-F6EECF244321}">
                <p14:modId xmlns:p14="http://schemas.microsoft.com/office/powerpoint/2010/main" val="2806358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36" imgW="624" imgH="623" progId="TCLayout.ActiveDocument.1">
                  <p:embed/>
                </p:oleObj>
              </mc:Choice>
              <mc:Fallback>
                <p:oleObj name="think-cell Slide" r:id="rId36" imgW="624" imgH="623" progId="TCLayout.ActiveDocument.1">
                  <p:embed/>
                  <p:pic>
                    <p:nvPicPr>
                      <p:cNvPr id="7" name="Object 6" hidden="1">
                        <a:extLst>
                          <a:ext uri="{FF2B5EF4-FFF2-40B4-BE49-F238E27FC236}">
                            <a16:creationId xmlns:a16="http://schemas.microsoft.com/office/drawing/2014/main" id="{B4548E22-D837-4F97-93B9-F879FD021DC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489C92-158F-4E52-B460-21499F6A6416}"/>
              </a:ext>
            </a:extLst>
          </p:cNvPr>
          <p:cNvSpPr/>
          <p:nvPr userDrawn="1">
            <p:custDataLst>
              <p:tags r:id="rId3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107493D-6AAC-4C5A-8E4A-987FE7CF2D00}"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
        <p:nvSpPr>
          <p:cNvPr id="8" name="TextBox 7">
            <a:extLst>
              <a:ext uri="{FF2B5EF4-FFF2-40B4-BE49-F238E27FC236}">
                <a16:creationId xmlns:a16="http://schemas.microsoft.com/office/drawing/2014/main" id="{8406FC05-7E49-4546-A4ED-BE49104C58FD}"/>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100964506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4548E22-D837-4F97-93B9-F879FD021DCA}"/>
              </a:ext>
            </a:extLst>
          </p:cNvPr>
          <p:cNvGraphicFramePr>
            <a:graphicFrameLocks noChangeAspect="1"/>
          </p:cNvGraphicFramePr>
          <p:nvPr userDrawn="1">
            <p:custDataLst>
              <p:tags r:id="rId34"/>
            </p:custDataLst>
            <p:extLst>
              <p:ext uri="{D42A27DB-BD31-4B8C-83A1-F6EECF244321}">
                <p14:modId xmlns:p14="http://schemas.microsoft.com/office/powerpoint/2010/main" val="353381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36" imgW="624" imgH="623" progId="TCLayout.ActiveDocument.1">
                  <p:embed/>
                </p:oleObj>
              </mc:Choice>
              <mc:Fallback>
                <p:oleObj name="think-cell Slide" r:id="rId36" imgW="624" imgH="623" progId="TCLayout.ActiveDocument.1">
                  <p:embed/>
                  <p:pic>
                    <p:nvPicPr>
                      <p:cNvPr id="7" name="Object 6" hidden="1">
                        <a:extLst>
                          <a:ext uri="{FF2B5EF4-FFF2-40B4-BE49-F238E27FC236}">
                            <a16:creationId xmlns:a16="http://schemas.microsoft.com/office/drawing/2014/main" id="{B4548E22-D837-4F97-93B9-F879FD021DC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489C92-158F-4E52-B460-21499F6A6416}"/>
              </a:ext>
            </a:extLst>
          </p:cNvPr>
          <p:cNvSpPr/>
          <p:nvPr userDrawn="1">
            <p:custDataLst>
              <p:tags r:id="rId3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107493D-6AAC-4C5A-8E4A-987FE7CF2D00}"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
        <p:nvSpPr>
          <p:cNvPr id="8" name="TextBox 7">
            <a:extLst>
              <a:ext uri="{FF2B5EF4-FFF2-40B4-BE49-F238E27FC236}">
                <a16:creationId xmlns:a16="http://schemas.microsoft.com/office/drawing/2014/main" id="{8406FC05-7E49-4546-A4ED-BE49104C58FD}"/>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16185304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 id="2147483968" r:id="rId21"/>
    <p:sldLayoutId id="2147483969" r:id="rId22"/>
    <p:sldLayoutId id="2147483970" r:id="rId23"/>
    <p:sldLayoutId id="2147483971" r:id="rId24"/>
    <p:sldLayoutId id="2147483972" r:id="rId25"/>
    <p:sldLayoutId id="2147483973" r:id="rId26"/>
    <p:sldLayoutId id="2147483974" r:id="rId27"/>
    <p:sldLayoutId id="2147483975" r:id="rId28"/>
    <p:sldLayoutId id="2147483976" r:id="rId29"/>
    <p:sldLayoutId id="2147483977" r:id="rId30"/>
    <p:sldLayoutId id="2147483978" r:id="rId3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4548E22-D837-4F97-93B9-F879FD021DCA}"/>
              </a:ext>
            </a:extLst>
          </p:cNvPr>
          <p:cNvGraphicFramePr>
            <a:graphicFrameLocks noChangeAspect="1"/>
          </p:cNvGraphicFramePr>
          <p:nvPr userDrawn="1">
            <p:custDataLst>
              <p:tags r:id="rId34"/>
            </p:custDataLst>
            <p:extLst>
              <p:ext uri="{D42A27DB-BD31-4B8C-83A1-F6EECF244321}">
                <p14:modId xmlns:p14="http://schemas.microsoft.com/office/powerpoint/2010/main" val="293290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Slide" r:id="rId36" imgW="624" imgH="623" progId="TCLayout.ActiveDocument.1">
                  <p:embed/>
                </p:oleObj>
              </mc:Choice>
              <mc:Fallback>
                <p:oleObj name="think-cell Slide" r:id="rId36" imgW="624" imgH="623" progId="TCLayout.ActiveDocument.1">
                  <p:embed/>
                  <p:pic>
                    <p:nvPicPr>
                      <p:cNvPr id="7" name="Object 6" hidden="1">
                        <a:extLst>
                          <a:ext uri="{FF2B5EF4-FFF2-40B4-BE49-F238E27FC236}">
                            <a16:creationId xmlns:a16="http://schemas.microsoft.com/office/drawing/2014/main" id="{B4548E22-D837-4F97-93B9-F879FD021DC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489C92-158F-4E52-B460-21499F6A6416}"/>
              </a:ext>
            </a:extLst>
          </p:cNvPr>
          <p:cNvSpPr/>
          <p:nvPr userDrawn="1">
            <p:custDataLst>
              <p:tags r:id="rId3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107493D-6AAC-4C5A-8E4A-987FE7CF2D00}"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
        <p:nvSpPr>
          <p:cNvPr id="8" name="TextBox 7">
            <a:extLst>
              <a:ext uri="{FF2B5EF4-FFF2-40B4-BE49-F238E27FC236}">
                <a16:creationId xmlns:a16="http://schemas.microsoft.com/office/drawing/2014/main" id="{8406FC05-7E49-4546-A4ED-BE49104C58FD}"/>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240988560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 id="2147484001" r:id="rId22"/>
    <p:sldLayoutId id="2147484002" r:id="rId23"/>
    <p:sldLayoutId id="2147484003" r:id="rId24"/>
    <p:sldLayoutId id="2147484004" r:id="rId25"/>
    <p:sldLayoutId id="2147484005" r:id="rId26"/>
    <p:sldLayoutId id="2147484006" r:id="rId27"/>
    <p:sldLayoutId id="2147484007" r:id="rId28"/>
    <p:sldLayoutId id="2147484008" r:id="rId29"/>
    <p:sldLayoutId id="2147484009" r:id="rId30"/>
    <p:sldLayoutId id="2147484010" r:id="rId3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4548E22-D837-4F97-93B9-F879FD021DCA}"/>
              </a:ext>
            </a:extLst>
          </p:cNvPr>
          <p:cNvGraphicFramePr>
            <a:graphicFrameLocks noChangeAspect="1"/>
          </p:cNvGraphicFramePr>
          <p:nvPr userDrawn="1">
            <p:custDataLst>
              <p:tags r:id="rId34"/>
            </p:custDataLst>
            <p:extLst>
              <p:ext uri="{D42A27DB-BD31-4B8C-83A1-F6EECF244321}">
                <p14:modId xmlns:p14="http://schemas.microsoft.com/office/powerpoint/2010/main" val="3008131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36" imgW="624" imgH="623" progId="TCLayout.ActiveDocument.1">
                  <p:embed/>
                </p:oleObj>
              </mc:Choice>
              <mc:Fallback>
                <p:oleObj name="think-cell Slide" r:id="rId36" imgW="624" imgH="623" progId="TCLayout.ActiveDocument.1">
                  <p:embed/>
                  <p:pic>
                    <p:nvPicPr>
                      <p:cNvPr id="7" name="Object 6" hidden="1">
                        <a:extLst>
                          <a:ext uri="{FF2B5EF4-FFF2-40B4-BE49-F238E27FC236}">
                            <a16:creationId xmlns:a16="http://schemas.microsoft.com/office/drawing/2014/main" id="{B4548E22-D837-4F97-93B9-F879FD021DC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489C92-158F-4E52-B460-21499F6A6416}"/>
              </a:ext>
            </a:extLst>
          </p:cNvPr>
          <p:cNvSpPr/>
          <p:nvPr userDrawn="1">
            <p:custDataLst>
              <p:tags r:id="rId3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107493D-6AAC-4C5A-8E4A-987FE7CF2D00}"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
        <p:nvSpPr>
          <p:cNvPr id="8" name="TextBox 7">
            <a:extLst>
              <a:ext uri="{FF2B5EF4-FFF2-40B4-BE49-F238E27FC236}">
                <a16:creationId xmlns:a16="http://schemas.microsoft.com/office/drawing/2014/main" id="{8406FC05-7E49-4546-A4ED-BE49104C58FD}"/>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163220621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 id="2147484034" r:id="rId23"/>
    <p:sldLayoutId id="2147484035" r:id="rId24"/>
    <p:sldLayoutId id="2147484036" r:id="rId25"/>
    <p:sldLayoutId id="2147484037" r:id="rId26"/>
    <p:sldLayoutId id="2147484038" r:id="rId27"/>
    <p:sldLayoutId id="2147484039" r:id="rId28"/>
    <p:sldLayoutId id="2147484040" r:id="rId29"/>
    <p:sldLayoutId id="2147484041" r:id="rId30"/>
    <p:sldLayoutId id="2147484042" r:id="rId3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71528627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 id="2147484061" r:id="rId18"/>
    <p:sldLayoutId id="2147484062" r:id="rId19"/>
    <p:sldLayoutId id="2147484063" r:id="rId20"/>
    <p:sldLayoutId id="2147484064" r:id="rId21"/>
    <p:sldLayoutId id="2147484065" r:id="rId22"/>
    <p:sldLayoutId id="2147484066" r:id="rId23"/>
    <p:sldLayoutId id="2147484067" r:id="rId24"/>
    <p:sldLayoutId id="2147484068" r:id="rId25"/>
    <p:sldLayoutId id="2147484069" r:id="rId26"/>
    <p:sldLayoutId id="2147484070" r:id="rId27"/>
    <p:sldLayoutId id="2147484071" r:id="rId28"/>
    <p:sldLayoutId id="2147484072" r:id="rId29"/>
    <p:sldLayoutId id="2147484073"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4548E22-D837-4F97-93B9-F879FD021DCA}"/>
              </a:ext>
            </a:extLst>
          </p:cNvPr>
          <p:cNvGraphicFramePr>
            <a:graphicFrameLocks noChangeAspect="1"/>
          </p:cNvGraphicFramePr>
          <p:nvPr userDrawn="1">
            <p:custDataLst>
              <p:tags r:id="rId34"/>
            </p:custDataLst>
            <p:extLst>
              <p:ext uri="{D42A27DB-BD31-4B8C-83A1-F6EECF244321}">
                <p14:modId xmlns:p14="http://schemas.microsoft.com/office/powerpoint/2010/main" val="3464718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Slide" r:id="rId36" imgW="624" imgH="623" progId="TCLayout.ActiveDocument.1">
                  <p:embed/>
                </p:oleObj>
              </mc:Choice>
              <mc:Fallback>
                <p:oleObj name="think-cell Slide" r:id="rId36" imgW="624" imgH="623" progId="TCLayout.ActiveDocument.1">
                  <p:embed/>
                  <p:pic>
                    <p:nvPicPr>
                      <p:cNvPr id="7" name="Object 6" hidden="1">
                        <a:extLst>
                          <a:ext uri="{FF2B5EF4-FFF2-40B4-BE49-F238E27FC236}">
                            <a16:creationId xmlns:a16="http://schemas.microsoft.com/office/drawing/2014/main" id="{B4548E22-D837-4F97-93B9-F879FD021DC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489C92-158F-4E52-B460-21499F6A6416}"/>
              </a:ext>
            </a:extLst>
          </p:cNvPr>
          <p:cNvSpPr/>
          <p:nvPr userDrawn="1">
            <p:custDataLst>
              <p:tags r:id="rId3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107493D-6AAC-4C5A-8E4A-987FE7CF2D00}"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
        <p:nvSpPr>
          <p:cNvPr id="8" name="TextBox 7">
            <a:extLst>
              <a:ext uri="{FF2B5EF4-FFF2-40B4-BE49-F238E27FC236}">
                <a16:creationId xmlns:a16="http://schemas.microsoft.com/office/drawing/2014/main" id="{8406FC05-7E49-4546-A4ED-BE49104C58FD}"/>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3996105637"/>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 id="2147484101" r:id="rId27"/>
    <p:sldLayoutId id="2147484102" r:id="rId28"/>
    <p:sldLayoutId id="2147484103" r:id="rId29"/>
    <p:sldLayoutId id="2147484104" r:id="rId30"/>
    <p:sldLayoutId id="2147484105" r:id="rId3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4548E22-D837-4F97-93B9-F879FD021DCA}"/>
              </a:ext>
            </a:extLst>
          </p:cNvPr>
          <p:cNvGraphicFramePr>
            <a:graphicFrameLocks noChangeAspect="1"/>
          </p:cNvGraphicFramePr>
          <p:nvPr userDrawn="1">
            <p:custDataLst>
              <p:tags r:id="rId3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Slide" r:id="rId36" imgW="624" imgH="623" progId="TCLayout.ActiveDocument.1">
                  <p:embed/>
                </p:oleObj>
              </mc:Choice>
              <mc:Fallback>
                <p:oleObj name="think-cell Slide" r:id="rId36" imgW="624" imgH="623" progId="TCLayout.ActiveDocument.1">
                  <p:embed/>
                  <p:pic>
                    <p:nvPicPr>
                      <p:cNvPr id="7" name="Object 6" hidden="1">
                        <a:extLst>
                          <a:ext uri="{FF2B5EF4-FFF2-40B4-BE49-F238E27FC236}">
                            <a16:creationId xmlns:a16="http://schemas.microsoft.com/office/drawing/2014/main" id="{B4548E22-D837-4F97-93B9-F879FD021DC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489C92-158F-4E52-B460-21499F6A6416}"/>
              </a:ext>
            </a:extLst>
          </p:cNvPr>
          <p:cNvSpPr/>
          <p:nvPr userDrawn="1">
            <p:custDataLst>
              <p:tags r:id="rId3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107493D-6AAC-4C5A-8E4A-987FE7CF2D00}"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
        <p:nvSpPr>
          <p:cNvPr id="8" name="TextBox 7">
            <a:extLst>
              <a:ext uri="{FF2B5EF4-FFF2-40B4-BE49-F238E27FC236}">
                <a16:creationId xmlns:a16="http://schemas.microsoft.com/office/drawing/2014/main" id="{8406FC05-7E49-4546-A4ED-BE49104C58FD}"/>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2409885605"/>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4" r:id="rId28"/>
    <p:sldLayoutId id="2147484135" r:id="rId29"/>
    <p:sldLayoutId id="2147484136" r:id="rId30"/>
    <p:sldLayoutId id="2147484137" r:id="rId3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DD0BE432-FD0A-4867-9AB1-03DC44C21927}" type="datetime1">
              <a:rPr lang="en-US" smtClean="0"/>
              <a:t>8/21/2020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5533870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745" r:id="rId17"/>
    <p:sldLayoutId id="2147483747" r:id="rId18"/>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D96CB5A6-0279-4FD5-97DB-829C17D7E85F}" type="datetime1">
              <a:rPr lang="en-US" smtClean="0"/>
              <a:t>8/21/2020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8804343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78A4018E-00DE-4990-9525-C383070FABFB}" type="datetime1">
              <a:rPr lang="en-US" smtClean="0">
                <a:solidFill>
                  <a:schemeClr val="accent1">
                    <a:lumMod val="60000"/>
                    <a:lumOff val="40000"/>
                  </a:schemeClr>
                </a:solidFill>
              </a:rPr>
              <a:pPr/>
              <a:t>8/21/2020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778604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22371F43-131B-47E1-9574-B0B3933947C6}" type="datetime1">
              <a:rPr lang="en-US" smtClean="0"/>
              <a:t>8/21/2020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926117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DF54B7A8-6BFB-43CC-AADE-7999D6D58956}"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2749858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4A8F0526-4CCC-4A93-AA1B-3C5117B7B389}" type="datetime1">
              <a:rPr lang="en-US" smtClean="0"/>
              <a:t>8/21/2020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51424925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BF30C9-9CD7-E44C-9DE7-E213A1BDD543}"/>
              </a:ext>
            </a:extLst>
          </p:cNvPr>
          <p:cNvPicPr>
            <a:picLocks noChangeAspect="1"/>
          </p:cNvPicPr>
          <p:nvPr/>
        </p:nvPicPr>
        <p:blipFill>
          <a:blip r:embed="rId20"/>
          <a:stretch>
            <a:fillRect/>
          </a:stretch>
        </p:blipFill>
        <p:spPr>
          <a:xfrm>
            <a:off x="-1" y="1717"/>
            <a:ext cx="12192001" cy="1270000"/>
          </a:xfrm>
          <a:prstGeom prst="rect">
            <a:avLst/>
          </a:prstGeom>
        </p:spPr>
      </p:pic>
      <p:pic>
        <p:nvPicPr>
          <p:cNvPr id="8" name="Picture 7">
            <a:extLst>
              <a:ext uri="{FF2B5EF4-FFF2-40B4-BE49-F238E27FC236}">
                <a16:creationId xmlns:a16="http://schemas.microsoft.com/office/drawing/2014/main" id="{F8AAE62B-DAD5-FA4A-AB36-6E653934395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6278" y="248819"/>
            <a:ext cx="1454955" cy="727477"/>
          </a:xfrm>
          <a:prstGeom prst="rect">
            <a:avLst/>
          </a:prstGeom>
          <a:noFill/>
        </p:spPr>
      </p:pic>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551C97DE-690E-4EDF-A012-090B54990C8C}" type="datetime1">
              <a:rPr lang="en-US" smtClean="0"/>
              <a:t>8/21/2020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pic>
        <p:nvPicPr>
          <p:cNvPr id="9" name="Picture 8">
            <a:extLst>
              <a:ext uri="{FF2B5EF4-FFF2-40B4-BE49-F238E27FC236}">
                <a16:creationId xmlns:a16="http://schemas.microsoft.com/office/drawing/2014/main" id="{DCBDE65D-124D-4A42-8274-3F2988910EF7}"/>
              </a:ext>
            </a:extLst>
          </p:cNvPr>
          <p:cNvPicPr>
            <a:picLocks noChangeAspect="1"/>
          </p:cNvPicPr>
          <p:nvPr userDrawn="1"/>
        </p:nvPicPr>
        <p:blipFill>
          <a:blip r:embed="rId20"/>
          <a:stretch>
            <a:fillRect/>
          </a:stretch>
        </p:blipFill>
        <p:spPr>
          <a:xfrm>
            <a:off x="-1" y="1717"/>
            <a:ext cx="12192001" cy="1270000"/>
          </a:xfrm>
          <a:prstGeom prst="rect">
            <a:avLst/>
          </a:prstGeom>
        </p:spPr>
      </p:pic>
      <p:pic>
        <p:nvPicPr>
          <p:cNvPr id="10" name="Picture 9">
            <a:extLst>
              <a:ext uri="{FF2B5EF4-FFF2-40B4-BE49-F238E27FC236}">
                <a16:creationId xmlns:a16="http://schemas.microsoft.com/office/drawing/2014/main" id="{82DC4719-B0C4-460B-AAD1-052019CCBF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26278" y="248819"/>
            <a:ext cx="1454955" cy="727477"/>
          </a:xfrm>
          <a:prstGeom prst="rect">
            <a:avLst/>
          </a:prstGeom>
          <a:noFill/>
        </p:spPr>
      </p:pic>
    </p:spTree>
    <p:extLst>
      <p:ext uri="{BB962C8B-B14F-4D97-AF65-F5344CB8AC3E}">
        <p14:creationId xmlns:p14="http://schemas.microsoft.com/office/powerpoint/2010/main" val="423255256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BF30C9-9CD7-E44C-9DE7-E213A1BDD543}"/>
              </a:ext>
            </a:extLst>
          </p:cNvPr>
          <p:cNvPicPr>
            <a:picLocks noChangeAspect="1"/>
          </p:cNvPicPr>
          <p:nvPr userDrawn="1"/>
        </p:nvPicPr>
        <p:blipFill>
          <a:blip r:embed="rId20"/>
          <a:stretch>
            <a:fillRect/>
          </a:stretch>
        </p:blipFill>
        <p:spPr>
          <a:xfrm>
            <a:off x="-1" y="1717"/>
            <a:ext cx="12192001" cy="1270000"/>
          </a:xfrm>
          <a:prstGeom prst="rect">
            <a:avLst/>
          </a:prstGeom>
        </p:spPr>
      </p:pic>
      <p:pic>
        <p:nvPicPr>
          <p:cNvPr id="8" name="Picture 7">
            <a:extLst>
              <a:ext uri="{FF2B5EF4-FFF2-40B4-BE49-F238E27FC236}">
                <a16:creationId xmlns:a16="http://schemas.microsoft.com/office/drawing/2014/main" id="{F8AAE62B-DAD5-FA4A-AB36-6E653934395A}"/>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26278" y="248819"/>
            <a:ext cx="1454955" cy="727477"/>
          </a:xfrm>
          <a:prstGeom prst="rect">
            <a:avLst/>
          </a:prstGeom>
          <a:noFill/>
        </p:spPr>
      </p:pic>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551C97DE-690E-4EDF-A012-090B54990C8C}" type="datetime1">
              <a:rPr lang="en-US" smtClean="0"/>
              <a:t>8/21/2020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27108864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43.xml"/><Relationship Id="rId4" Type="http://schemas.openxmlformats.org/officeDocument/2006/relationships/image" Target="../media/image45.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hyperlink" Target="https://tea.texas.gov/sites/default/files/covid/2020-2021-School-Year-ADA-Hold-Harmless-Final.xlsx" TargetMode="External"/><Relationship Id="rId2" Type="http://schemas.openxmlformats.org/officeDocument/2006/relationships/hyperlink" Target="https://tea.texas.gov/texas-schools/health-safety-discipline/covid/covid-19-support-district-waivers-finance-grants#enrollment" TargetMode="Externa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at laptop on table">
            <a:extLst>
              <a:ext uri="{FF2B5EF4-FFF2-40B4-BE49-F238E27FC236}">
                <a16:creationId xmlns:a16="http://schemas.microsoft.com/office/drawing/2014/main" id="{877AEDF5-5E4D-7641-A10B-AED2D62E395A}"/>
              </a:ext>
            </a:extLst>
          </p:cNvPr>
          <p:cNvPicPr>
            <a:picLocks noChangeAspect="1"/>
          </p:cNvPicPr>
          <p:nvPr/>
        </p:nvPicPr>
        <p:blipFill>
          <a:blip r:embed="rId2">
            <a:alphaModFix amt="86000"/>
            <a:extLst>
              <a:ext uri="{28A0092B-C50C-407E-A947-70E740481C1C}">
                <a14:useLocalDpi xmlns:a14="http://schemas.microsoft.com/office/drawing/2010/main" val="0"/>
              </a:ext>
            </a:extLst>
          </a:blip>
          <a:srcRect/>
          <a:stretch/>
        </p:blipFill>
        <p:spPr>
          <a:xfrm>
            <a:off x="1" y="3048"/>
            <a:ext cx="12191999" cy="6854952"/>
          </a:xfrm>
          <a:prstGeom prst="rect">
            <a:avLst/>
          </a:prstGeom>
          <a:scene3d>
            <a:camera prst="orthographicFront">
              <a:rot lat="0" lon="10800000" rev="0"/>
            </a:camera>
            <a:lightRig rig="threePt" dir="t"/>
          </a:scene3d>
        </p:spPr>
      </p:pic>
      <p:sp>
        <p:nvSpPr>
          <p:cNvPr id="3" name="Rectangle 2" descr="2020-21 ADA Hold Harmless">
            <a:extLst>
              <a:ext uri="{FF2B5EF4-FFF2-40B4-BE49-F238E27FC236}">
                <a16:creationId xmlns:a16="http://schemas.microsoft.com/office/drawing/2014/main" id="{D1E4710C-D2FE-2C46-96A6-52C44802C18E}"/>
              </a:ext>
            </a:extLst>
          </p:cNvPr>
          <p:cNvSpPr/>
          <p:nvPr/>
        </p:nvSpPr>
        <p:spPr>
          <a:xfrm>
            <a:off x="361507" y="0"/>
            <a:ext cx="3094074" cy="685495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A&#10;&#10;">
            <a:extLst>
              <a:ext uri="{FF2B5EF4-FFF2-40B4-BE49-F238E27FC236}">
                <a16:creationId xmlns:a16="http://schemas.microsoft.com/office/drawing/2014/main" id="{97B566E6-A38A-5447-83FE-4C958C933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5" name="Title 3">
            <a:extLst>
              <a:ext uri="{FF2B5EF4-FFF2-40B4-BE49-F238E27FC236}">
                <a16:creationId xmlns:a16="http://schemas.microsoft.com/office/drawing/2014/main" id="{BC2137B0-D6B7-4B44-971C-993108DFDBE3}"/>
              </a:ext>
            </a:extLst>
          </p:cNvPr>
          <p:cNvSpPr txBox="1">
            <a:spLocks noGrp="1"/>
          </p:cNvSpPr>
          <p:nvPr>
            <p:ph type="title" idx="4294967295"/>
          </p:nvPr>
        </p:nvSpPr>
        <p:spPr>
          <a:xfrm>
            <a:off x="327403" y="4236715"/>
            <a:ext cx="3162280" cy="18124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j-ea"/>
                <a:cs typeface="+mj-cs"/>
              </a:rPr>
              <a:t>Timely Topic: 2020-21: ADA Hold Harmless</a:t>
            </a:r>
            <a:endParaRPr kumimoji="0" lang="en-US" sz="2800" b="1" i="0" u="none" strike="noStrike" kern="1200" cap="none" spc="0" normalizeH="0" baseline="0" noProof="0" dirty="0">
              <a:ln>
                <a:noFill/>
              </a:ln>
              <a:solidFill>
                <a:schemeClr val="bg1"/>
              </a:solidFill>
              <a:effectLst/>
              <a:uLnTx/>
              <a:uFillTx/>
              <a:latin typeface="+mn-lt"/>
              <a:ea typeface="+mj-ea"/>
              <a:cs typeface="+mj-cs"/>
            </a:endParaRPr>
          </a:p>
        </p:txBody>
      </p:sp>
      <p:pic>
        <p:nvPicPr>
          <p:cNvPr id="6" name="Picture 5">
            <a:extLst>
              <a:ext uri="{FF2B5EF4-FFF2-40B4-BE49-F238E27FC236}">
                <a16:creationId xmlns:a16="http://schemas.microsoft.com/office/drawing/2014/main" id="{0F704666-E4D6-E044-A4DA-8A0D39F678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66" y="1197578"/>
            <a:ext cx="2569878" cy="2398685"/>
          </a:xfrm>
          <a:prstGeom prst="rect">
            <a:avLst/>
          </a:prstGeom>
        </p:spPr>
      </p:pic>
    </p:spTree>
    <p:extLst>
      <p:ext uri="{BB962C8B-B14F-4D97-AF65-F5344CB8AC3E}">
        <p14:creationId xmlns:p14="http://schemas.microsoft.com/office/powerpoint/2010/main" val="391558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D245-B189-4955-B65A-6DB0D448A4BB}"/>
              </a:ext>
            </a:extLst>
          </p:cNvPr>
          <p:cNvSpPr>
            <a:spLocks noGrp="1"/>
          </p:cNvSpPr>
          <p:nvPr>
            <p:ph type="title"/>
          </p:nvPr>
        </p:nvSpPr>
        <p:spPr>
          <a:xfrm>
            <a:off x="578816" y="2677650"/>
            <a:ext cx="6099386" cy="751350"/>
          </a:xfrm>
        </p:spPr>
        <p:txBody>
          <a:bodyPr>
            <a:normAutofit fontScale="90000"/>
          </a:bodyPr>
          <a:lstStyle/>
          <a:p>
            <a:r>
              <a:rPr lang="en-US" sz="9100" dirty="0">
                <a:solidFill>
                  <a:srgbClr val="F58021"/>
                </a:solidFill>
              </a:rPr>
              <a:t>Open Q&amp;A?</a:t>
            </a:r>
            <a:br>
              <a:rPr lang="en-US" sz="4400" dirty="0"/>
            </a:br>
            <a:br>
              <a:rPr lang="en-US" sz="4400" dirty="0"/>
            </a:br>
            <a:r>
              <a:rPr lang="en-US" sz="4400" dirty="0"/>
              <a:t>Thank you!</a:t>
            </a:r>
            <a:br>
              <a:rPr lang="en-US" sz="4400" dirty="0"/>
            </a:br>
            <a:br>
              <a:rPr lang="en-US" sz="4400" dirty="0"/>
            </a:br>
            <a:r>
              <a:rPr lang="en-US" sz="4400" i="1" u="sng" dirty="0"/>
              <a:t>tea.texas.gov/coronavirus</a:t>
            </a:r>
            <a:r>
              <a:rPr lang="en-US" sz="4400" dirty="0"/>
              <a:t>  </a:t>
            </a:r>
          </a:p>
        </p:txBody>
      </p:sp>
      <p:pic>
        <p:nvPicPr>
          <p:cNvPr id="7" name="Picture 6">
            <a:extLst>
              <a:ext uri="{FF2B5EF4-FFF2-40B4-BE49-F238E27FC236}">
                <a16:creationId xmlns:a16="http://schemas.microsoft.com/office/drawing/2014/main" id="{E609A879-B524-47A2-A191-F192C87A33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045" y="153230"/>
            <a:ext cx="4149575" cy="3873150"/>
          </a:xfrm>
          <a:prstGeom prst="rect">
            <a:avLst/>
          </a:prstGeom>
        </p:spPr>
      </p:pic>
      <p:sp>
        <p:nvSpPr>
          <p:cNvPr id="14" name="Rectangle 13">
            <a:extLst>
              <a:ext uri="{FF2B5EF4-FFF2-40B4-BE49-F238E27FC236}">
                <a16:creationId xmlns:a16="http://schemas.microsoft.com/office/drawing/2014/main" id="{CCB1A90B-6825-4A82-8030-B777A59649F0}"/>
              </a:ext>
            </a:extLst>
          </p:cNvPr>
          <p:cNvSpPr/>
          <p:nvPr/>
        </p:nvSpPr>
        <p:spPr>
          <a:xfrm>
            <a:off x="7275621" y="4183551"/>
            <a:ext cx="2173546" cy="548881"/>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Resources </a:t>
            </a:r>
          </a:p>
        </p:txBody>
      </p:sp>
      <p:sp>
        <p:nvSpPr>
          <p:cNvPr id="15" name="Rectangle 14">
            <a:extLst>
              <a:ext uri="{FF2B5EF4-FFF2-40B4-BE49-F238E27FC236}">
                <a16:creationId xmlns:a16="http://schemas.microsoft.com/office/drawing/2014/main" id="{BD13C58D-30F6-450E-B46D-D8393F7AC475}"/>
              </a:ext>
            </a:extLst>
          </p:cNvPr>
          <p:cNvSpPr/>
          <p:nvPr/>
        </p:nvSpPr>
        <p:spPr>
          <a:xfrm>
            <a:off x="9775364" y="4178750"/>
            <a:ext cx="2058673" cy="548881"/>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Support</a:t>
            </a:r>
            <a:r>
              <a:rPr lang="en-US" sz="3800" b="1">
                <a:solidFill>
                  <a:schemeClr val="bg1"/>
                </a:solidFill>
              </a:rPr>
              <a:t>  </a:t>
            </a:r>
          </a:p>
        </p:txBody>
      </p:sp>
      <p:sp>
        <p:nvSpPr>
          <p:cNvPr id="16" name="Rectangle 15">
            <a:extLst>
              <a:ext uri="{FF2B5EF4-FFF2-40B4-BE49-F238E27FC236}">
                <a16:creationId xmlns:a16="http://schemas.microsoft.com/office/drawing/2014/main" id="{18AEABE1-AB5D-46A7-8EA8-C993E39D1F0B}"/>
              </a:ext>
            </a:extLst>
          </p:cNvPr>
          <p:cNvSpPr/>
          <p:nvPr/>
        </p:nvSpPr>
        <p:spPr>
          <a:xfrm>
            <a:off x="7291735" y="5050855"/>
            <a:ext cx="2157432" cy="548881"/>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Guidance</a:t>
            </a:r>
            <a:r>
              <a:rPr lang="en-US" sz="3800" b="1">
                <a:solidFill>
                  <a:schemeClr val="bg1"/>
                </a:solidFill>
              </a:rPr>
              <a:t>  </a:t>
            </a:r>
          </a:p>
        </p:txBody>
      </p:sp>
      <p:sp>
        <p:nvSpPr>
          <p:cNvPr id="17" name="Rectangle 16">
            <a:extLst>
              <a:ext uri="{FF2B5EF4-FFF2-40B4-BE49-F238E27FC236}">
                <a16:creationId xmlns:a16="http://schemas.microsoft.com/office/drawing/2014/main" id="{35D2BA2F-A2C3-487B-8BB9-03F392406B64}"/>
              </a:ext>
            </a:extLst>
          </p:cNvPr>
          <p:cNvSpPr/>
          <p:nvPr/>
        </p:nvSpPr>
        <p:spPr>
          <a:xfrm>
            <a:off x="9775364" y="5050854"/>
            <a:ext cx="2058673" cy="548881"/>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Tools</a:t>
            </a:r>
            <a:r>
              <a:rPr lang="en-US" sz="3800" b="1">
                <a:solidFill>
                  <a:schemeClr val="bg1"/>
                </a:solidFill>
              </a:rPr>
              <a:t>  </a:t>
            </a:r>
          </a:p>
        </p:txBody>
      </p:sp>
    </p:spTree>
    <p:extLst>
      <p:ext uri="{BB962C8B-B14F-4D97-AF65-F5344CB8AC3E}">
        <p14:creationId xmlns:p14="http://schemas.microsoft.com/office/powerpoint/2010/main" val="5803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BCE3-CCB6-44DD-9F73-21D0F3BFDA6B}"/>
              </a:ext>
            </a:extLst>
          </p:cNvPr>
          <p:cNvSpPr>
            <a:spLocks noGrp="1"/>
          </p:cNvSpPr>
          <p:nvPr>
            <p:ph type="title"/>
          </p:nvPr>
        </p:nvSpPr>
        <p:spPr/>
        <p:txBody>
          <a:bodyPr>
            <a:normAutofit/>
          </a:bodyPr>
          <a:lstStyle/>
          <a:p>
            <a:r>
              <a:rPr lang="en-US"/>
              <a:t>Will there be an ADA hold harmless for FY2021?</a:t>
            </a:r>
          </a:p>
        </p:txBody>
      </p:sp>
      <p:sp>
        <p:nvSpPr>
          <p:cNvPr id="3" name="Content Placeholder 2">
            <a:extLst>
              <a:ext uri="{FF2B5EF4-FFF2-40B4-BE49-F238E27FC236}">
                <a16:creationId xmlns:a16="http://schemas.microsoft.com/office/drawing/2014/main" id="{D7B90661-AA8C-4643-8716-4B7271821635}"/>
              </a:ext>
            </a:extLst>
          </p:cNvPr>
          <p:cNvSpPr>
            <a:spLocks noGrp="1"/>
          </p:cNvSpPr>
          <p:nvPr>
            <p:ph idx="1"/>
          </p:nvPr>
        </p:nvSpPr>
        <p:spPr/>
        <p:txBody>
          <a:bodyPr/>
          <a:lstStyle/>
          <a:p>
            <a:r>
              <a:rPr lang="en-US" sz="3200"/>
              <a:t>Yes. TEA will institute the ADA hold harmless for the first two six-week attendance reporting periods as follows: if an LEA’s Refined ADA counts during those first two six-week reporting periods are less than the ADA hold harmless projections, the first two six-week attendance reporting periods for FY2021 will be excluded from the calculation of ADA and student FTEs for FSP funding purposes and will be replaced with the ADA hold harmless projections.</a:t>
            </a:r>
          </a:p>
        </p:txBody>
      </p:sp>
      <p:sp>
        <p:nvSpPr>
          <p:cNvPr id="4" name="Slide Number Placeholder 3">
            <a:extLst>
              <a:ext uri="{FF2B5EF4-FFF2-40B4-BE49-F238E27FC236}">
                <a16:creationId xmlns:a16="http://schemas.microsoft.com/office/drawing/2014/main" id="{2F10DC3E-9B2B-4244-9E41-4A6CA7CC8458}"/>
              </a:ext>
            </a:extLst>
          </p:cNvPr>
          <p:cNvSpPr>
            <a:spLocks noGrp="1"/>
          </p:cNvSpPr>
          <p:nvPr>
            <p:ph type="sldNum" sz="quarter" idx="4"/>
          </p:nvPr>
        </p:nvSpPr>
        <p:spPr/>
        <p:txBody>
          <a:bodyPr/>
          <a:lstStyle/>
          <a:p>
            <a:fld id="{69C126A4-BD19-47E2-8A0E-0DE1B9D8C925}" type="slidenum">
              <a:rPr lang="en-US" smtClean="0"/>
              <a:pPr/>
              <a:t>2</a:t>
            </a:fld>
            <a:endParaRPr lang="en-US"/>
          </a:p>
        </p:txBody>
      </p:sp>
    </p:spTree>
    <p:extLst>
      <p:ext uri="{BB962C8B-B14F-4D97-AF65-F5344CB8AC3E}">
        <p14:creationId xmlns:p14="http://schemas.microsoft.com/office/powerpoint/2010/main" val="218070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BCE3-CCB6-44DD-9F73-21D0F3BFDA6B}"/>
              </a:ext>
            </a:extLst>
          </p:cNvPr>
          <p:cNvSpPr>
            <a:spLocks noGrp="1"/>
          </p:cNvSpPr>
          <p:nvPr>
            <p:ph type="title"/>
          </p:nvPr>
        </p:nvSpPr>
        <p:spPr/>
        <p:txBody>
          <a:bodyPr>
            <a:normAutofit/>
          </a:bodyPr>
          <a:lstStyle/>
          <a:p>
            <a:r>
              <a:rPr lang="en-US"/>
              <a:t>ADA Hold Harmless Methodology</a:t>
            </a:r>
          </a:p>
        </p:txBody>
      </p:sp>
      <p:sp>
        <p:nvSpPr>
          <p:cNvPr id="3" name="Content Placeholder 2">
            <a:extLst>
              <a:ext uri="{FF2B5EF4-FFF2-40B4-BE49-F238E27FC236}">
                <a16:creationId xmlns:a16="http://schemas.microsoft.com/office/drawing/2014/main" id="{D7B90661-AA8C-4643-8716-4B7271821635}"/>
              </a:ext>
            </a:extLst>
          </p:cNvPr>
          <p:cNvSpPr>
            <a:spLocks noGrp="1"/>
          </p:cNvSpPr>
          <p:nvPr>
            <p:ph idx="1"/>
          </p:nvPr>
        </p:nvSpPr>
        <p:spPr/>
        <p:txBody>
          <a:bodyPr/>
          <a:lstStyle/>
          <a:p>
            <a:pPr marL="514350" indent="-514350">
              <a:buFont typeface="+mj-lt"/>
              <a:buAutoNum type="arabicPeriod"/>
            </a:pPr>
            <a:r>
              <a:rPr lang="en-US"/>
              <a:t>The ADA HH methodology is a three-year trend projection using final ADA numbers from the 2017-2018 through the 2019-2020 school years, unless this projection is both 15% higher and 100 ADA higher than the 2020-2021 LPE projections. In the latter case, 2020-2021 LPE counts will be used.</a:t>
            </a:r>
          </a:p>
          <a:p>
            <a:pPr marL="514350" indent="-514350">
              <a:buFont typeface="+mj-lt"/>
              <a:buAutoNum type="arabicPeriod"/>
            </a:pPr>
            <a:r>
              <a:rPr lang="en-US"/>
              <a:t>The Final Spreadsheet can be found here:</a:t>
            </a:r>
          </a:p>
          <a:p>
            <a:pPr marL="457200" lvl="1" indent="0">
              <a:buNone/>
            </a:pPr>
            <a:r>
              <a:rPr lang="en-US">
                <a:hlinkClick r:id="rId2"/>
              </a:rPr>
              <a:t>https://tea.texas.gov/texas-schools/health-safety-discipline/covid/covid-19-support-district-waivers-finance-grants#enrollment</a:t>
            </a:r>
            <a:endParaRPr lang="en-US"/>
          </a:p>
          <a:p>
            <a:pPr marL="457200" lvl="1" indent="0">
              <a:buNone/>
            </a:pPr>
            <a:endParaRPr lang="en-US"/>
          </a:p>
          <a:p>
            <a:pPr marL="457200" lvl="1" indent="0">
              <a:buNone/>
            </a:pPr>
            <a:r>
              <a:rPr lang="en-US">
                <a:hlinkClick r:id="rId3"/>
              </a:rPr>
              <a:t>https://tea.texas.gov/sites/default/files/covid/2020-2021-School-Year-ADA-Hold-Harmless-Final.xlsx</a:t>
            </a:r>
            <a:endParaRPr lang="en-US"/>
          </a:p>
          <a:p>
            <a:pPr marL="457200" lvl="1" indent="0">
              <a:buNone/>
            </a:pPr>
            <a:endParaRPr lang="en-US"/>
          </a:p>
        </p:txBody>
      </p:sp>
      <p:sp>
        <p:nvSpPr>
          <p:cNvPr id="4" name="Slide Number Placeholder 3">
            <a:extLst>
              <a:ext uri="{FF2B5EF4-FFF2-40B4-BE49-F238E27FC236}">
                <a16:creationId xmlns:a16="http://schemas.microsoft.com/office/drawing/2014/main" id="{2F10DC3E-9B2B-4244-9E41-4A6CA7CC8458}"/>
              </a:ext>
            </a:extLst>
          </p:cNvPr>
          <p:cNvSpPr>
            <a:spLocks noGrp="1"/>
          </p:cNvSpPr>
          <p:nvPr>
            <p:ph type="sldNum" sz="quarter" idx="4"/>
          </p:nvPr>
        </p:nvSpPr>
        <p:spPr/>
        <p:txBody>
          <a:bodyPr/>
          <a:lstStyle/>
          <a:p>
            <a:fld id="{69C126A4-BD19-47E2-8A0E-0DE1B9D8C925}" type="slidenum">
              <a:rPr lang="en-US" smtClean="0"/>
              <a:pPr/>
              <a:t>3</a:t>
            </a:fld>
            <a:endParaRPr lang="en-US"/>
          </a:p>
        </p:txBody>
      </p:sp>
    </p:spTree>
    <p:extLst>
      <p:ext uri="{BB962C8B-B14F-4D97-AF65-F5344CB8AC3E}">
        <p14:creationId xmlns:p14="http://schemas.microsoft.com/office/powerpoint/2010/main" val="129362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BCE3-CCB6-44DD-9F73-21D0F3BFDA6B}"/>
              </a:ext>
            </a:extLst>
          </p:cNvPr>
          <p:cNvSpPr>
            <a:spLocks noGrp="1"/>
          </p:cNvSpPr>
          <p:nvPr>
            <p:ph type="title"/>
          </p:nvPr>
        </p:nvSpPr>
        <p:spPr/>
        <p:txBody>
          <a:bodyPr>
            <a:normAutofit/>
          </a:bodyPr>
          <a:lstStyle/>
          <a:p>
            <a:r>
              <a:rPr lang="en-US"/>
              <a:t>ADA Hold Harmless – Important facts to know</a:t>
            </a:r>
          </a:p>
        </p:txBody>
      </p:sp>
      <p:sp>
        <p:nvSpPr>
          <p:cNvPr id="3" name="Content Placeholder 2">
            <a:extLst>
              <a:ext uri="{FF2B5EF4-FFF2-40B4-BE49-F238E27FC236}">
                <a16:creationId xmlns:a16="http://schemas.microsoft.com/office/drawing/2014/main" id="{D7B90661-AA8C-4643-8716-4B7271821635}"/>
              </a:ext>
            </a:extLst>
          </p:cNvPr>
          <p:cNvSpPr>
            <a:spLocks noGrp="1"/>
          </p:cNvSpPr>
          <p:nvPr>
            <p:ph idx="1"/>
          </p:nvPr>
        </p:nvSpPr>
        <p:spPr/>
        <p:txBody>
          <a:bodyPr/>
          <a:lstStyle/>
          <a:p>
            <a:pPr marL="514350" indent="-514350">
              <a:buFont typeface="+mj-lt"/>
              <a:buAutoNum type="arabicPeriod"/>
            </a:pPr>
            <a:r>
              <a:rPr lang="en-US" dirty="0"/>
              <a:t>For purposes of the 2020-2021 ADA hold harmless calculation, the 2017-2018 attendance counts used will be the counts based on the Hurricane Harvey ADA hold harmless. In addition, the 2019-2020 attendance counts used will be the counts currently in the District Planning Estimate (DPE) column of the 2019-2020 Summary of Finances report as of July 15, 2020.</a:t>
            </a:r>
          </a:p>
          <a:p>
            <a:pPr marL="514350" indent="-514350">
              <a:buFont typeface="+mj-lt"/>
              <a:buAutoNum type="arabicPeriod"/>
            </a:pPr>
            <a:r>
              <a:rPr lang="en-US" dirty="0"/>
              <a:t>For school districts, TEA calculated the 2019-2020 ADA and FTEs using LEA enrollment counts from the Fall 2019 PEIMS Snapshot, based on attendance rates from the 2018-2019 school year. For open-enrollment charter schools the 2019-2020 ADA and FTEs are from charter submitted attendance data as of March 2020.</a:t>
            </a:r>
          </a:p>
        </p:txBody>
      </p:sp>
      <p:sp>
        <p:nvSpPr>
          <p:cNvPr id="4" name="Slide Number Placeholder 3">
            <a:extLst>
              <a:ext uri="{FF2B5EF4-FFF2-40B4-BE49-F238E27FC236}">
                <a16:creationId xmlns:a16="http://schemas.microsoft.com/office/drawing/2014/main" id="{2F10DC3E-9B2B-4244-9E41-4A6CA7CC8458}"/>
              </a:ext>
            </a:extLst>
          </p:cNvPr>
          <p:cNvSpPr>
            <a:spLocks noGrp="1"/>
          </p:cNvSpPr>
          <p:nvPr>
            <p:ph type="sldNum" sz="quarter" idx="4"/>
          </p:nvPr>
        </p:nvSpPr>
        <p:spPr/>
        <p:txBody>
          <a:bodyPr/>
          <a:lstStyle/>
          <a:p>
            <a:fld id="{69C126A4-BD19-47E2-8A0E-0DE1B9D8C925}" type="slidenum">
              <a:rPr lang="en-US" smtClean="0"/>
              <a:pPr/>
              <a:t>4</a:t>
            </a:fld>
            <a:endParaRPr lang="en-US"/>
          </a:p>
        </p:txBody>
      </p:sp>
    </p:spTree>
    <p:extLst>
      <p:ext uri="{BB962C8B-B14F-4D97-AF65-F5344CB8AC3E}">
        <p14:creationId xmlns:p14="http://schemas.microsoft.com/office/powerpoint/2010/main" val="184818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BCE3-CCB6-44DD-9F73-21D0F3BFDA6B}"/>
              </a:ext>
            </a:extLst>
          </p:cNvPr>
          <p:cNvSpPr>
            <a:spLocks noGrp="1"/>
          </p:cNvSpPr>
          <p:nvPr>
            <p:ph type="title"/>
          </p:nvPr>
        </p:nvSpPr>
        <p:spPr/>
        <p:txBody>
          <a:bodyPr>
            <a:normAutofit/>
          </a:bodyPr>
          <a:lstStyle/>
          <a:p>
            <a:r>
              <a:rPr lang="en-US" dirty="0"/>
              <a:t>ADA Hold Harmless – Important facts to know</a:t>
            </a:r>
          </a:p>
        </p:txBody>
      </p:sp>
      <p:sp>
        <p:nvSpPr>
          <p:cNvPr id="3" name="Content Placeholder 2">
            <a:extLst>
              <a:ext uri="{FF2B5EF4-FFF2-40B4-BE49-F238E27FC236}">
                <a16:creationId xmlns:a16="http://schemas.microsoft.com/office/drawing/2014/main" id="{D7B90661-AA8C-4643-8716-4B7271821635}"/>
              </a:ext>
            </a:extLst>
          </p:cNvPr>
          <p:cNvSpPr>
            <a:spLocks noGrp="1"/>
          </p:cNvSpPr>
          <p:nvPr>
            <p:ph idx="1"/>
          </p:nvPr>
        </p:nvSpPr>
        <p:spPr/>
        <p:txBody>
          <a:bodyPr/>
          <a:lstStyle/>
          <a:p>
            <a:pPr marL="514350" indent="-514350">
              <a:buFont typeface="+mj-lt"/>
              <a:buAutoNum type="arabicPeriod"/>
            </a:pPr>
            <a:r>
              <a:rPr lang="en-US" b="1">
                <a:solidFill>
                  <a:srgbClr val="F58021"/>
                </a:solidFill>
              </a:rPr>
              <a:t>ADA Hold Harmless values for each LEA are final and are not subject to further appeal to the commissioner.</a:t>
            </a:r>
          </a:p>
          <a:p>
            <a:pPr marL="514350" indent="-514350">
              <a:buFont typeface="+mj-lt"/>
              <a:buAutoNum type="arabicPeriod"/>
            </a:pPr>
            <a:r>
              <a:rPr lang="en-US"/>
              <a:t>For purposes of the hold harmless calculation, TEA will not consider each six weeks attendance period independent of each other.</a:t>
            </a:r>
          </a:p>
          <a:p>
            <a:pPr marL="514350" indent="-514350">
              <a:buFont typeface="+mj-lt"/>
              <a:buAutoNum type="arabicPeriod"/>
            </a:pPr>
            <a:r>
              <a:rPr lang="en-US"/>
              <a:t>This “ADA hold harmless” methodology will only apply to attendance-based counts and will not apply to enrollment-based FSP allotments such as the state compensatory education allotment and the dyslexia allotment.</a:t>
            </a:r>
          </a:p>
        </p:txBody>
      </p:sp>
      <p:sp>
        <p:nvSpPr>
          <p:cNvPr id="4" name="Slide Number Placeholder 3">
            <a:extLst>
              <a:ext uri="{FF2B5EF4-FFF2-40B4-BE49-F238E27FC236}">
                <a16:creationId xmlns:a16="http://schemas.microsoft.com/office/drawing/2014/main" id="{2F10DC3E-9B2B-4244-9E41-4A6CA7CC8458}"/>
              </a:ext>
            </a:extLst>
          </p:cNvPr>
          <p:cNvSpPr>
            <a:spLocks noGrp="1"/>
          </p:cNvSpPr>
          <p:nvPr>
            <p:ph type="sldNum" sz="quarter" idx="4"/>
          </p:nvPr>
        </p:nvSpPr>
        <p:spPr/>
        <p:txBody>
          <a:bodyPr/>
          <a:lstStyle/>
          <a:p>
            <a:fld id="{69C126A4-BD19-47E2-8A0E-0DE1B9D8C925}" type="slidenum">
              <a:rPr lang="en-US" smtClean="0"/>
              <a:pPr/>
              <a:t>5</a:t>
            </a:fld>
            <a:endParaRPr lang="en-US"/>
          </a:p>
        </p:txBody>
      </p:sp>
    </p:spTree>
    <p:extLst>
      <p:ext uri="{BB962C8B-B14F-4D97-AF65-F5344CB8AC3E}">
        <p14:creationId xmlns:p14="http://schemas.microsoft.com/office/powerpoint/2010/main" val="6487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BCE3-CCB6-44DD-9F73-21D0F3BFDA6B}"/>
              </a:ext>
            </a:extLst>
          </p:cNvPr>
          <p:cNvSpPr>
            <a:spLocks noGrp="1"/>
          </p:cNvSpPr>
          <p:nvPr>
            <p:ph type="title"/>
          </p:nvPr>
        </p:nvSpPr>
        <p:spPr/>
        <p:txBody>
          <a:bodyPr>
            <a:normAutofit/>
          </a:bodyPr>
          <a:lstStyle/>
          <a:p>
            <a:r>
              <a:rPr lang="en-US"/>
              <a:t>ADA Hold Harmless – Charter Schools</a:t>
            </a:r>
          </a:p>
        </p:txBody>
      </p:sp>
      <p:sp>
        <p:nvSpPr>
          <p:cNvPr id="3" name="Content Placeholder 2">
            <a:extLst>
              <a:ext uri="{FF2B5EF4-FFF2-40B4-BE49-F238E27FC236}">
                <a16:creationId xmlns:a16="http://schemas.microsoft.com/office/drawing/2014/main" id="{D7B90661-AA8C-4643-8716-4B7271821635}"/>
              </a:ext>
            </a:extLst>
          </p:cNvPr>
          <p:cNvSpPr>
            <a:spLocks noGrp="1"/>
          </p:cNvSpPr>
          <p:nvPr>
            <p:ph idx="1"/>
          </p:nvPr>
        </p:nvSpPr>
        <p:spPr/>
        <p:txBody>
          <a:bodyPr/>
          <a:lstStyle/>
          <a:p>
            <a:pPr marL="514350" indent="-514350">
              <a:buFont typeface="+mj-lt"/>
              <a:buAutoNum type="arabicPeriod"/>
            </a:pPr>
            <a:r>
              <a:rPr lang="en-US"/>
              <a:t>Open-enrollment charter schools that are operating for the first time in 2020–2021 will be ineligible for the ADA hold harmless. </a:t>
            </a:r>
          </a:p>
          <a:p>
            <a:pPr marL="514350" indent="-514350">
              <a:buFont typeface="+mj-lt"/>
              <a:buAutoNum type="arabicPeriod"/>
            </a:pPr>
            <a:r>
              <a:rPr lang="en-US"/>
              <a:t>For charter schools that were not in operation during the 2017-2018 school year, but were in operation in either 2018-2019 or 2019-2020, TEA will use 2019-2020 ADA and FTE counts for the purposes of the ADA hold harmless calculation. </a:t>
            </a:r>
          </a:p>
          <a:p>
            <a:pPr marL="514350" indent="-514350">
              <a:buFont typeface="+mj-lt"/>
              <a:buAutoNum type="arabicPeriod"/>
            </a:pPr>
            <a:r>
              <a:rPr lang="en-US"/>
              <a:t>Charter schools will continue to submit current year attendance to the State Funding Division per normal processes, unless cash flow issues would result, State Funding Division should be contacted before data submission.</a:t>
            </a:r>
          </a:p>
        </p:txBody>
      </p:sp>
      <p:sp>
        <p:nvSpPr>
          <p:cNvPr id="4" name="Slide Number Placeholder 3">
            <a:extLst>
              <a:ext uri="{FF2B5EF4-FFF2-40B4-BE49-F238E27FC236}">
                <a16:creationId xmlns:a16="http://schemas.microsoft.com/office/drawing/2014/main" id="{2F10DC3E-9B2B-4244-9E41-4A6CA7CC8458}"/>
              </a:ext>
            </a:extLst>
          </p:cNvPr>
          <p:cNvSpPr>
            <a:spLocks noGrp="1"/>
          </p:cNvSpPr>
          <p:nvPr>
            <p:ph type="sldNum" sz="quarter" idx="4"/>
          </p:nvPr>
        </p:nvSpPr>
        <p:spPr/>
        <p:txBody>
          <a:bodyPr/>
          <a:lstStyle/>
          <a:p>
            <a:fld id="{69C126A4-BD19-47E2-8A0E-0DE1B9D8C925}" type="slidenum">
              <a:rPr lang="en-US" smtClean="0"/>
              <a:pPr/>
              <a:t>6</a:t>
            </a:fld>
            <a:endParaRPr lang="en-US"/>
          </a:p>
        </p:txBody>
      </p:sp>
    </p:spTree>
    <p:extLst>
      <p:ext uri="{BB962C8B-B14F-4D97-AF65-F5344CB8AC3E}">
        <p14:creationId xmlns:p14="http://schemas.microsoft.com/office/powerpoint/2010/main" val="353575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BCE3-CCB6-44DD-9F73-21D0F3BFDA6B}"/>
              </a:ext>
            </a:extLst>
          </p:cNvPr>
          <p:cNvSpPr>
            <a:spLocks noGrp="1"/>
          </p:cNvSpPr>
          <p:nvPr>
            <p:ph type="title"/>
          </p:nvPr>
        </p:nvSpPr>
        <p:spPr/>
        <p:txBody>
          <a:bodyPr>
            <a:normAutofit/>
          </a:bodyPr>
          <a:lstStyle/>
          <a:p>
            <a:r>
              <a:rPr lang="en-US"/>
              <a:t>ADA Hold Harmless – Attendance Rate Caps</a:t>
            </a:r>
          </a:p>
        </p:txBody>
      </p:sp>
      <p:sp>
        <p:nvSpPr>
          <p:cNvPr id="3" name="Content Placeholder 2">
            <a:extLst>
              <a:ext uri="{FF2B5EF4-FFF2-40B4-BE49-F238E27FC236}">
                <a16:creationId xmlns:a16="http://schemas.microsoft.com/office/drawing/2014/main" id="{D7B90661-AA8C-4643-8716-4B7271821635}"/>
              </a:ext>
            </a:extLst>
          </p:cNvPr>
          <p:cNvSpPr>
            <a:spLocks noGrp="1"/>
          </p:cNvSpPr>
          <p:nvPr>
            <p:ph idx="1"/>
          </p:nvPr>
        </p:nvSpPr>
        <p:spPr>
          <a:xfrm>
            <a:off x="712380" y="1139358"/>
            <a:ext cx="10623762" cy="4351338"/>
          </a:xfrm>
        </p:spPr>
        <p:txBody>
          <a:bodyPr/>
          <a:lstStyle/>
          <a:p>
            <a:pPr marL="514350" indent="-514350">
              <a:buFont typeface="+mj-lt"/>
              <a:buAutoNum type="arabicPeriod"/>
            </a:pPr>
            <a:r>
              <a:rPr lang="en-US" dirty="0"/>
              <a:t>For state funding purposes, the aggregate attendance rate for eligible students at the LEA for the 2020–2021 school year will be capped at the level of the aggregate attendance rate for eligible students at the LEA from the 2018–2019 school year. </a:t>
            </a:r>
          </a:p>
          <a:p>
            <a:pPr marL="514350" indent="-514350">
              <a:buFont typeface="+mj-lt"/>
              <a:buAutoNum type="arabicPeriod"/>
            </a:pPr>
            <a:r>
              <a:rPr lang="en-US" dirty="0"/>
              <a:t>LEAs that were not in operation during the 2018–2019 school year will have their aggregate attendance rate capped at the aggregate attendance rate for the LEA for the 2019–2020 school year. </a:t>
            </a:r>
          </a:p>
          <a:p>
            <a:pPr marL="514350" indent="-514350">
              <a:buFont typeface="+mj-lt"/>
              <a:buAutoNum type="arabicPeriod"/>
            </a:pPr>
            <a:r>
              <a:rPr lang="en-US" dirty="0"/>
              <a:t>LEAs that were not in operation in either the 2018–2019 or 2019–2020 school years will have their aggregate attendance rate capped at the state average attendance rate from the 2018–2019 school year. </a:t>
            </a:r>
          </a:p>
        </p:txBody>
      </p:sp>
      <p:sp>
        <p:nvSpPr>
          <p:cNvPr id="4" name="Slide Number Placeholder 3">
            <a:extLst>
              <a:ext uri="{FF2B5EF4-FFF2-40B4-BE49-F238E27FC236}">
                <a16:creationId xmlns:a16="http://schemas.microsoft.com/office/drawing/2014/main" id="{2F10DC3E-9B2B-4244-9E41-4A6CA7CC8458}"/>
              </a:ext>
            </a:extLst>
          </p:cNvPr>
          <p:cNvSpPr>
            <a:spLocks noGrp="1"/>
          </p:cNvSpPr>
          <p:nvPr>
            <p:ph type="sldNum" sz="quarter" idx="4"/>
          </p:nvPr>
        </p:nvSpPr>
        <p:spPr/>
        <p:txBody>
          <a:bodyPr/>
          <a:lstStyle/>
          <a:p>
            <a:fld id="{69C126A4-BD19-47E2-8A0E-0DE1B9D8C925}" type="slidenum">
              <a:rPr lang="en-US" smtClean="0"/>
              <a:pPr/>
              <a:t>7</a:t>
            </a:fld>
            <a:endParaRPr lang="en-US"/>
          </a:p>
        </p:txBody>
      </p:sp>
    </p:spTree>
    <p:extLst>
      <p:ext uri="{BB962C8B-B14F-4D97-AF65-F5344CB8AC3E}">
        <p14:creationId xmlns:p14="http://schemas.microsoft.com/office/powerpoint/2010/main" val="79902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BCE3-CCB6-44DD-9F73-21D0F3BFDA6B}"/>
              </a:ext>
            </a:extLst>
          </p:cNvPr>
          <p:cNvSpPr>
            <a:spLocks noGrp="1"/>
          </p:cNvSpPr>
          <p:nvPr>
            <p:ph type="title"/>
          </p:nvPr>
        </p:nvSpPr>
        <p:spPr/>
        <p:txBody>
          <a:bodyPr>
            <a:normAutofit/>
          </a:bodyPr>
          <a:lstStyle/>
          <a:p>
            <a:r>
              <a:rPr lang="en-US" dirty="0"/>
              <a:t>Sample Scenario #1</a:t>
            </a:r>
          </a:p>
        </p:txBody>
      </p:sp>
      <p:sp>
        <p:nvSpPr>
          <p:cNvPr id="3" name="Content Placeholder 2">
            <a:extLst>
              <a:ext uri="{FF2B5EF4-FFF2-40B4-BE49-F238E27FC236}">
                <a16:creationId xmlns:a16="http://schemas.microsoft.com/office/drawing/2014/main" id="{D7B90661-AA8C-4643-8716-4B7271821635}"/>
              </a:ext>
            </a:extLst>
          </p:cNvPr>
          <p:cNvSpPr>
            <a:spLocks noGrp="1"/>
          </p:cNvSpPr>
          <p:nvPr>
            <p:ph idx="1"/>
          </p:nvPr>
        </p:nvSpPr>
        <p:spPr>
          <a:xfrm>
            <a:off x="712380" y="1495651"/>
            <a:ext cx="10870020" cy="4505756"/>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800" i="1"/>
          </a:p>
          <a:p>
            <a:pPr marL="0" indent="0">
              <a:buNone/>
            </a:pPr>
            <a:r>
              <a:rPr lang="en-US" i="1"/>
              <a:t>Would the mainstream ADA figures be eligible for the hold harmless since the average of 185 is less than the HH level of 200?</a:t>
            </a:r>
          </a:p>
          <a:p>
            <a:pPr marL="0" indent="0">
              <a:buNone/>
            </a:pPr>
            <a:r>
              <a:rPr lang="en-US" b="1">
                <a:solidFill>
                  <a:schemeClr val="tx1"/>
                </a:solidFill>
              </a:rPr>
              <a:t>No, because the average ADA of 24,050 is more than the HH level of 24,000, therefore in this case, the LEA is ineligible for the hold harmless.</a:t>
            </a:r>
          </a:p>
          <a:p>
            <a:pPr marL="0" indent="0">
              <a:buNone/>
            </a:pPr>
            <a:endParaRPr lang="en-US"/>
          </a:p>
        </p:txBody>
      </p:sp>
      <p:graphicFrame>
        <p:nvGraphicFramePr>
          <p:cNvPr id="7" name="Table 6">
            <a:extLst>
              <a:ext uri="{FF2B5EF4-FFF2-40B4-BE49-F238E27FC236}">
                <a16:creationId xmlns:a16="http://schemas.microsoft.com/office/drawing/2014/main" id="{B2956664-8706-C345-ABA4-4381923A2445}"/>
              </a:ext>
            </a:extLst>
          </p:cNvPr>
          <p:cNvGraphicFramePr>
            <a:graphicFrameLocks noGrp="1"/>
          </p:cNvGraphicFramePr>
          <p:nvPr>
            <p:extLst>
              <p:ext uri="{D42A27DB-BD31-4B8C-83A1-F6EECF244321}">
                <p14:modId xmlns:p14="http://schemas.microsoft.com/office/powerpoint/2010/main" val="2870502515"/>
              </p:ext>
            </p:extLst>
          </p:nvPr>
        </p:nvGraphicFramePr>
        <p:xfrm>
          <a:off x="712380" y="1011011"/>
          <a:ext cx="10623762" cy="2945064"/>
        </p:xfrm>
        <a:graphic>
          <a:graphicData uri="http://schemas.openxmlformats.org/drawingml/2006/table">
            <a:tbl>
              <a:tblPr firstRow="1"/>
              <a:tblGrid>
                <a:gridCol w="1627996">
                  <a:extLst>
                    <a:ext uri="{9D8B030D-6E8A-4147-A177-3AD203B41FA5}">
                      <a16:colId xmlns:a16="http://schemas.microsoft.com/office/drawing/2014/main" val="3126145585"/>
                    </a:ext>
                  </a:extLst>
                </a:gridCol>
                <a:gridCol w="1284590">
                  <a:extLst>
                    <a:ext uri="{9D8B030D-6E8A-4147-A177-3AD203B41FA5}">
                      <a16:colId xmlns:a16="http://schemas.microsoft.com/office/drawing/2014/main" val="2397899017"/>
                    </a:ext>
                  </a:extLst>
                </a:gridCol>
                <a:gridCol w="1284590">
                  <a:extLst>
                    <a:ext uri="{9D8B030D-6E8A-4147-A177-3AD203B41FA5}">
                      <a16:colId xmlns:a16="http://schemas.microsoft.com/office/drawing/2014/main" val="601177326"/>
                    </a:ext>
                  </a:extLst>
                </a:gridCol>
                <a:gridCol w="1285499">
                  <a:extLst>
                    <a:ext uri="{9D8B030D-6E8A-4147-A177-3AD203B41FA5}">
                      <a16:colId xmlns:a16="http://schemas.microsoft.com/office/drawing/2014/main" val="3644153173"/>
                    </a:ext>
                  </a:extLst>
                </a:gridCol>
                <a:gridCol w="1285499">
                  <a:extLst>
                    <a:ext uri="{9D8B030D-6E8A-4147-A177-3AD203B41FA5}">
                      <a16:colId xmlns:a16="http://schemas.microsoft.com/office/drawing/2014/main" val="1393471093"/>
                    </a:ext>
                  </a:extLst>
                </a:gridCol>
                <a:gridCol w="1284590">
                  <a:extLst>
                    <a:ext uri="{9D8B030D-6E8A-4147-A177-3AD203B41FA5}">
                      <a16:colId xmlns:a16="http://schemas.microsoft.com/office/drawing/2014/main" val="123333585"/>
                    </a:ext>
                  </a:extLst>
                </a:gridCol>
                <a:gridCol w="1285499">
                  <a:extLst>
                    <a:ext uri="{9D8B030D-6E8A-4147-A177-3AD203B41FA5}">
                      <a16:colId xmlns:a16="http://schemas.microsoft.com/office/drawing/2014/main" val="835127763"/>
                    </a:ext>
                  </a:extLst>
                </a:gridCol>
                <a:gridCol w="1285499">
                  <a:extLst>
                    <a:ext uri="{9D8B030D-6E8A-4147-A177-3AD203B41FA5}">
                      <a16:colId xmlns:a16="http://schemas.microsoft.com/office/drawing/2014/main" val="3942967813"/>
                    </a:ext>
                  </a:extLst>
                </a:gridCol>
              </a:tblGrid>
              <a:tr h="598104">
                <a:tc rowSpan="2">
                  <a:txBody>
                    <a:bodyPr/>
                    <a:lstStyle/>
                    <a:p>
                      <a:pPr marL="0" marR="0" algn="ctr">
                        <a:spcBef>
                          <a:spcPts val="0"/>
                        </a:spcBef>
                        <a:spcAft>
                          <a:spcPts val="0"/>
                        </a:spcAft>
                      </a:pPr>
                      <a:br>
                        <a:rPr lang="en-US" sz="2200" b="1">
                          <a:solidFill>
                            <a:srgbClr val="0D6CB9"/>
                          </a:solidFill>
                          <a:effectLst/>
                          <a:latin typeface="Calibri" panose="020F0502020204030204" pitchFamily="34" charset="0"/>
                        </a:rPr>
                      </a:br>
                      <a:r>
                        <a:rPr lang="en-US" sz="2200" b="1">
                          <a:solidFill>
                            <a:srgbClr val="0D6CB9"/>
                          </a:solidFill>
                          <a:effectLst/>
                          <a:latin typeface="Calibri" panose="020F0502020204030204" pitchFamily="34" charset="0"/>
                        </a:rPr>
                        <a:t>HH Level*</a:t>
                      </a:r>
                      <a:endParaRPr lang="en-US" sz="2200">
                        <a:solidFill>
                          <a:srgbClr val="0D6CB9"/>
                        </a:solidFill>
                        <a:effectLst/>
                        <a:latin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0"/>
                        </a:spcAft>
                      </a:pPr>
                      <a:r>
                        <a:rPr lang="en-US" sz="2200" b="1">
                          <a:solidFill>
                            <a:srgbClr val="0D6CB9"/>
                          </a:solidFill>
                          <a:effectLst/>
                          <a:latin typeface="Calibri" panose="020F0502020204030204" pitchFamily="34" charset="0"/>
                        </a:rPr>
                        <a:t>2020-21 Attendance Data</a:t>
                      </a:r>
                      <a:endParaRPr lang="en-US" sz="2200">
                        <a:solidFill>
                          <a:srgbClr val="0D6CB9"/>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200">
                        <a:solidFill>
                          <a:srgbClr val="0D6CB9"/>
                        </a:solidFill>
                      </a:endParaRP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83151604"/>
                  </a:ext>
                </a:extLst>
              </a:tr>
              <a:tr h="257750">
                <a:tc vMerge="1">
                  <a:txBody>
                    <a:bodyPr/>
                    <a:lstStyle/>
                    <a:p>
                      <a:endParaRPr lang="en-US"/>
                    </a:p>
                  </a:txBody>
                  <a:tcPr/>
                </a:tc>
                <a:tc>
                  <a:txBody>
                    <a:bodyPr/>
                    <a:lstStyle/>
                    <a:p>
                      <a:pPr marL="0" marR="0">
                        <a:spcBef>
                          <a:spcPts val="0"/>
                        </a:spcBef>
                        <a:spcAft>
                          <a:spcPts val="0"/>
                        </a:spcAft>
                      </a:pPr>
                      <a:r>
                        <a:rPr lang="en-US" sz="2200" b="1">
                          <a:solidFill>
                            <a:srgbClr val="00B05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FF0000"/>
                          </a:solidFill>
                          <a:effectLst/>
                          <a:latin typeface="Calibri" panose="020F0502020204030204" pitchFamily="34" charset="0"/>
                        </a:rPr>
                        <a:t>1</a:t>
                      </a:r>
                      <a:r>
                        <a:rPr lang="en-US" sz="2200" baseline="30000">
                          <a:solidFill>
                            <a:srgbClr val="FF0000"/>
                          </a:solidFill>
                          <a:effectLst/>
                          <a:latin typeface="Calibri" panose="020F0502020204030204" pitchFamily="34" charset="0"/>
                        </a:rPr>
                        <a:t>st</a:t>
                      </a:r>
                      <a:r>
                        <a:rPr lang="en-US" sz="2200">
                          <a:solidFill>
                            <a:srgbClr val="FF0000"/>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FF0000"/>
                          </a:solidFill>
                          <a:effectLst/>
                          <a:latin typeface="Calibri" panose="020F0502020204030204" pitchFamily="34" charset="0"/>
                        </a:rPr>
                        <a:t>2</a:t>
                      </a:r>
                      <a:r>
                        <a:rPr lang="en-US" sz="2200" baseline="30000">
                          <a:solidFill>
                            <a:srgbClr val="FF0000"/>
                          </a:solidFill>
                          <a:effectLst/>
                          <a:latin typeface="Calibri" panose="020F0502020204030204" pitchFamily="34" charset="0"/>
                        </a:rPr>
                        <a:t>nd</a:t>
                      </a:r>
                      <a:r>
                        <a:rPr lang="en-US" sz="2200">
                          <a:solidFill>
                            <a:srgbClr val="FF0000"/>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0D6CB9"/>
                          </a:solidFill>
                          <a:effectLst/>
                          <a:latin typeface="Calibri" panose="020F0502020204030204" pitchFamily="34" charset="0"/>
                        </a:rPr>
                        <a:t>3</a:t>
                      </a:r>
                      <a:r>
                        <a:rPr lang="en-US" sz="2200" baseline="30000">
                          <a:solidFill>
                            <a:srgbClr val="0D6CB9"/>
                          </a:solidFill>
                          <a:effectLst/>
                          <a:latin typeface="Calibri" panose="020F0502020204030204" pitchFamily="34" charset="0"/>
                        </a:rPr>
                        <a:t>rd</a:t>
                      </a:r>
                      <a:r>
                        <a:rPr lang="en-US" sz="2200">
                          <a:solidFill>
                            <a:srgbClr val="0D6CB9"/>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0D6CB9"/>
                          </a:solidFill>
                          <a:effectLst/>
                          <a:latin typeface="Calibri" panose="020F0502020204030204" pitchFamily="34" charset="0"/>
                        </a:rPr>
                        <a:t>4</a:t>
                      </a:r>
                      <a:r>
                        <a:rPr lang="en-US" sz="2200" baseline="30000">
                          <a:solidFill>
                            <a:srgbClr val="0D6CB9"/>
                          </a:solidFill>
                          <a:effectLst/>
                          <a:latin typeface="Calibri" panose="020F0502020204030204" pitchFamily="34" charset="0"/>
                        </a:rPr>
                        <a:t>th</a:t>
                      </a:r>
                      <a:r>
                        <a:rPr lang="en-US" sz="2200">
                          <a:solidFill>
                            <a:srgbClr val="0D6CB9"/>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0D6CB9"/>
                          </a:solidFill>
                          <a:effectLst/>
                          <a:latin typeface="Calibri" panose="020F0502020204030204" pitchFamily="34" charset="0"/>
                        </a:rPr>
                        <a:t>5</a:t>
                      </a:r>
                      <a:r>
                        <a:rPr lang="en-US" sz="2200" baseline="30000">
                          <a:solidFill>
                            <a:srgbClr val="0D6CB9"/>
                          </a:solidFill>
                          <a:effectLst/>
                          <a:latin typeface="Calibri" panose="020F0502020204030204" pitchFamily="34" charset="0"/>
                        </a:rPr>
                        <a:t>th</a:t>
                      </a:r>
                      <a:r>
                        <a:rPr lang="en-US" sz="2200">
                          <a:solidFill>
                            <a:srgbClr val="0D6CB9"/>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0D6CB9"/>
                          </a:solidFill>
                          <a:effectLst/>
                          <a:latin typeface="Calibri" panose="020F0502020204030204" pitchFamily="34" charset="0"/>
                        </a:rPr>
                        <a:t>6</a:t>
                      </a:r>
                      <a:r>
                        <a:rPr lang="en-US" sz="2200" baseline="30000">
                          <a:solidFill>
                            <a:srgbClr val="0D6CB9"/>
                          </a:solidFill>
                          <a:effectLst/>
                          <a:latin typeface="Calibri" panose="020F0502020204030204" pitchFamily="34" charset="0"/>
                        </a:rPr>
                        <a:t>th</a:t>
                      </a:r>
                      <a:r>
                        <a:rPr lang="en-US" sz="2200">
                          <a:solidFill>
                            <a:srgbClr val="0D6CB9"/>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845481"/>
                  </a:ext>
                </a:extLst>
              </a:tr>
              <a:tr h="257750">
                <a:tc>
                  <a:txBody>
                    <a:bodyPr/>
                    <a:lstStyle/>
                    <a:p>
                      <a:pPr marL="0" marR="0">
                        <a:spcBef>
                          <a:spcPts val="0"/>
                        </a:spcBef>
                        <a:spcAft>
                          <a:spcPts val="0"/>
                        </a:spcAft>
                      </a:pPr>
                      <a:r>
                        <a:rPr lang="en-US" sz="2200">
                          <a:solidFill>
                            <a:srgbClr val="0D6CB9"/>
                          </a:solidFill>
                          <a:effectLst/>
                          <a:latin typeface="Calibri" panose="020F0502020204030204" pitchFamily="34" charset="0"/>
                        </a:rPr>
                        <a:t>Total 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00B050"/>
                          </a:solidFill>
                          <a:effectLst/>
                          <a:latin typeface="Calibri" panose="020F0502020204030204" pitchFamily="34" charset="0"/>
                        </a:rPr>
                        <a:t>24,000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24,100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24,000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025927"/>
                  </a:ext>
                </a:extLst>
              </a:tr>
              <a:tr h="257750">
                <a:tc>
                  <a:txBody>
                    <a:bodyPr/>
                    <a:lstStyle/>
                    <a:p>
                      <a:pPr marL="0" marR="0">
                        <a:spcBef>
                          <a:spcPts val="0"/>
                        </a:spcBef>
                        <a:spcAft>
                          <a:spcPts val="0"/>
                        </a:spcAft>
                      </a:pPr>
                      <a:r>
                        <a:rPr lang="en-US" sz="2200">
                          <a:solidFill>
                            <a:srgbClr val="0D6CB9"/>
                          </a:solidFill>
                          <a:effectLst/>
                          <a:latin typeface="Calibri" panose="020F0502020204030204" pitchFamily="34" charset="0"/>
                        </a:rPr>
                        <a:t>Mainstream 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00B050"/>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180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190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267512"/>
                  </a:ext>
                </a:extLst>
              </a:tr>
              <a:tr h="257750">
                <a:tc>
                  <a:txBody>
                    <a:bodyPr/>
                    <a:lstStyle/>
                    <a:p>
                      <a:pPr marL="0" marR="0">
                        <a:spcBef>
                          <a:spcPts val="0"/>
                        </a:spcBef>
                        <a:spcAft>
                          <a:spcPts val="0"/>
                        </a:spcAft>
                      </a:pPr>
                      <a:r>
                        <a:rPr lang="en-US" sz="2200">
                          <a:solidFill>
                            <a:srgbClr val="0D6CB9"/>
                          </a:solidFill>
                          <a:effectLst/>
                          <a:latin typeface="Calibri" panose="020F0502020204030204" pitchFamily="34" charset="0"/>
                        </a:rPr>
                        <a:t>Bilingual 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00B050"/>
                          </a:solidFill>
                          <a:effectLst/>
                          <a:latin typeface="Calibri" panose="020F0502020204030204" pitchFamily="34" charset="0"/>
                        </a:rPr>
                        <a:t>8,400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8,500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8,400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8,300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8,300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8,300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a:solidFill>
                            <a:srgbClr val="0D6CB9"/>
                          </a:solidFill>
                          <a:effectLst/>
                          <a:latin typeface="Calibri" panose="020F0502020204030204" pitchFamily="34" charset="0"/>
                        </a:rPr>
                        <a:t>8,300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582957"/>
                  </a:ext>
                </a:extLst>
              </a:tr>
            </a:tbl>
          </a:graphicData>
        </a:graphic>
      </p:graphicFrame>
      <p:sp>
        <p:nvSpPr>
          <p:cNvPr id="4" name="Slide Number Placeholder 3">
            <a:extLst>
              <a:ext uri="{FF2B5EF4-FFF2-40B4-BE49-F238E27FC236}">
                <a16:creationId xmlns:a16="http://schemas.microsoft.com/office/drawing/2014/main" id="{2F10DC3E-9B2B-4244-9E41-4A6CA7CC8458}"/>
              </a:ext>
            </a:extLst>
          </p:cNvPr>
          <p:cNvSpPr>
            <a:spLocks noGrp="1"/>
          </p:cNvSpPr>
          <p:nvPr>
            <p:ph type="sldNum" sz="quarter" idx="4"/>
          </p:nvPr>
        </p:nvSpPr>
        <p:spPr/>
        <p:txBody>
          <a:bodyPr/>
          <a:lstStyle/>
          <a:p>
            <a:fld id="{69C126A4-BD19-47E2-8A0E-0DE1B9D8C925}" type="slidenum">
              <a:rPr lang="en-US" smtClean="0"/>
              <a:pPr/>
              <a:t>8</a:t>
            </a:fld>
            <a:endParaRPr lang="en-US"/>
          </a:p>
        </p:txBody>
      </p:sp>
    </p:spTree>
    <p:extLst>
      <p:ext uri="{BB962C8B-B14F-4D97-AF65-F5344CB8AC3E}">
        <p14:creationId xmlns:p14="http://schemas.microsoft.com/office/powerpoint/2010/main" val="119776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BCE3-CCB6-44DD-9F73-21D0F3BFDA6B}"/>
              </a:ext>
            </a:extLst>
          </p:cNvPr>
          <p:cNvSpPr>
            <a:spLocks noGrp="1"/>
          </p:cNvSpPr>
          <p:nvPr>
            <p:ph type="title"/>
          </p:nvPr>
        </p:nvSpPr>
        <p:spPr/>
        <p:txBody>
          <a:bodyPr>
            <a:normAutofit/>
          </a:bodyPr>
          <a:lstStyle/>
          <a:p>
            <a:r>
              <a:rPr lang="en-US" dirty="0"/>
              <a:t>Sample Scenario #2</a:t>
            </a:r>
          </a:p>
        </p:txBody>
      </p:sp>
      <p:sp>
        <p:nvSpPr>
          <p:cNvPr id="3" name="Content Placeholder 2">
            <a:extLst>
              <a:ext uri="{FF2B5EF4-FFF2-40B4-BE49-F238E27FC236}">
                <a16:creationId xmlns:a16="http://schemas.microsoft.com/office/drawing/2014/main" id="{D7B90661-AA8C-4643-8716-4B7271821635}"/>
              </a:ext>
            </a:extLst>
          </p:cNvPr>
          <p:cNvSpPr>
            <a:spLocks noGrp="1"/>
          </p:cNvSpPr>
          <p:nvPr>
            <p:ph idx="1"/>
          </p:nvPr>
        </p:nvSpPr>
        <p:spPr>
          <a:xfrm>
            <a:off x="712380" y="1495651"/>
            <a:ext cx="10870020" cy="4505756"/>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800" i="1"/>
          </a:p>
          <a:p>
            <a:pPr marL="0" indent="0">
              <a:buNone/>
            </a:pPr>
            <a:r>
              <a:rPr lang="en-US" i="1"/>
              <a:t>The district’s ADA average is 23,950 for the first 12 weeks. Would</a:t>
            </a:r>
            <a:r>
              <a:rPr lang="en-US" b="1" i="1"/>
              <a:t> </a:t>
            </a:r>
            <a:r>
              <a:rPr lang="en-US" i="1"/>
              <a:t>even the bilingual ADA (which are higher than the HH level) be replaced? </a:t>
            </a:r>
          </a:p>
          <a:p>
            <a:pPr marL="0" indent="0">
              <a:buNone/>
            </a:pPr>
            <a:r>
              <a:rPr lang="en-US" b="1">
                <a:solidFill>
                  <a:schemeClr val="tx1"/>
                </a:solidFill>
              </a:rPr>
              <a:t>Yes. The ADA Hold Harmless is a complete replacement for all ADA and FTE attendance figures.</a:t>
            </a:r>
          </a:p>
          <a:p>
            <a:pPr marL="0" indent="0">
              <a:buNone/>
            </a:pPr>
            <a:endParaRPr lang="en-US"/>
          </a:p>
        </p:txBody>
      </p:sp>
      <p:graphicFrame>
        <p:nvGraphicFramePr>
          <p:cNvPr id="7" name="Table 6">
            <a:extLst>
              <a:ext uri="{FF2B5EF4-FFF2-40B4-BE49-F238E27FC236}">
                <a16:creationId xmlns:a16="http://schemas.microsoft.com/office/drawing/2014/main" id="{B2956664-8706-C345-ABA4-4381923A2445}"/>
              </a:ext>
            </a:extLst>
          </p:cNvPr>
          <p:cNvGraphicFramePr>
            <a:graphicFrameLocks noGrp="1"/>
          </p:cNvGraphicFramePr>
          <p:nvPr>
            <p:extLst>
              <p:ext uri="{D42A27DB-BD31-4B8C-83A1-F6EECF244321}">
                <p14:modId xmlns:p14="http://schemas.microsoft.com/office/powerpoint/2010/main" val="562205334"/>
              </p:ext>
            </p:extLst>
          </p:nvPr>
        </p:nvGraphicFramePr>
        <p:xfrm>
          <a:off x="712380" y="1011011"/>
          <a:ext cx="10623762" cy="2945064"/>
        </p:xfrm>
        <a:graphic>
          <a:graphicData uri="http://schemas.openxmlformats.org/drawingml/2006/table">
            <a:tbl>
              <a:tblPr firstRow="1"/>
              <a:tblGrid>
                <a:gridCol w="1627996">
                  <a:extLst>
                    <a:ext uri="{9D8B030D-6E8A-4147-A177-3AD203B41FA5}">
                      <a16:colId xmlns:a16="http://schemas.microsoft.com/office/drawing/2014/main" val="3126145585"/>
                    </a:ext>
                  </a:extLst>
                </a:gridCol>
                <a:gridCol w="1284590">
                  <a:extLst>
                    <a:ext uri="{9D8B030D-6E8A-4147-A177-3AD203B41FA5}">
                      <a16:colId xmlns:a16="http://schemas.microsoft.com/office/drawing/2014/main" val="2397899017"/>
                    </a:ext>
                  </a:extLst>
                </a:gridCol>
                <a:gridCol w="1284590">
                  <a:extLst>
                    <a:ext uri="{9D8B030D-6E8A-4147-A177-3AD203B41FA5}">
                      <a16:colId xmlns:a16="http://schemas.microsoft.com/office/drawing/2014/main" val="601177326"/>
                    </a:ext>
                  </a:extLst>
                </a:gridCol>
                <a:gridCol w="1285499">
                  <a:extLst>
                    <a:ext uri="{9D8B030D-6E8A-4147-A177-3AD203B41FA5}">
                      <a16:colId xmlns:a16="http://schemas.microsoft.com/office/drawing/2014/main" val="3644153173"/>
                    </a:ext>
                  </a:extLst>
                </a:gridCol>
                <a:gridCol w="1285499">
                  <a:extLst>
                    <a:ext uri="{9D8B030D-6E8A-4147-A177-3AD203B41FA5}">
                      <a16:colId xmlns:a16="http://schemas.microsoft.com/office/drawing/2014/main" val="1393471093"/>
                    </a:ext>
                  </a:extLst>
                </a:gridCol>
                <a:gridCol w="1284590">
                  <a:extLst>
                    <a:ext uri="{9D8B030D-6E8A-4147-A177-3AD203B41FA5}">
                      <a16:colId xmlns:a16="http://schemas.microsoft.com/office/drawing/2014/main" val="123333585"/>
                    </a:ext>
                  </a:extLst>
                </a:gridCol>
                <a:gridCol w="1285499">
                  <a:extLst>
                    <a:ext uri="{9D8B030D-6E8A-4147-A177-3AD203B41FA5}">
                      <a16:colId xmlns:a16="http://schemas.microsoft.com/office/drawing/2014/main" val="835127763"/>
                    </a:ext>
                  </a:extLst>
                </a:gridCol>
                <a:gridCol w="1285499">
                  <a:extLst>
                    <a:ext uri="{9D8B030D-6E8A-4147-A177-3AD203B41FA5}">
                      <a16:colId xmlns:a16="http://schemas.microsoft.com/office/drawing/2014/main" val="3942967813"/>
                    </a:ext>
                  </a:extLst>
                </a:gridCol>
              </a:tblGrid>
              <a:tr h="598104">
                <a:tc rowSpan="2">
                  <a:txBody>
                    <a:bodyPr/>
                    <a:lstStyle/>
                    <a:p>
                      <a:pPr marL="0" marR="0" algn="ctr">
                        <a:spcBef>
                          <a:spcPts val="0"/>
                        </a:spcBef>
                        <a:spcAft>
                          <a:spcPts val="0"/>
                        </a:spcAft>
                      </a:pPr>
                      <a:br>
                        <a:rPr lang="en-US" sz="2200" b="1">
                          <a:solidFill>
                            <a:srgbClr val="0D6CB9"/>
                          </a:solidFill>
                          <a:effectLst/>
                          <a:latin typeface="Calibri" panose="020F0502020204030204" pitchFamily="34" charset="0"/>
                        </a:rPr>
                      </a:br>
                      <a:r>
                        <a:rPr lang="en-US" sz="2200" b="1">
                          <a:solidFill>
                            <a:srgbClr val="0D6CB9"/>
                          </a:solidFill>
                          <a:effectLst/>
                          <a:latin typeface="Calibri" panose="020F0502020204030204" pitchFamily="34" charset="0"/>
                        </a:rPr>
                        <a:t>HH Level*</a:t>
                      </a:r>
                      <a:endParaRPr lang="en-US" sz="2200">
                        <a:solidFill>
                          <a:srgbClr val="0D6CB9"/>
                        </a:solidFill>
                        <a:effectLst/>
                        <a:latin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0"/>
                        </a:spcAft>
                      </a:pPr>
                      <a:r>
                        <a:rPr lang="en-US" sz="2200" b="1">
                          <a:solidFill>
                            <a:srgbClr val="0D6CB9"/>
                          </a:solidFill>
                          <a:effectLst/>
                          <a:latin typeface="Calibri" panose="020F0502020204030204" pitchFamily="34" charset="0"/>
                        </a:rPr>
                        <a:t>2020-21 Attendance Data</a:t>
                      </a:r>
                      <a:endParaRPr lang="en-US" sz="2200">
                        <a:solidFill>
                          <a:srgbClr val="0D6CB9"/>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200">
                        <a:solidFill>
                          <a:srgbClr val="0D6CB9"/>
                        </a:solidFill>
                      </a:endParaRP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83151604"/>
                  </a:ext>
                </a:extLst>
              </a:tr>
              <a:tr h="257750">
                <a:tc vMerge="1">
                  <a:txBody>
                    <a:bodyPr/>
                    <a:lstStyle/>
                    <a:p>
                      <a:endParaRPr lang="en-US"/>
                    </a:p>
                  </a:txBody>
                  <a:tcPr/>
                </a:tc>
                <a:tc>
                  <a:txBody>
                    <a:bodyPr/>
                    <a:lstStyle/>
                    <a:p>
                      <a:pPr marL="0" marR="0">
                        <a:spcBef>
                          <a:spcPts val="0"/>
                        </a:spcBef>
                        <a:spcAft>
                          <a:spcPts val="0"/>
                        </a:spcAft>
                      </a:pPr>
                      <a:r>
                        <a:rPr lang="en-US" sz="2200" b="1">
                          <a:solidFill>
                            <a:srgbClr val="00B05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FF0000"/>
                          </a:solidFill>
                          <a:effectLst/>
                          <a:latin typeface="Calibri" panose="020F0502020204030204" pitchFamily="34" charset="0"/>
                        </a:rPr>
                        <a:t>1</a:t>
                      </a:r>
                      <a:r>
                        <a:rPr lang="en-US" sz="2200" baseline="30000">
                          <a:solidFill>
                            <a:srgbClr val="FF0000"/>
                          </a:solidFill>
                          <a:effectLst/>
                          <a:latin typeface="Calibri" panose="020F0502020204030204" pitchFamily="34" charset="0"/>
                        </a:rPr>
                        <a:t>st</a:t>
                      </a:r>
                      <a:r>
                        <a:rPr lang="en-US" sz="2200">
                          <a:solidFill>
                            <a:srgbClr val="FF0000"/>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FF0000"/>
                          </a:solidFill>
                          <a:effectLst/>
                          <a:latin typeface="Calibri" panose="020F0502020204030204" pitchFamily="34" charset="0"/>
                        </a:rPr>
                        <a:t>2</a:t>
                      </a:r>
                      <a:r>
                        <a:rPr lang="en-US" sz="2200" baseline="30000">
                          <a:solidFill>
                            <a:srgbClr val="FF0000"/>
                          </a:solidFill>
                          <a:effectLst/>
                          <a:latin typeface="Calibri" panose="020F0502020204030204" pitchFamily="34" charset="0"/>
                        </a:rPr>
                        <a:t>nd</a:t>
                      </a:r>
                      <a:r>
                        <a:rPr lang="en-US" sz="2200">
                          <a:solidFill>
                            <a:srgbClr val="FF0000"/>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0D6CB9"/>
                          </a:solidFill>
                          <a:effectLst/>
                          <a:latin typeface="Calibri" panose="020F0502020204030204" pitchFamily="34" charset="0"/>
                        </a:rPr>
                        <a:t>3</a:t>
                      </a:r>
                      <a:r>
                        <a:rPr lang="en-US" sz="2200" baseline="30000">
                          <a:solidFill>
                            <a:srgbClr val="0D6CB9"/>
                          </a:solidFill>
                          <a:effectLst/>
                          <a:latin typeface="Calibri" panose="020F0502020204030204" pitchFamily="34" charset="0"/>
                        </a:rPr>
                        <a:t>rd</a:t>
                      </a:r>
                      <a:r>
                        <a:rPr lang="en-US" sz="2200">
                          <a:solidFill>
                            <a:srgbClr val="0D6CB9"/>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0D6CB9"/>
                          </a:solidFill>
                          <a:effectLst/>
                          <a:latin typeface="Calibri" panose="020F0502020204030204" pitchFamily="34" charset="0"/>
                        </a:rPr>
                        <a:t>4</a:t>
                      </a:r>
                      <a:r>
                        <a:rPr lang="en-US" sz="2200" baseline="30000">
                          <a:solidFill>
                            <a:srgbClr val="0D6CB9"/>
                          </a:solidFill>
                          <a:effectLst/>
                          <a:latin typeface="Calibri" panose="020F0502020204030204" pitchFamily="34" charset="0"/>
                        </a:rPr>
                        <a:t>th</a:t>
                      </a:r>
                      <a:r>
                        <a:rPr lang="en-US" sz="2200">
                          <a:solidFill>
                            <a:srgbClr val="0D6CB9"/>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0D6CB9"/>
                          </a:solidFill>
                          <a:effectLst/>
                          <a:latin typeface="Calibri" panose="020F0502020204030204" pitchFamily="34" charset="0"/>
                        </a:rPr>
                        <a:t>5</a:t>
                      </a:r>
                      <a:r>
                        <a:rPr lang="en-US" sz="2200" baseline="30000">
                          <a:solidFill>
                            <a:srgbClr val="0D6CB9"/>
                          </a:solidFill>
                          <a:effectLst/>
                          <a:latin typeface="Calibri" panose="020F0502020204030204" pitchFamily="34" charset="0"/>
                        </a:rPr>
                        <a:t>th</a:t>
                      </a:r>
                      <a:r>
                        <a:rPr lang="en-US" sz="2200">
                          <a:solidFill>
                            <a:srgbClr val="0D6CB9"/>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a:solidFill>
                            <a:srgbClr val="0D6CB9"/>
                          </a:solidFill>
                          <a:effectLst/>
                          <a:latin typeface="Calibri" panose="020F0502020204030204" pitchFamily="34" charset="0"/>
                        </a:rPr>
                        <a:t>6</a:t>
                      </a:r>
                      <a:r>
                        <a:rPr lang="en-US" sz="2200" baseline="30000">
                          <a:solidFill>
                            <a:srgbClr val="0D6CB9"/>
                          </a:solidFill>
                          <a:effectLst/>
                          <a:latin typeface="Calibri" panose="020F0502020204030204" pitchFamily="34" charset="0"/>
                        </a:rPr>
                        <a:t>th</a:t>
                      </a:r>
                      <a:r>
                        <a:rPr lang="en-US" sz="2200">
                          <a:solidFill>
                            <a:srgbClr val="0D6CB9"/>
                          </a:solidFill>
                          <a:effectLst/>
                          <a:latin typeface="Calibri" panose="020F0502020204030204" pitchFamily="34" charset="0"/>
                        </a:rPr>
                        <a:t> Six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845481"/>
                  </a:ext>
                </a:extLst>
              </a:tr>
              <a:tr h="257750">
                <a:tc>
                  <a:txBody>
                    <a:bodyPr/>
                    <a:lstStyle/>
                    <a:p>
                      <a:pPr marL="0" marR="0">
                        <a:spcBef>
                          <a:spcPts val="0"/>
                        </a:spcBef>
                        <a:spcAft>
                          <a:spcPts val="0"/>
                        </a:spcAft>
                      </a:pPr>
                      <a:r>
                        <a:rPr lang="en-US" sz="2200">
                          <a:solidFill>
                            <a:srgbClr val="0D6CB9"/>
                          </a:solidFill>
                          <a:effectLst/>
                          <a:latin typeface="Calibri" panose="020F0502020204030204" pitchFamily="34" charset="0"/>
                        </a:rPr>
                        <a:t>Total 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00B050"/>
                          </a:solidFill>
                          <a:effectLst/>
                          <a:latin typeface="Calibri" panose="020F0502020204030204" pitchFamily="34" charset="0"/>
                        </a:rPr>
                        <a:t>24,000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24,000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23,900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025927"/>
                  </a:ext>
                </a:extLst>
              </a:tr>
              <a:tr h="257750">
                <a:tc>
                  <a:txBody>
                    <a:bodyPr/>
                    <a:lstStyle/>
                    <a:p>
                      <a:pPr marL="0" marR="0">
                        <a:spcBef>
                          <a:spcPts val="0"/>
                        </a:spcBef>
                        <a:spcAft>
                          <a:spcPts val="0"/>
                        </a:spcAft>
                      </a:pPr>
                      <a:r>
                        <a:rPr lang="en-US" sz="2200">
                          <a:solidFill>
                            <a:srgbClr val="0D6CB9"/>
                          </a:solidFill>
                          <a:effectLst/>
                          <a:latin typeface="Calibri" panose="020F0502020204030204" pitchFamily="34" charset="0"/>
                        </a:rPr>
                        <a:t>Mainstream 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00B050"/>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180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190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267512"/>
                  </a:ext>
                </a:extLst>
              </a:tr>
              <a:tr h="257750">
                <a:tc>
                  <a:txBody>
                    <a:bodyPr/>
                    <a:lstStyle/>
                    <a:p>
                      <a:pPr marL="0" marR="0">
                        <a:spcBef>
                          <a:spcPts val="0"/>
                        </a:spcBef>
                        <a:spcAft>
                          <a:spcPts val="0"/>
                        </a:spcAft>
                      </a:pPr>
                      <a:r>
                        <a:rPr lang="en-US" sz="2200">
                          <a:solidFill>
                            <a:srgbClr val="0D6CB9"/>
                          </a:solidFill>
                          <a:effectLst/>
                          <a:latin typeface="Calibri" panose="020F0502020204030204" pitchFamily="34" charset="0"/>
                        </a:rPr>
                        <a:t>Bilingual 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00B050"/>
                          </a:solidFill>
                          <a:effectLst/>
                          <a:latin typeface="Calibri" panose="020F0502020204030204" pitchFamily="34" charset="0"/>
                        </a:rPr>
                        <a:t>8,400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8,500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1">
                          <a:solidFill>
                            <a:srgbClr val="FF0000"/>
                          </a:solidFill>
                          <a:effectLst/>
                          <a:latin typeface="Calibri" panose="020F0502020204030204" pitchFamily="34" charset="0"/>
                        </a:rPr>
                        <a:t>8,400</a:t>
                      </a:r>
                      <a:endParaRPr lang="en-US" sz="2200">
                        <a:solidFill>
                          <a:srgbClr val="FF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8,300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8,300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solidFill>
                            <a:srgbClr val="0D6CB9"/>
                          </a:solidFill>
                          <a:effectLst/>
                          <a:latin typeface="Calibri" panose="020F0502020204030204" pitchFamily="34" charset="0"/>
                        </a:rPr>
                        <a:t>8,300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a:solidFill>
                            <a:srgbClr val="0D6CB9"/>
                          </a:solidFill>
                          <a:effectLst/>
                          <a:latin typeface="Calibri" panose="020F0502020204030204" pitchFamily="34" charset="0"/>
                        </a:rPr>
                        <a:t>8,300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582957"/>
                  </a:ext>
                </a:extLst>
              </a:tr>
            </a:tbl>
          </a:graphicData>
        </a:graphic>
      </p:graphicFrame>
      <p:sp>
        <p:nvSpPr>
          <p:cNvPr id="4" name="Slide Number Placeholder 3">
            <a:extLst>
              <a:ext uri="{FF2B5EF4-FFF2-40B4-BE49-F238E27FC236}">
                <a16:creationId xmlns:a16="http://schemas.microsoft.com/office/drawing/2014/main" id="{2F10DC3E-9B2B-4244-9E41-4A6CA7CC8458}"/>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1951472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yVXYfrv6xRPYvIO6gOlr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v_qurRkRg9tkTZ5UmMoo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kyVXYfrv6xRPYvIO6gOl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v_qurRkRg9tkTZ5UmMoo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yVXYfrv6xRPYvIO6gOlr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yVXYfrv6xRPYvIO6gOlr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v_qurRkRg9tkTZ5UmMo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yVXYfrv6xRPYvIO6gOlr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v_qurRkRg9tkTZ5UmMo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yVXYfrv6xRPYvIO6gOlr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v_qurRkRg9tkTZ5UmMo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v_qurRkRg9tkTZ5UmMo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yVXYfrv6xRPYvIO6gOlr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v_qurRkRg9tkTZ5UmMo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30549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_Texas_Home_Learning_Model.pptx" id="{B5084696-64F1-4D3A-9FB7-DDAC664C6D46}" vid="{81801DF4-332C-40B3-B38C-613931E27D11}"/>
    </a:ext>
  </a:extLst>
</a:theme>
</file>

<file path=ppt/theme/theme11.xml><?xml version="1.0" encoding="utf-8"?>
<a:theme xmlns:a="http://schemas.openxmlformats.org/drawingml/2006/main" name="5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2.xml><?xml version="1.0" encoding="utf-8"?>
<a:theme xmlns:a="http://schemas.openxmlformats.org/drawingml/2006/main" name="7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_Texas_Home_Learning_Model.pptx" id="{B5084696-64F1-4D3A-9FB7-DDAC664C6D46}" vid="{81801DF4-332C-40B3-B38C-613931E27D11}"/>
    </a:ext>
  </a:extLst>
</a:theme>
</file>

<file path=ppt/theme/theme13.xml><?xml version="1.0" encoding="utf-8"?>
<a:theme xmlns:a="http://schemas.openxmlformats.org/drawingml/2006/main" name="8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_Texas_Home_Learning_Model.pptx" id="{B5084696-64F1-4D3A-9FB7-DDAC664C6D46}" vid="{81801DF4-332C-40B3-B38C-613931E27D11}"/>
    </a:ext>
  </a:extLst>
</a:theme>
</file>

<file path=ppt/theme/theme14.xml><?xml version="1.0" encoding="utf-8"?>
<a:theme xmlns:a="http://schemas.openxmlformats.org/drawingml/2006/main" name="9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_Texas_Home_Learning_Model.pptx" id="{B5084696-64F1-4D3A-9FB7-DDAC664C6D46}" vid="{81801DF4-332C-40B3-B38C-613931E27D11}"/>
    </a:ext>
  </a:extLst>
</a:theme>
</file>

<file path=ppt/theme/theme15.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_Texas_Home_Learning_Model.pptx" id="{B5084696-64F1-4D3A-9FB7-DDAC664C6D46}" vid="{81801DF4-332C-40B3-B38C-613931E27D11}"/>
    </a:ext>
  </a:extLst>
</a:theme>
</file>

<file path=ppt/theme/theme16.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7.xml><?xml version="1.0" encoding="utf-8"?>
<a:theme xmlns:a="http://schemas.openxmlformats.org/drawingml/2006/main" name="11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_Texas_Home_Learning_Model.pptx" id="{B5084696-64F1-4D3A-9FB7-DDAC664C6D46}" vid="{81801DF4-332C-40B3-B38C-613931E27D11}"/>
    </a:ext>
  </a:extLst>
</a:theme>
</file>

<file path=ppt/theme/theme18.xml><?xml version="1.0" encoding="utf-8"?>
<a:theme xmlns:a="http://schemas.openxmlformats.org/drawingml/2006/main" name="9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_Texas_Home_Learning_Model.pptx" id="{B5084696-64F1-4D3A-9FB7-DDAC664C6D46}" vid="{81801DF4-332C-40B3-B38C-613931E27D11}"/>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3.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8575">
          <a:no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6.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id="{B0A08768-D9C6-479D-99F1-E9101BC9D1D5}" vid="{AEE1F015-D4B2-4281-9140-9AEC180D3E51}"/>
    </a:ext>
  </a:extLst>
</a:theme>
</file>

<file path=ppt/theme/theme9.xml><?xml version="1.0" encoding="utf-8"?>
<a:theme xmlns:a="http://schemas.openxmlformats.org/drawingml/2006/main" name="4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3_Site_Visit_km_102119" id="{C14E9216-5A8F-44C7-A8F7-9006DB50C0CD}" vid="{248AB0DA-56A5-41DC-A34D-61F09931A08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14cbcb2-5bcb-4425-a58f-6719fa6b7e3e">
      <UserInfo>
        <DisplayName>Peralta, Steve</DisplayName>
        <AccountId>31</AccountId>
        <AccountType/>
      </UserInfo>
      <UserInfo>
        <DisplayName>SharePoint Service Administrator</DisplayName>
        <AccountId>19</AccountId>
        <AccountType/>
      </UserInfo>
      <UserInfo>
        <DisplayName>Fannon, Connie</DisplayName>
        <AccountId>113</AccountId>
        <AccountType/>
      </UserInfo>
      <UserInfo>
        <DisplayName>Mele, Brenda</DisplayName>
        <AccountId>23</AccountId>
        <AccountType/>
      </UserInfo>
      <UserInfo>
        <DisplayName>Simcock, Matt</DisplayName>
        <AccountId>1186</AccountId>
        <AccountType/>
      </UserInfo>
      <UserInfo>
        <DisplayName>Conlon, Jessica</DisplayName>
        <AccountId>1211</AccountId>
        <AccountType/>
      </UserInfo>
      <UserInfo>
        <DisplayName>Jons, Justin</DisplayName>
        <AccountId>889</AccountId>
        <AccountType/>
      </UserInfo>
      <UserInfo>
        <DisplayName>Lopez, Leo</DisplayName>
        <AccountId>725</AccountId>
        <AccountType/>
      </UserInfo>
      <UserInfo>
        <DisplayName>Marx, David</DisplayName>
        <AccountId>649</AccountId>
        <AccountType/>
      </UserInfo>
      <UserInfo>
        <DisplayName>Winkler, Andrea</DisplayName>
        <AccountId>1229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C23C536B32354BB71109D857818EC5" ma:contentTypeVersion="11" ma:contentTypeDescription="Create a new document." ma:contentTypeScope="" ma:versionID="958e8c11f69708f772aeffb58e04ac7a">
  <xsd:schema xmlns:xsd="http://www.w3.org/2001/XMLSchema" xmlns:xs="http://www.w3.org/2001/XMLSchema" xmlns:p="http://schemas.microsoft.com/office/2006/metadata/properties" xmlns:ns2="c03bb380-b0a6-427e-a4eb-02bb52b8b792" xmlns:ns3="914cbcb2-5bcb-4425-a58f-6719fa6b7e3e" targetNamespace="http://schemas.microsoft.com/office/2006/metadata/properties" ma:root="true" ma:fieldsID="b3ea300c39614162711007d7a2d43b16" ns2:_="" ns3:_="">
    <xsd:import namespace="c03bb380-b0a6-427e-a4eb-02bb52b8b792"/>
    <xsd:import namespace="914cbcb2-5bcb-4425-a58f-6719fa6b7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bb380-b0a6-427e-a4eb-02bb52b8b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cbcb2-5bcb-4425-a58f-6719fa6b7e3e"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923003-91C7-4DF6-8A24-C3E2FC1C075B}">
  <ds:schemaRefs>
    <ds:schemaRef ds:uri="914cbcb2-5bcb-4425-a58f-6719fa6b7e3e"/>
    <ds:schemaRef ds:uri="c03bb380-b0a6-427e-a4eb-02bb52b8b7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F9E1D1-0C4A-4C61-98AB-9BF08BCC0961}">
  <ds:schemaRefs>
    <ds:schemaRef ds:uri="http://schemas.microsoft.com/sharepoint/v3/contenttype/forms"/>
  </ds:schemaRefs>
</ds:datastoreItem>
</file>

<file path=customXml/itemProps3.xml><?xml version="1.0" encoding="utf-8"?>
<ds:datastoreItem xmlns:ds="http://schemas.openxmlformats.org/officeDocument/2006/customXml" ds:itemID="{B3F5E200-15CB-445D-AB81-B9C578B859AD}">
  <ds:schemaRefs>
    <ds:schemaRef ds:uri="914cbcb2-5bcb-4425-a58f-6719fa6b7e3e"/>
    <ds:schemaRef ds:uri="c03bb380-b0a6-427e-a4eb-02bb52b8b7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TotalTime>
  <Words>870</Words>
  <Application>Microsoft Office PowerPoint</Application>
  <PresentationFormat>Widescreen</PresentationFormat>
  <Paragraphs>122</Paragraphs>
  <Slides>10</Slides>
  <Notes>1</Notes>
  <HiddenSlides>0</HiddenSlides>
  <MMClips>0</MMClips>
  <ScaleCrop>false</ScaleCrop>
  <HeadingPairs>
    <vt:vector size="8" baseType="variant">
      <vt:variant>
        <vt:lpstr>Fonts Used</vt:lpstr>
      </vt:variant>
      <vt:variant>
        <vt:i4>9</vt:i4>
      </vt:variant>
      <vt:variant>
        <vt:lpstr>Theme</vt:lpstr>
      </vt:variant>
      <vt:variant>
        <vt:i4>18</vt:i4>
      </vt:variant>
      <vt:variant>
        <vt:lpstr>Embedded OLE Servers</vt:lpstr>
      </vt:variant>
      <vt:variant>
        <vt:i4>1</vt:i4>
      </vt:variant>
      <vt:variant>
        <vt:lpstr>Slide Titles</vt:lpstr>
      </vt:variant>
      <vt:variant>
        <vt:i4>10</vt:i4>
      </vt:variant>
    </vt:vector>
  </HeadingPairs>
  <TitlesOfParts>
    <vt:vector size="38" baseType="lpstr">
      <vt:lpstr>Arial</vt:lpstr>
      <vt:lpstr>Calibri</vt:lpstr>
      <vt:lpstr>Calibri Light</vt:lpstr>
      <vt:lpstr>Courier New</vt:lpstr>
      <vt:lpstr>Open Sans</vt:lpstr>
      <vt:lpstr>Open Sans (Headings)</vt:lpstr>
      <vt:lpstr>Open Sans Light</vt:lpstr>
      <vt:lpstr>Open Sans Semibold</vt:lpstr>
      <vt:lpstr>Wingdings</vt:lpstr>
      <vt:lpstr>Custom Design</vt:lpstr>
      <vt:lpstr>3_TEA Main Slide</vt:lpstr>
      <vt:lpstr>2_TEA Main Slide</vt:lpstr>
      <vt:lpstr>1_Custom Design</vt:lpstr>
      <vt:lpstr>TEA Main Slide</vt:lpstr>
      <vt:lpstr>2_Office Theme</vt:lpstr>
      <vt:lpstr>3_Office Theme</vt:lpstr>
      <vt:lpstr>1_TEA Main Slide</vt:lpstr>
      <vt:lpstr>4_TEA Main Slide</vt:lpstr>
      <vt:lpstr>4_Office Theme</vt:lpstr>
      <vt:lpstr>5_Office Theme</vt:lpstr>
      <vt:lpstr>7_Office Theme</vt:lpstr>
      <vt:lpstr>8_Office Theme</vt:lpstr>
      <vt:lpstr>9_Office Theme</vt:lpstr>
      <vt:lpstr>10_Office Theme</vt:lpstr>
      <vt:lpstr>6_Office Theme</vt:lpstr>
      <vt:lpstr>11_Office Theme</vt:lpstr>
      <vt:lpstr>9_Office Theme</vt:lpstr>
      <vt:lpstr>think-cell Slide</vt:lpstr>
      <vt:lpstr>Timely Topic: 2020-21: ADA Hold Harmless</vt:lpstr>
      <vt:lpstr>Will there be an ADA hold harmless for FY2021?</vt:lpstr>
      <vt:lpstr>ADA Hold Harmless Methodology</vt:lpstr>
      <vt:lpstr>ADA Hold Harmless – Important facts to know</vt:lpstr>
      <vt:lpstr>ADA Hold Harmless – Important facts to know</vt:lpstr>
      <vt:lpstr>ADA Hold Harmless – Charter Schools</vt:lpstr>
      <vt:lpstr>ADA Hold Harmless – Attendance Rate Caps</vt:lpstr>
      <vt:lpstr>Sample Scenario #1</vt:lpstr>
      <vt:lpstr>Sample Scenario #2</vt:lpstr>
      <vt:lpstr>Open Q&amp;A?  Thank you!  tea.texas.gov/coronavirus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____  Texas Legislative Black Caucus Town Hall</dc:title>
  <dc:creator>Delgado, Alejandro</dc:creator>
  <cp:lastModifiedBy>Hernandez, Claudia</cp:lastModifiedBy>
  <cp:revision>3</cp:revision>
  <dcterms:created xsi:type="dcterms:W3CDTF">2020-07-29T21:22:18Z</dcterms:created>
  <dcterms:modified xsi:type="dcterms:W3CDTF">2020-08-21T15:46:45Z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0x01010074C23C536B32354BB71109D857818EC5</vt:lpwstr>
  </property>
</Properties>
</file>