
<file path=[Content_Types].xml><?xml version="1.0" encoding="utf-8"?>
<Types xmlns="http://schemas.openxmlformats.org/package/2006/content-types">
  <Default Extension="png" ContentType="image/png"/>
  <Default Extension="tmp" ContentType="image/pn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81" r:id="rId13"/>
    <p:sldId id="269" r:id="rId14"/>
    <p:sldId id="282" r:id="rId15"/>
    <p:sldId id="283" r:id="rId16"/>
    <p:sldId id="284" r:id="rId17"/>
    <p:sldId id="272" r:id="rId18"/>
    <p:sldId id="273" r:id="rId19"/>
    <p:sldId id="275" r:id="rId20"/>
    <p:sldId id="276" r:id="rId21"/>
    <p:sldId id="277" r:id="rId22"/>
    <p:sldId id="278" r:id="rId23"/>
    <p:sldId id="279" r:id="rId24"/>
    <p:sldId id="280" r:id="rId25"/>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416"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2655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368299" y="942531"/>
            <a:ext cx="8407400" cy="1644014"/>
          </a:xfrm>
          <a:prstGeom prst="rect">
            <a:avLst/>
          </a:prstGeom>
        </p:spPr>
        <p:txBody>
          <a:bodyPr wrap="square" lIns="0" tIns="0" rIns="0" bIns="0">
            <a:spAutoFit/>
          </a:bodyPr>
          <a:lstStyle>
            <a:lvl1pPr>
              <a:defRPr sz="2800" b="0" i="0" u="heavy">
                <a:solidFill>
                  <a:srgbClr val="003399"/>
                </a:solidFill>
                <a:latin typeface="Calibri"/>
                <a:cs typeface="Calibri"/>
              </a:defRPr>
            </a:lvl1pPr>
          </a:lstStyle>
          <a:p>
            <a:endParaRPr/>
          </a:p>
        </p:txBody>
      </p:sp>
      <p:sp>
        <p:nvSpPr>
          <p:cNvPr id="3" name="Holder 3"/>
          <p:cNvSpPr>
            <a:spLocks noGrp="1"/>
          </p:cNvSpPr>
          <p:nvPr>
            <p:ph type="subTitle" idx="4"/>
          </p:nvPr>
        </p:nvSpPr>
        <p:spPr>
          <a:xfrm>
            <a:off x="1371600" y="3840480"/>
            <a:ext cx="6400799"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200" b="0" i="0">
                <a:solidFill>
                  <a:srgbClr val="8A8A8A"/>
                </a:solidFill>
                <a:latin typeface="Calibri"/>
                <a:cs typeface="Calibri"/>
              </a:defRPr>
            </a:lvl1pPr>
          </a:lstStyle>
          <a:p>
            <a:pPr algn="ctr">
              <a:lnSpc>
                <a:spcPct val="100000"/>
              </a:lnSpc>
            </a:pPr>
            <a:r>
              <a:rPr spc="-5" dirty="0"/>
              <a:t>C</a:t>
            </a:r>
            <a:r>
              <a:rPr dirty="0"/>
              <a:t>o</a:t>
            </a:r>
            <a:r>
              <a:rPr spc="5" dirty="0"/>
              <a:t>p</a:t>
            </a:r>
            <a:r>
              <a:rPr spc="-15" dirty="0"/>
              <a:t>y</a:t>
            </a:r>
            <a:r>
              <a:rPr spc="-5" dirty="0"/>
              <a:t>r</a:t>
            </a:r>
            <a:r>
              <a:rPr dirty="0"/>
              <a:t>i</a:t>
            </a:r>
            <a:r>
              <a:rPr spc="-15" dirty="0"/>
              <a:t>g</a:t>
            </a:r>
            <a:r>
              <a:rPr spc="-10" dirty="0"/>
              <a:t>h</a:t>
            </a:r>
            <a:r>
              <a:rPr spc="-5" dirty="0"/>
              <a:t>t</a:t>
            </a:r>
            <a:r>
              <a:rPr spc="-50" dirty="0"/>
              <a:t> </a:t>
            </a:r>
            <a:r>
              <a:rPr dirty="0"/>
              <a:t>©</a:t>
            </a:r>
            <a:r>
              <a:rPr spc="-5" dirty="0"/>
              <a:t> </a:t>
            </a:r>
            <a:r>
              <a:rPr spc="-10" dirty="0"/>
              <a:t>2010</a:t>
            </a:r>
            <a:r>
              <a:rPr spc="20" dirty="0"/>
              <a:t> </a:t>
            </a:r>
            <a:r>
              <a:rPr spc="-105" dirty="0"/>
              <a:t>T</a:t>
            </a:r>
            <a:r>
              <a:rPr spc="-20" dirty="0"/>
              <a:t>e</a:t>
            </a:r>
            <a:r>
              <a:rPr spc="-30" dirty="0"/>
              <a:t>x</a:t>
            </a:r>
            <a:r>
              <a:rPr dirty="0"/>
              <a:t>as </a:t>
            </a:r>
            <a:r>
              <a:rPr spc="-10" dirty="0"/>
              <a:t>E</a:t>
            </a:r>
            <a:r>
              <a:rPr spc="5" dirty="0"/>
              <a:t>du</a:t>
            </a:r>
            <a:r>
              <a:rPr spc="-25" dirty="0"/>
              <a:t>c</a:t>
            </a:r>
            <a:r>
              <a:rPr spc="-15" dirty="0"/>
              <a:t>a</a:t>
            </a:r>
            <a:r>
              <a:rPr dirty="0"/>
              <a:t>tion</a:t>
            </a:r>
            <a:r>
              <a:rPr spc="-30" dirty="0"/>
              <a:t> </a:t>
            </a:r>
            <a:r>
              <a:rPr spc="-10" dirty="0"/>
              <a:t>A</a:t>
            </a:r>
            <a:r>
              <a:rPr spc="-25" dirty="0"/>
              <a:t>g</a:t>
            </a:r>
            <a:r>
              <a:rPr spc="-10" dirty="0"/>
              <a:t>e</a:t>
            </a:r>
            <a:r>
              <a:rPr spc="5" dirty="0"/>
              <a:t>n</a:t>
            </a:r>
            <a:r>
              <a:rPr spc="-10" dirty="0"/>
              <a:t>c</a:t>
            </a:r>
            <a:r>
              <a:rPr spc="-100" dirty="0"/>
              <a:t>y</a:t>
            </a:r>
            <a:r>
              <a:rPr dirty="0"/>
              <a:t>.</a:t>
            </a:r>
          </a:p>
          <a:p>
            <a:pPr algn="ctr">
              <a:lnSpc>
                <a:spcPct val="100000"/>
              </a:lnSpc>
            </a:pPr>
            <a:r>
              <a:rPr dirty="0"/>
              <a:t>All</a:t>
            </a:r>
            <a:r>
              <a:rPr spc="-10" dirty="0"/>
              <a:t> </a:t>
            </a:r>
            <a:r>
              <a:rPr spc="-5" dirty="0"/>
              <a:t>ri</a:t>
            </a:r>
            <a:r>
              <a:rPr spc="-15" dirty="0"/>
              <a:t>g</a:t>
            </a:r>
            <a:r>
              <a:rPr spc="-10" dirty="0"/>
              <a:t>h</a:t>
            </a:r>
            <a:r>
              <a:rPr dirty="0"/>
              <a:t>ts</a:t>
            </a:r>
            <a:r>
              <a:rPr spc="-25" dirty="0"/>
              <a:t> </a:t>
            </a:r>
            <a:r>
              <a:rPr spc="-20" dirty="0"/>
              <a:t>r</a:t>
            </a:r>
            <a:r>
              <a:rPr spc="-10" dirty="0"/>
              <a:t>e</a:t>
            </a:r>
            <a:r>
              <a:rPr spc="-5" dirty="0"/>
              <a:t>s</a:t>
            </a:r>
            <a:r>
              <a:rPr spc="-10" dirty="0"/>
              <a:t>e</a:t>
            </a:r>
            <a:r>
              <a:rPr spc="0" dirty="0"/>
              <a:t>r</a:t>
            </a:r>
            <a:r>
              <a:rPr spc="-25" dirty="0"/>
              <a:t>v</a:t>
            </a:r>
            <a:r>
              <a:rPr spc="-10" dirty="0"/>
              <a:t>e</a:t>
            </a:r>
            <a:r>
              <a:rPr spc="5" dirty="0"/>
              <a:t>d</a:t>
            </a:r>
            <a:r>
              <a:rPr dirty="0"/>
              <a:t>.</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3/22/2018</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rgbClr val="003399"/>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2400" b="0" i="0">
                <a:solidFill>
                  <a:srgbClr val="17375E"/>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defRPr sz="1200" b="0" i="0">
                <a:solidFill>
                  <a:srgbClr val="8A8A8A"/>
                </a:solidFill>
                <a:latin typeface="Calibri"/>
                <a:cs typeface="Calibri"/>
              </a:defRPr>
            </a:lvl1pPr>
          </a:lstStyle>
          <a:p>
            <a:pPr algn="ctr">
              <a:lnSpc>
                <a:spcPct val="100000"/>
              </a:lnSpc>
            </a:pPr>
            <a:r>
              <a:rPr spc="-5" dirty="0"/>
              <a:t>C</a:t>
            </a:r>
            <a:r>
              <a:rPr dirty="0"/>
              <a:t>o</a:t>
            </a:r>
            <a:r>
              <a:rPr spc="5" dirty="0"/>
              <a:t>p</a:t>
            </a:r>
            <a:r>
              <a:rPr spc="-15" dirty="0"/>
              <a:t>y</a:t>
            </a:r>
            <a:r>
              <a:rPr spc="-5" dirty="0"/>
              <a:t>r</a:t>
            </a:r>
            <a:r>
              <a:rPr dirty="0"/>
              <a:t>i</a:t>
            </a:r>
            <a:r>
              <a:rPr spc="-15" dirty="0"/>
              <a:t>g</a:t>
            </a:r>
            <a:r>
              <a:rPr spc="-10" dirty="0"/>
              <a:t>h</a:t>
            </a:r>
            <a:r>
              <a:rPr spc="-5" dirty="0"/>
              <a:t>t</a:t>
            </a:r>
            <a:r>
              <a:rPr spc="-50" dirty="0"/>
              <a:t> </a:t>
            </a:r>
            <a:r>
              <a:rPr dirty="0"/>
              <a:t>©</a:t>
            </a:r>
            <a:r>
              <a:rPr spc="-5" dirty="0"/>
              <a:t> </a:t>
            </a:r>
            <a:r>
              <a:rPr spc="-10" dirty="0"/>
              <a:t>2010</a:t>
            </a:r>
            <a:r>
              <a:rPr spc="20" dirty="0"/>
              <a:t> </a:t>
            </a:r>
            <a:r>
              <a:rPr spc="-105" dirty="0"/>
              <a:t>T</a:t>
            </a:r>
            <a:r>
              <a:rPr spc="-20" dirty="0"/>
              <a:t>e</a:t>
            </a:r>
            <a:r>
              <a:rPr spc="-30" dirty="0"/>
              <a:t>x</a:t>
            </a:r>
            <a:r>
              <a:rPr dirty="0"/>
              <a:t>as </a:t>
            </a:r>
            <a:r>
              <a:rPr spc="-10" dirty="0"/>
              <a:t>E</a:t>
            </a:r>
            <a:r>
              <a:rPr spc="5" dirty="0"/>
              <a:t>du</a:t>
            </a:r>
            <a:r>
              <a:rPr spc="-25" dirty="0"/>
              <a:t>c</a:t>
            </a:r>
            <a:r>
              <a:rPr spc="-15" dirty="0"/>
              <a:t>a</a:t>
            </a:r>
            <a:r>
              <a:rPr dirty="0"/>
              <a:t>tion</a:t>
            </a:r>
            <a:r>
              <a:rPr spc="-30" dirty="0"/>
              <a:t> </a:t>
            </a:r>
            <a:r>
              <a:rPr spc="-10" dirty="0"/>
              <a:t>A</a:t>
            </a:r>
            <a:r>
              <a:rPr spc="-25" dirty="0"/>
              <a:t>g</a:t>
            </a:r>
            <a:r>
              <a:rPr spc="-10" dirty="0"/>
              <a:t>e</a:t>
            </a:r>
            <a:r>
              <a:rPr spc="5" dirty="0"/>
              <a:t>n</a:t>
            </a:r>
            <a:r>
              <a:rPr spc="-10" dirty="0"/>
              <a:t>c</a:t>
            </a:r>
            <a:r>
              <a:rPr spc="-100" dirty="0"/>
              <a:t>y</a:t>
            </a:r>
            <a:r>
              <a:rPr dirty="0"/>
              <a:t>.</a:t>
            </a:r>
          </a:p>
          <a:p>
            <a:pPr algn="ctr">
              <a:lnSpc>
                <a:spcPct val="100000"/>
              </a:lnSpc>
            </a:pPr>
            <a:r>
              <a:rPr dirty="0"/>
              <a:t>All</a:t>
            </a:r>
            <a:r>
              <a:rPr spc="-10" dirty="0"/>
              <a:t> </a:t>
            </a:r>
            <a:r>
              <a:rPr spc="-5" dirty="0"/>
              <a:t>ri</a:t>
            </a:r>
            <a:r>
              <a:rPr spc="-15" dirty="0"/>
              <a:t>g</a:t>
            </a:r>
            <a:r>
              <a:rPr spc="-10" dirty="0"/>
              <a:t>h</a:t>
            </a:r>
            <a:r>
              <a:rPr dirty="0"/>
              <a:t>ts</a:t>
            </a:r>
            <a:r>
              <a:rPr spc="-25" dirty="0"/>
              <a:t> </a:t>
            </a:r>
            <a:r>
              <a:rPr spc="-20" dirty="0"/>
              <a:t>r</a:t>
            </a:r>
            <a:r>
              <a:rPr spc="-10" dirty="0"/>
              <a:t>e</a:t>
            </a:r>
            <a:r>
              <a:rPr spc="-5" dirty="0"/>
              <a:t>s</a:t>
            </a:r>
            <a:r>
              <a:rPr spc="-10" dirty="0"/>
              <a:t>e</a:t>
            </a:r>
            <a:r>
              <a:rPr spc="0" dirty="0"/>
              <a:t>r</a:t>
            </a:r>
            <a:r>
              <a:rPr spc="-25" dirty="0"/>
              <a:t>v</a:t>
            </a:r>
            <a:r>
              <a:rPr spc="-10" dirty="0"/>
              <a:t>e</a:t>
            </a:r>
            <a:r>
              <a:rPr spc="5" dirty="0"/>
              <a:t>d</a:t>
            </a:r>
            <a:r>
              <a:rPr dirty="0"/>
              <a:t>.</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3/22/2018</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rgbClr val="003399"/>
                </a:solidFill>
                <a:latin typeface="Calibri"/>
                <a:cs typeface="Calibri"/>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59"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200" b="0" i="0">
                <a:solidFill>
                  <a:srgbClr val="8A8A8A"/>
                </a:solidFill>
                <a:latin typeface="Calibri"/>
                <a:cs typeface="Calibri"/>
              </a:defRPr>
            </a:lvl1pPr>
          </a:lstStyle>
          <a:p>
            <a:pPr algn="ctr">
              <a:lnSpc>
                <a:spcPct val="100000"/>
              </a:lnSpc>
            </a:pPr>
            <a:r>
              <a:rPr spc="-5" dirty="0"/>
              <a:t>C</a:t>
            </a:r>
            <a:r>
              <a:rPr dirty="0"/>
              <a:t>o</a:t>
            </a:r>
            <a:r>
              <a:rPr spc="5" dirty="0"/>
              <a:t>p</a:t>
            </a:r>
            <a:r>
              <a:rPr spc="-15" dirty="0"/>
              <a:t>y</a:t>
            </a:r>
            <a:r>
              <a:rPr spc="-5" dirty="0"/>
              <a:t>r</a:t>
            </a:r>
            <a:r>
              <a:rPr dirty="0"/>
              <a:t>i</a:t>
            </a:r>
            <a:r>
              <a:rPr spc="-15" dirty="0"/>
              <a:t>g</a:t>
            </a:r>
            <a:r>
              <a:rPr spc="-10" dirty="0"/>
              <a:t>h</a:t>
            </a:r>
            <a:r>
              <a:rPr spc="-5" dirty="0"/>
              <a:t>t</a:t>
            </a:r>
            <a:r>
              <a:rPr spc="-50" dirty="0"/>
              <a:t> </a:t>
            </a:r>
            <a:r>
              <a:rPr dirty="0"/>
              <a:t>©</a:t>
            </a:r>
            <a:r>
              <a:rPr spc="-5" dirty="0"/>
              <a:t> </a:t>
            </a:r>
            <a:r>
              <a:rPr spc="-10" dirty="0"/>
              <a:t>2010</a:t>
            </a:r>
            <a:r>
              <a:rPr spc="20" dirty="0"/>
              <a:t> </a:t>
            </a:r>
            <a:r>
              <a:rPr spc="-105" dirty="0"/>
              <a:t>T</a:t>
            </a:r>
            <a:r>
              <a:rPr spc="-20" dirty="0"/>
              <a:t>e</a:t>
            </a:r>
            <a:r>
              <a:rPr spc="-30" dirty="0"/>
              <a:t>x</a:t>
            </a:r>
            <a:r>
              <a:rPr dirty="0"/>
              <a:t>as </a:t>
            </a:r>
            <a:r>
              <a:rPr spc="-10" dirty="0"/>
              <a:t>E</a:t>
            </a:r>
            <a:r>
              <a:rPr spc="5" dirty="0"/>
              <a:t>du</a:t>
            </a:r>
            <a:r>
              <a:rPr spc="-25" dirty="0"/>
              <a:t>c</a:t>
            </a:r>
            <a:r>
              <a:rPr spc="-15" dirty="0"/>
              <a:t>a</a:t>
            </a:r>
            <a:r>
              <a:rPr dirty="0"/>
              <a:t>tion</a:t>
            </a:r>
            <a:r>
              <a:rPr spc="-30" dirty="0"/>
              <a:t> </a:t>
            </a:r>
            <a:r>
              <a:rPr spc="-10" dirty="0"/>
              <a:t>A</a:t>
            </a:r>
            <a:r>
              <a:rPr spc="-25" dirty="0"/>
              <a:t>g</a:t>
            </a:r>
            <a:r>
              <a:rPr spc="-10" dirty="0"/>
              <a:t>e</a:t>
            </a:r>
            <a:r>
              <a:rPr spc="5" dirty="0"/>
              <a:t>n</a:t>
            </a:r>
            <a:r>
              <a:rPr spc="-10" dirty="0"/>
              <a:t>c</a:t>
            </a:r>
            <a:r>
              <a:rPr spc="-100" dirty="0"/>
              <a:t>y</a:t>
            </a:r>
            <a:r>
              <a:rPr dirty="0"/>
              <a:t>.</a:t>
            </a:r>
          </a:p>
          <a:p>
            <a:pPr algn="ctr">
              <a:lnSpc>
                <a:spcPct val="100000"/>
              </a:lnSpc>
            </a:pPr>
            <a:r>
              <a:rPr dirty="0"/>
              <a:t>All</a:t>
            </a:r>
            <a:r>
              <a:rPr spc="-10" dirty="0"/>
              <a:t> </a:t>
            </a:r>
            <a:r>
              <a:rPr spc="-5" dirty="0"/>
              <a:t>ri</a:t>
            </a:r>
            <a:r>
              <a:rPr spc="-15" dirty="0"/>
              <a:t>g</a:t>
            </a:r>
            <a:r>
              <a:rPr spc="-10" dirty="0"/>
              <a:t>h</a:t>
            </a:r>
            <a:r>
              <a:rPr dirty="0"/>
              <a:t>ts</a:t>
            </a:r>
            <a:r>
              <a:rPr spc="-25" dirty="0"/>
              <a:t> </a:t>
            </a:r>
            <a:r>
              <a:rPr spc="-20" dirty="0"/>
              <a:t>r</a:t>
            </a:r>
            <a:r>
              <a:rPr spc="-10" dirty="0"/>
              <a:t>e</a:t>
            </a:r>
            <a:r>
              <a:rPr spc="-5" dirty="0"/>
              <a:t>s</a:t>
            </a:r>
            <a:r>
              <a:rPr spc="-10" dirty="0"/>
              <a:t>e</a:t>
            </a:r>
            <a:r>
              <a:rPr spc="0" dirty="0"/>
              <a:t>r</a:t>
            </a:r>
            <a:r>
              <a:rPr spc="-25" dirty="0"/>
              <a:t>v</a:t>
            </a:r>
            <a:r>
              <a:rPr spc="-10" dirty="0"/>
              <a:t>e</a:t>
            </a:r>
            <a:r>
              <a:rPr spc="5" dirty="0"/>
              <a:t>d</a:t>
            </a:r>
            <a:r>
              <a:rPr dirty="0"/>
              <a:t>.</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3/22/2018</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rgbClr val="003399"/>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defRPr sz="1200" b="0" i="0">
                <a:solidFill>
                  <a:srgbClr val="8A8A8A"/>
                </a:solidFill>
                <a:latin typeface="Calibri"/>
                <a:cs typeface="Calibri"/>
              </a:defRPr>
            </a:lvl1pPr>
          </a:lstStyle>
          <a:p>
            <a:pPr algn="ctr">
              <a:lnSpc>
                <a:spcPct val="100000"/>
              </a:lnSpc>
            </a:pPr>
            <a:r>
              <a:rPr spc="-5" dirty="0"/>
              <a:t>C</a:t>
            </a:r>
            <a:r>
              <a:rPr dirty="0"/>
              <a:t>o</a:t>
            </a:r>
            <a:r>
              <a:rPr spc="5" dirty="0"/>
              <a:t>p</a:t>
            </a:r>
            <a:r>
              <a:rPr spc="-15" dirty="0"/>
              <a:t>y</a:t>
            </a:r>
            <a:r>
              <a:rPr spc="-5" dirty="0"/>
              <a:t>r</a:t>
            </a:r>
            <a:r>
              <a:rPr dirty="0"/>
              <a:t>i</a:t>
            </a:r>
            <a:r>
              <a:rPr spc="-15" dirty="0"/>
              <a:t>g</a:t>
            </a:r>
            <a:r>
              <a:rPr spc="-10" dirty="0"/>
              <a:t>h</a:t>
            </a:r>
            <a:r>
              <a:rPr spc="-5" dirty="0"/>
              <a:t>t</a:t>
            </a:r>
            <a:r>
              <a:rPr spc="-50" dirty="0"/>
              <a:t> </a:t>
            </a:r>
            <a:r>
              <a:rPr dirty="0"/>
              <a:t>©</a:t>
            </a:r>
            <a:r>
              <a:rPr spc="-5" dirty="0"/>
              <a:t> </a:t>
            </a:r>
            <a:r>
              <a:rPr spc="-10" dirty="0"/>
              <a:t>2010</a:t>
            </a:r>
            <a:r>
              <a:rPr spc="20" dirty="0"/>
              <a:t> </a:t>
            </a:r>
            <a:r>
              <a:rPr spc="-105" dirty="0"/>
              <a:t>T</a:t>
            </a:r>
            <a:r>
              <a:rPr spc="-20" dirty="0"/>
              <a:t>e</a:t>
            </a:r>
            <a:r>
              <a:rPr spc="-30" dirty="0"/>
              <a:t>x</a:t>
            </a:r>
            <a:r>
              <a:rPr dirty="0"/>
              <a:t>as </a:t>
            </a:r>
            <a:r>
              <a:rPr spc="-10" dirty="0"/>
              <a:t>E</a:t>
            </a:r>
            <a:r>
              <a:rPr spc="5" dirty="0"/>
              <a:t>du</a:t>
            </a:r>
            <a:r>
              <a:rPr spc="-25" dirty="0"/>
              <a:t>c</a:t>
            </a:r>
            <a:r>
              <a:rPr spc="-15" dirty="0"/>
              <a:t>a</a:t>
            </a:r>
            <a:r>
              <a:rPr dirty="0"/>
              <a:t>tion</a:t>
            </a:r>
            <a:r>
              <a:rPr spc="-30" dirty="0"/>
              <a:t> </a:t>
            </a:r>
            <a:r>
              <a:rPr spc="-10" dirty="0"/>
              <a:t>A</a:t>
            </a:r>
            <a:r>
              <a:rPr spc="-25" dirty="0"/>
              <a:t>g</a:t>
            </a:r>
            <a:r>
              <a:rPr spc="-10" dirty="0"/>
              <a:t>e</a:t>
            </a:r>
            <a:r>
              <a:rPr spc="5" dirty="0"/>
              <a:t>n</a:t>
            </a:r>
            <a:r>
              <a:rPr spc="-10" dirty="0"/>
              <a:t>c</a:t>
            </a:r>
            <a:r>
              <a:rPr spc="-100" dirty="0"/>
              <a:t>y</a:t>
            </a:r>
            <a:r>
              <a:rPr dirty="0"/>
              <a:t>.</a:t>
            </a:r>
          </a:p>
          <a:p>
            <a:pPr algn="ctr">
              <a:lnSpc>
                <a:spcPct val="100000"/>
              </a:lnSpc>
            </a:pPr>
            <a:r>
              <a:rPr dirty="0"/>
              <a:t>All</a:t>
            </a:r>
            <a:r>
              <a:rPr spc="-10" dirty="0"/>
              <a:t> </a:t>
            </a:r>
            <a:r>
              <a:rPr spc="-5" dirty="0"/>
              <a:t>ri</a:t>
            </a:r>
            <a:r>
              <a:rPr spc="-15" dirty="0"/>
              <a:t>g</a:t>
            </a:r>
            <a:r>
              <a:rPr spc="-10" dirty="0"/>
              <a:t>h</a:t>
            </a:r>
            <a:r>
              <a:rPr dirty="0"/>
              <a:t>ts</a:t>
            </a:r>
            <a:r>
              <a:rPr spc="-25" dirty="0"/>
              <a:t> </a:t>
            </a:r>
            <a:r>
              <a:rPr spc="-20" dirty="0"/>
              <a:t>r</a:t>
            </a:r>
            <a:r>
              <a:rPr spc="-10" dirty="0"/>
              <a:t>e</a:t>
            </a:r>
            <a:r>
              <a:rPr spc="-5" dirty="0"/>
              <a:t>s</a:t>
            </a:r>
            <a:r>
              <a:rPr spc="-10" dirty="0"/>
              <a:t>e</a:t>
            </a:r>
            <a:r>
              <a:rPr spc="0" dirty="0"/>
              <a:t>r</a:t>
            </a:r>
            <a:r>
              <a:rPr spc="-25" dirty="0"/>
              <a:t>v</a:t>
            </a:r>
            <a:r>
              <a:rPr spc="-10" dirty="0"/>
              <a:t>e</a:t>
            </a:r>
            <a:r>
              <a:rPr spc="5" dirty="0"/>
              <a:t>d</a:t>
            </a:r>
            <a:r>
              <a:rPr dirty="0"/>
              <a:t>.</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3/22/2018</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200" b="0" i="0">
                <a:solidFill>
                  <a:srgbClr val="8A8A8A"/>
                </a:solidFill>
                <a:latin typeface="Calibri"/>
                <a:cs typeface="Calibri"/>
              </a:defRPr>
            </a:lvl1pPr>
          </a:lstStyle>
          <a:p>
            <a:pPr algn="ctr">
              <a:lnSpc>
                <a:spcPct val="100000"/>
              </a:lnSpc>
            </a:pPr>
            <a:r>
              <a:rPr spc="-5" dirty="0"/>
              <a:t>C</a:t>
            </a:r>
            <a:r>
              <a:rPr dirty="0"/>
              <a:t>o</a:t>
            </a:r>
            <a:r>
              <a:rPr spc="5" dirty="0"/>
              <a:t>p</a:t>
            </a:r>
            <a:r>
              <a:rPr spc="-15" dirty="0"/>
              <a:t>y</a:t>
            </a:r>
            <a:r>
              <a:rPr spc="-5" dirty="0"/>
              <a:t>r</a:t>
            </a:r>
            <a:r>
              <a:rPr dirty="0"/>
              <a:t>i</a:t>
            </a:r>
            <a:r>
              <a:rPr spc="-15" dirty="0"/>
              <a:t>g</a:t>
            </a:r>
            <a:r>
              <a:rPr spc="-10" dirty="0"/>
              <a:t>h</a:t>
            </a:r>
            <a:r>
              <a:rPr spc="-5" dirty="0"/>
              <a:t>t</a:t>
            </a:r>
            <a:r>
              <a:rPr spc="-50" dirty="0"/>
              <a:t> </a:t>
            </a:r>
            <a:r>
              <a:rPr dirty="0"/>
              <a:t>©</a:t>
            </a:r>
            <a:r>
              <a:rPr spc="-5" dirty="0"/>
              <a:t> </a:t>
            </a:r>
            <a:r>
              <a:rPr spc="-10" dirty="0"/>
              <a:t>2010</a:t>
            </a:r>
            <a:r>
              <a:rPr spc="20" dirty="0"/>
              <a:t> </a:t>
            </a:r>
            <a:r>
              <a:rPr spc="-105" dirty="0"/>
              <a:t>T</a:t>
            </a:r>
            <a:r>
              <a:rPr spc="-20" dirty="0"/>
              <a:t>e</a:t>
            </a:r>
            <a:r>
              <a:rPr spc="-30" dirty="0"/>
              <a:t>x</a:t>
            </a:r>
            <a:r>
              <a:rPr dirty="0"/>
              <a:t>as </a:t>
            </a:r>
            <a:r>
              <a:rPr spc="-10" dirty="0"/>
              <a:t>E</a:t>
            </a:r>
            <a:r>
              <a:rPr spc="5" dirty="0"/>
              <a:t>du</a:t>
            </a:r>
            <a:r>
              <a:rPr spc="-25" dirty="0"/>
              <a:t>c</a:t>
            </a:r>
            <a:r>
              <a:rPr spc="-15" dirty="0"/>
              <a:t>a</a:t>
            </a:r>
            <a:r>
              <a:rPr dirty="0"/>
              <a:t>tion</a:t>
            </a:r>
            <a:r>
              <a:rPr spc="-30" dirty="0"/>
              <a:t> </a:t>
            </a:r>
            <a:r>
              <a:rPr spc="-10" dirty="0"/>
              <a:t>A</a:t>
            </a:r>
            <a:r>
              <a:rPr spc="-25" dirty="0"/>
              <a:t>g</a:t>
            </a:r>
            <a:r>
              <a:rPr spc="-10" dirty="0"/>
              <a:t>e</a:t>
            </a:r>
            <a:r>
              <a:rPr spc="5" dirty="0"/>
              <a:t>n</a:t>
            </a:r>
            <a:r>
              <a:rPr spc="-10" dirty="0"/>
              <a:t>c</a:t>
            </a:r>
            <a:r>
              <a:rPr spc="-100" dirty="0"/>
              <a:t>y</a:t>
            </a:r>
            <a:r>
              <a:rPr dirty="0"/>
              <a:t>.</a:t>
            </a:r>
          </a:p>
          <a:p>
            <a:pPr algn="ctr">
              <a:lnSpc>
                <a:spcPct val="100000"/>
              </a:lnSpc>
            </a:pPr>
            <a:r>
              <a:rPr dirty="0"/>
              <a:t>All</a:t>
            </a:r>
            <a:r>
              <a:rPr spc="-10" dirty="0"/>
              <a:t> </a:t>
            </a:r>
            <a:r>
              <a:rPr spc="-5" dirty="0"/>
              <a:t>ri</a:t>
            </a:r>
            <a:r>
              <a:rPr spc="-15" dirty="0"/>
              <a:t>g</a:t>
            </a:r>
            <a:r>
              <a:rPr spc="-10" dirty="0"/>
              <a:t>h</a:t>
            </a:r>
            <a:r>
              <a:rPr dirty="0"/>
              <a:t>ts</a:t>
            </a:r>
            <a:r>
              <a:rPr spc="-25" dirty="0"/>
              <a:t> </a:t>
            </a:r>
            <a:r>
              <a:rPr spc="-20" dirty="0"/>
              <a:t>r</a:t>
            </a:r>
            <a:r>
              <a:rPr spc="-10" dirty="0"/>
              <a:t>e</a:t>
            </a:r>
            <a:r>
              <a:rPr spc="-5" dirty="0"/>
              <a:t>s</a:t>
            </a:r>
            <a:r>
              <a:rPr spc="-10" dirty="0"/>
              <a:t>e</a:t>
            </a:r>
            <a:r>
              <a:rPr spc="0" dirty="0"/>
              <a:t>r</a:t>
            </a:r>
            <a:r>
              <a:rPr spc="-25" dirty="0"/>
              <a:t>v</a:t>
            </a:r>
            <a:r>
              <a:rPr spc="-10" dirty="0"/>
              <a:t>e</a:t>
            </a:r>
            <a:r>
              <a:rPr spc="5" dirty="0"/>
              <a:t>d</a:t>
            </a:r>
            <a:r>
              <a:rPr dirty="0"/>
              <a:t>.</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3/22/2018</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68300" y="452056"/>
            <a:ext cx="8407400" cy="858519"/>
          </a:xfrm>
          <a:prstGeom prst="rect">
            <a:avLst/>
          </a:prstGeom>
        </p:spPr>
        <p:txBody>
          <a:bodyPr wrap="square" lIns="0" tIns="0" rIns="0" bIns="0">
            <a:spAutoFit/>
          </a:bodyPr>
          <a:lstStyle>
            <a:lvl1pPr>
              <a:defRPr sz="4000" b="0" i="0">
                <a:solidFill>
                  <a:srgbClr val="003399"/>
                </a:solidFill>
                <a:latin typeface="Calibri"/>
                <a:cs typeface="Calibri"/>
              </a:defRPr>
            </a:lvl1pPr>
          </a:lstStyle>
          <a:p>
            <a:endParaRPr/>
          </a:p>
        </p:txBody>
      </p:sp>
      <p:sp>
        <p:nvSpPr>
          <p:cNvPr id="3" name="Holder 3"/>
          <p:cNvSpPr>
            <a:spLocks noGrp="1"/>
          </p:cNvSpPr>
          <p:nvPr>
            <p:ph type="body" idx="1"/>
          </p:nvPr>
        </p:nvSpPr>
        <p:spPr>
          <a:xfrm>
            <a:off x="535940" y="1624090"/>
            <a:ext cx="8072119" cy="3841750"/>
          </a:xfrm>
          <a:prstGeom prst="rect">
            <a:avLst/>
          </a:prstGeom>
        </p:spPr>
        <p:txBody>
          <a:bodyPr wrap="square" lIns="0" tIns="0" rIns="0" bIns="0">
            <a:spAutoFit/>
          </a:bodyPr>
          <a:lstStyle>
            <a:lvl1pPr>
              <a:defRPr sz="2400" b="0" i="0">
                <a:solidFill>
                  <a:srgbClr val="17375E"/>
                </a:solidFill>
                <a:latin typeface="Calibri"/>
                <a:cs typeface="Calibri"/>
              </a:defRPr>
            </a:lvl1pPr>
          </a:lstStyle>
          <a:p>
            <a:endParaRPr dirty="0"/>
          </a:p>
        </p:txBody>
      </p:sp>
      <p:sp>
        <p:nvSpPr>
          <p:cNvPr id="4" name="Holder 4"/>
          <p:cNvSpPr>
            <a:spLocks noGrp="1"/>
          </p:cNvSpPr>
          <p:nvPr>
            <p:ph type="ftr" sz="quarter" idx="5"/>
          </p:nvPr>
        </p:nvSpPr>
        <p:spPr>
          <a:xfrm>
            <a:off x="3244754" y="6372288"/>
            <a:ext cx="2653665" cy="369332"/>
          </a:xfrm>
          <a:prstGeom prst="rect">
            <a:avLst/>
          </a:prstGeom>
        </p:spPr>
        <p:txBody>
          <a:bodyPr wrap="square" lIns="0" tIns="0" rIns="0" bIns="0">
            <a:spAutoFit/>
          </a:bodyPr>
          <a:lstStyle>
            <a:lvl1pPr>
              <a:defRPr sz="1200" b="0" i="0">
                <a:solidFill>
                  <a:srgbClr val="8A8A8A"/>
                </a:solidFill>
                <a:latin typeface="Calibri"/>
                <a:cs typeface="Calibri"/>
              </a:defRPr>
            </a:lvl1pPr>
          </a:lstStyle>
          <a:p>
            <a:pPr algn="ctr"/>
            <a:r>
              <a:rPr lang="en-US" spc="-5" dirty="0"/>
              <a:t>C</a:t>
            </a:r>
            <a:r>
              <a:rPr lang="en-US" dirty="0"/>
              <a:t>o</a:t>
            </a:r>
            <a:r>
              <a:rPr lang="en-US" spc="5" dirty="0"/>
              <a:t>p</a:t>
            </a:r>
            <a:r>
              <a:rPr lang="en-US" spc="-15" dirty="0"/>
              <a:t>y</a:t>
            </a:r>
            <a:r>
              <a:rPr lang="en-US" spc="-5" dirty="0"/>
              <a:t>r</a:t>
            </a:r>
            <a:r>
              <a:rPr lang="en-US" dirty="0"/>
              <a:t>i</a:t>
            </a:r>
            <a:r>
              <a:rPr lang="en-US" spc="-15" dirty="0"/>
              <a:t>g</a:t>
            </a:r>
            <a:r>
              <a:rPr lang="en-US" spc="-10" dirty="0"/>
              <a:t>h</a:t>
            </a:r>
            <a:r>
              <a:rPr lang="en-US" spc="-5" dirty="0"/>
              <a:t>t</a:t>
            </a:r>
            <a:r>
              <a:rPr lang="en-US" spc="-50" dirty="0"/>
              <a:t> </a:t>
            </a:r>
            <a:r>
              <a:rPr lang="en-US" dirty="0"/>
              <a:t>©</a:t>
            </a:r>
            <a:r>
              <a:rPr lang="en-US" spc="-5" dirty="0"/>
              <a:t> </a:t>
            </a:r>
            <a:r>
              <a:rPr lang="en-US" spc="-10" dirty="0"/>
              <a:t>2018</a:t>
            </a:r>
            <a:r>
              <a:rPr lang="en-US" spc="20" dirty="0"/>
              <a:t> </a:t>
            </a:r>
            <a:r>
              <a:rPr lang="en-US" spc="-105" dirty="0"/>
              <a:t>T</a:t>
            </a:r>
            <a:r>
              <a:rPr lang="en-US" spc="-20" dirty="0"/>
              <a:t>e</a:t>
            </a:r>
            <a:r>
              <a:rPr lang="en-US" spc="-30" dirty="0"/>
              <a:t>x</a:t>
            </a:r>
            <a:r>
              <a:rPr lang="en-US" dirty="0"/>
              <a:t>as </a:t>
            </a:r>
            <a:r>
              <a:rPr lang="en-US" spc="-10" dirty="0"/>
              <a:t>E</a:t>
            </a:r>
            <a:r>
              <a:rPr lang="en-US" spc="5" dirty="0"/>
              <a:t>du</a:t>
            </a:r>
            <a:r>
              <a:rPr lang="en-US" spc="-25" dirty="0"/>
              <a:t>c</a:t>
            </a:r>
            <a:r>
              <a:rPr lang="en-US" spc="-15" dirty="0"/>
              <a:t>a</a:t>
            </a:r>
            <a:r>
              <a:rPr lang="en-US" dirty="0"/>
              <a:t>tion</a:t>
            </a:r>
            <a:r>
              <a:rPr lang="en-US" spc="-30" dirty="0"/>
              <a:t> </a:t>
            </a:r>
            <a:r>
              <a:rPr lang="en-US" spc="-10" dirty="0"/>
              <a:t>A</a:t>
            </a:r>
            <a:r>
              <a:rPr lang="en-US" spc="-25" dirty="0"/>
              <a:t>g</a:t>
            </a:r>
            <a:r>
              <a:rPr lang="en-US" spc="-10" dirty="0"/>
              <a:t>e</a:t>
            </a:r>
            <a:r>
              <a:rPr lang="en-US" spc="5" dirty="0"/>
              <a:t>n</a:t>
            </a:r>
            <a:r>
              <a:rPr lang="en-US" spc="-10" dirty="0"/>
              <a:t>c</a:t>
            </a:r>
            <a:r>
              <a:rPr lang="en-US" spc="-100" dirty="0"/>
              <a:t>y</a:t>
            </a:r>
            <a:r>
              <a:rPr lang="en-US" dirty="0"/>
              <a:t>.</a:t>
            </a:r>
          </a:p>
          <a:p>
            <a:pPr algn="ctr"/>
            <a:r>
              <a:rPr lang="en-US" dirty="0"/>
              <a:t>All</a:t>
            </a:r>
            <a:r>
              <a:rPr lang="en-US" spc="-10" dirty="0"/>
              <a:t> </a:t>
            </a:r>
            <a:r>
              <a:rPr lang="en-US" spc="-5" dirty="0"/>
              <a:t>ri</a:t>
            </a:r>
            <a:r>
              <a:rPr lang="en-US" spc="-15" dirty="0"/>
              <a:t>g</a:t>
            </a:r>
            <a:r>
              <a:rPr lang="en-US" spc="-10" dirty="0"/>
              <a:t>h</a:t>
            </a:r>
            <a:r>
              <a:rPr lang="en-US" dirty="0"/>
              <a:t>ts</a:t>
            </a:r>
            <a:r>
              <a:rPr lang="en-US" spc="-25" dirty="0"/>
              <a:t> </a:t>
            </a:r>
            <a:r>
              <a:rPr lang="en-US" spc="-20" dirty="0"/>
              <a:t>r</a:t>
            </a:r>
            <a:r>
              <a:rPr lang="en-US" spc="-10" dirty="0"/>
              <a:t>e</a:t>
            </a:r>
            <a:r>
              <a:rPr lang="en-US" spc="-5" dirty="0"/>
              <a:t>s</a:t>
            </a:r>
            <a:r>
              <a:rPr lang="en-US" spc="-10" dirty="0"/>
              <a:t>e</a:t>
            </a:r>
            <a:r>
              <a:rPr lang="en-US" dirty="0"/>
              <a:t>r</a:t>
            </a:r>
            <a:r>
              <a:rPr lang="en-US" spc="-25" dirty="0"/>
              <a:t>v</a:t>
            </a:r>
            <a:r>
              <a:rPr lang="en-US" spc="-10" dirty="0"/>
              <a:t>e</a:t>
            </a:r>
            <a:r>
              <a:rPr lang="en-US" spc="5" dirty="0"/>
              <a:t>d</a:t>
            </a:r>
            <a:r>
              <a:rPr lang="en-US" dirty="0"/>
              <a:t>.</a:t>
            </a: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3/22/2018</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pic>
        <p:nvPicPr>
          <p:cNvPr id="7" name="Picture 6"/>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772400" y="0"/>
            <a:ext cx="1152550" cy="452056"/>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hyperlink" Target="http://tea.texas.gov/About_TEA/Other_Services/Secure_Applications/TEA__Secure_Applications_Information/"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5.tmp"/><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hyperlink" Target="https://tealprod.tea.state.tx.us/"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jp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12.jp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8" Type="http://schemas.openxmlformats.org/officeDocument/2006/relationships/hyperlink" Target="mailto:sfinance@tea.state.tx.us" TargetMode="External"/><Relationship Id="rId3" Type="http://schemas.openxmlformats.org/officeDocument/2006/relationships/hyperlink" Target="https://tealprod.tea.state.tx.us/" TargetMode="External"/><Relationship Id="rId7" Type="http://schemas.openxmlformats.org/officeDocument/2006/relationships/hyperlink" Target="https://txeduagency.zendesk.com/hc/en-us"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hyperlink" Target="http://tea.texas.gov/Finance_and_Grants/State_Funding/Foundation_School_Program/Foundation__School_Program_System_Online_Training/" TargetMode="External"/><Relationship Id="rId5" Type="http://schemas.openxmlformats.org/officeDocument/2006/relationships/hyperlink" Target="http://tea.texas.gov/Finance_and_Grants/State_Funding/Foundation_School_Program/Foundation__School_Program_System/" TargetMode="External"/><Relationship Id="rId4" Type="http://schemas.openxmlformats.org/officeDocument/2006/relationships/hyperlink" Target="http://pryor.tea.state.tx.us/" TargetMode="External"/><Relationship Id="rId9"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mailto:sfinance@tea.state.tx.u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41610" y="2697416"/>
            <a:ext cx="7785100" cy="1031240"/>
          </a:xfrm>
          <a:prstGeom prst="rect">
            <a:avLst/>
          </a:prstGeom>
        </p:spPr>
        <p:txBody>
          <a:bodyPr vert="horz" wrap="square" lIns="0" tIns="0" rIns="0" bIns="0" rtlCol="0">
            <a:spAutoFit/>
          </a:bodyPr>
          <a:lstStyle/>
          <a:p>
            <a:pPr marL="12700" marR="5080" indent="1520825">
              <a:lnSpc>
                <a:spcPct val="100000"/>
              </a:lnSpc>
            </a:pPr>
            <a:r>
              <a:rPr sz="3600" b="1" spc="-75" dirty="0">
                <a:solidFill>
                  <a:srgbClr val="336699"/>
                </a:solidFill>
                <a:latin typeface="Calibri"/>
                <a:cs typeface="Calibri"/>
              </a:rPr>
              <a:t>R</a:t>
            </a:r>
            <a:r>
              <a:rPr sz="3600" b="1" spc="-5" dirty="0">
                <a:solidFill>
                  <a:srgbClr val="336699"/>
                </a:solidFill>
                <a:latin typeface="Calibri"/>
                <a:cs typeface="Calibri"/>
              </a:rPr>
              <a:t>eque</a:t>
            </a:r>
            <a:r>
              <a:rPr sz="3600" b="1" spc="-30" dirty="0">
                <a:solidFill>
                  <a:srgbClr val="336699"/>
                </a:solidFill>
                <a:latin typeface="Calibri"/>
                <a:cs typeface="Calibri"/>
              </a:rPr>
              <a:t>s</a:t>
            </a:r>
            <a:r>
              <a:rPr sz="3600" b="1" spc="-15" dirty="0">
                <a:solidFill>
                  <a:srgbClr val="336699"/>
                </a:solidFill>
                <a:latin typeface="Calibri"/>
                <a:cs typeface="Calibri"/>
              </a:rPr>
              <a:t>t</a:t>
            </a:r>
            <a:r>
              <a:rPr sz="3600" b="1" spc="-5" dirty="0">
                <a:solidFill>
                  <a:srgbClr val="336699"/>
                </a:solidFill>
                <a:latin typeface="Calibri"/>
                <a:cs typeface="Calibri"/>
              </a:rPr>
              <a:t>i</a:t>
            </a:r>
            <a:r>
              <a:rPr sz="3600" b="1" spc="-20" dirty="0">
                <a:solidFill>
                  <a:srgbClr val="336699"/>
                </a:solidFill>
                <a:latin typeface="Calibri"/>
                <a:cs typeface="Calibri"/>
              </a:rPr>
              <a:t>ng</a:t>
            </a:r>
            <a:r>
              <a:rPr sz="3600" b="1" spc="-5" dirty="0">
                <a:solidFill>
                  <a:srgbClr val="336699"/>
                </a:solidFill>
                <a:latin typeface="Calibri"/>
                <a:cs typeface="Calibri"/>
              </a:rPr>
              <a:t> </a:t>
            </a:r>
            <a:r>
              <a:rPr sz="3600" b="1" spc="-25" dirty="0">
                <a:solidFill>
                  <a:srgbClr val="336699"/>
                </a:solidFill>
                <a:latin typeface="Calibri"/>
                <a:cs typeface="Calibri"/>
              </a:rPr>
              <a:t>A</a:t>
            </a:r>
            <a:r>
              <a:rPr sz="3600" b="1" spc="5" dirty="0">
                <a:solidFill>
                  <a:srgbClr val="336699"/>
                </a:solidFill>
                <a:latin typeface="Calibri"/>
                <a:cs typeface="Calibri"/>
              </a:rPr>
              <a:t>cc</a:t>
            </a:r>
            <a:r>
              <a:rPr sz="3600" b="1" spc="-5" dirty="0">
                <a:solidFill>
                  <a:srgbClr val="336699"/>
                </a:solidFill>
                <a:latin typeface="Calibri"/>
                <a:cs typeface="Calibri"/>
              </a:rPr>
              <a:t>e</a:t>
            </a:r>
            <a:r>
              <a:rPr sz="3600" b="1" dirty="0">
                <a:solidFill>
                  <a:srgbClr val="336699"/>
                </a:solidFill>
                <a:latin typeface="Calibri"/>
                <a:cs typeface="Calibri"/>
              </a:rPr>
              <a:t>s</a:t>
            </a:r>
            <a:r>
              <a:rPr sz="3600" b="1" spc="-15" dirty="0">
                <a:solidFill>
                  <a:srgbClr val="336699"/>
                </a:solidFill>
                <a:latin typeface="Calibri"/>
                <a:cs typeface="Calibri"/>
              </a:rPr>
              <a:t>s</a:t>
            </a:r>
            <a:r>
              <a:rPr sz="3600" b="1" spc="5" dirty="0">
                <a:solidFill>
                  <a:srgbClr val="336699"/>
                </a:solidFill>
                <a:latin typeface="Calibri"/>
                <a:cs typeface="Calibri"/>
              </a:rPr>
              <a:t> </a:t>
            </a:r>
            <a:r>
              <a:rPr sz="3600" b="1" spc="-50" dirty="0">
                <a:solidFill>
                  <a:srgbClr val="336699"/>
                </a:solidFill>
                <a:latin typeface="Calibri"/>
                <a:cs typeface="Calibri"/>
              </a:rPr>
              <a:t>t</a:t>
            </a:r>
            <a:r>
              <a:rPr sz="3600" b="1" spc="-20" dirty="0">
                <a:solidFill>
                  <a:srgbClr val="336699"/>
                </a:solidFill>
                <a:latin typeface="Calibri"/>
                <a:cs typeface="Calibri"/>
              </a:rPr>
              <a:t>o</a:t>
            </a:r>
            <a:r>
              <a:rPr sz="3600" b="1" dirty="0">
                <a:solidFill>
                  <a:srgbClr val="336699"/>
                </a:solidFill>
                <a:latin typeface="Calibri"/>
                <a:cs typeface="Calibri"/>
              </a:rPr>
              <a:t> </a:t>
            </a:r>
            <a:r>
              <a:rPr sz="3600" b="1" spc="-20" dirty="0">
                <a:solidFill>
                  <a:srgbClr val="336699"/>
                </a:solidFill>
                <a:latin typeface="Calibri"/>
                <a:cs typeface="Calibri"/>
              </a:rPr>
              <a:t>the</a:t>
            </a:r>
            <a:r>
              <a:rPr sz="3600" b="1" spc="-10" dirty="0">
                <a:solidFill>
                  <a:srgbClr val="336699"/>
                </a:solidFill>
                <a:latin typeface="Calibri"/>
                <a:cs typeface="Calibri"/>
              </a:rPr>
              <a:t> </a:t>
            </a:r>
            <a:r>
              <a:rPr sz="3600" b="1" spc="-65" dirty="0">
                <a:solidFill>
                  <a:srgbClr val="336699"/>
                </a:solidFill>
                <a:latin typeface="Calibri"/>
                <a:cs typeface="Calibri"/>
              </a:rPr>
              <a:t>F</a:t>
            </a:r>
            <a:r>
              <a:rPr sz="3600" b="1" spc="-25" dirty="0">
                <a:solidFill>
                  <a:srgbClr val="336699"/>
                </a:solidFill>
                <a:latin typeface="Calibri"/>
                <a:cs typeface="Calibri"/>
              </a:rPr>
              <a:t>o</a:t>
            </a:r>
            <a:r>
              <a:rPr sz="3600" b="1" spc="-20" dirty="0">
                <a:solidFill>
                  <a:srgbClr val="336699"/>
                </a:solidFill>
                <a:latin typeface="Calibri"/>
                <a:cs typeface="Calibri"/>
              </a:rPr>
              <a:t>und</a:t>
            </a:r>
            <a:r>
              <a:rPr sz="3600" b="1" spc="-60" dirty="0">
                <a:solidFill>
                  <a:srgbClr val="336699"/>
                </a:solidFill>
                <a:latin typeface="Calibri"/>
                <a:cs typeface="Calibri"/>
              </a:rPr>
              <a:t>a</a:t>
            </a:r>
            <a:r>
              <a:rPr sz="3600" b="1" spc="-15" dirty="0">
                <a:solidFill>
                  <a:srgbClr val="336699"/>
                </a:solidFill>
                <a:latin typeface="Calibri"/>
                <a:cs typeface="Calibri"/>
              </a:rPr>
              <a:t>t</a:t>
            </a:r>
            <a:r>
              <a:rPr sz="3600" b="1" spc="-5" dirty="0">
                <a:solidFill>
                  <a:srgbClr val="336699"/>
                </a:solidFill>
                <a:latin typeface="Calibri"/>
                <a:cs typeface="Calibri"/>
              </a:rPr>
              <a:t>i</a:t>
            </a:r>
            <a:r>
              <a:rPr sz="3600" b="1" spc="-25" dirty="0">
                <a:solidFill>
                  <a:srgbClr val="336699"/>
                </a:solidFill>
                <a:latin typeface="Calibri"/>
                <a:cs typeface="Calibri"/>
              </a:rPr>
              <a:t>o</a:t>
            </a:r>
            <a:r>
              <a:rPr sz="3600" b="1" spc="-20" dirty="0">
                <a:solidFill>
                  <a:srgbClr val="336699"/>
                </a:solidFill>
                <a:latin typeface="Calibri"/>
                <a:cs typeface="Calibri"/>
              </a:rPr>
              <a:t>n</a:t>
            </a:r>
            <a:r>
              <a:rPr sz="3600" b="1" spc="25" dirty="0">
                <a:solidFill>
                  <a:srgbClr val="336699"/>
                </a:solidFill>
                <a:latin typeface="Calibri"/>
                <a:cs typeface="Calibri"/>
              </a:rPr>
              <a:t> </a:t>
            </a:r>
            <a:r>
              <a:rPr sz="3600" b="1" dirty="0">
                <a:solidFill>
                  <a:srgbClr val="336699"/>
                </a:solidFill>
                <a:latin typeface="Calibri"/>
                <a:cs typeface="Calibri"/>
              </a:rPr>
              <a:t>S</a:t>
            </a:r>
            <a:r>
              <a:rPr sz="3600" b="1" spc="5" dirty="0">
                <a:solidFill>
                  <a:srgbClr val="336699"/>
                </a:solidFill>
                <a:latin typeface="Calibri"/>
                <a:cs typeface="Calibri"/>
              </a:rPr>
              <a:t>c</a:t>
            </a:r>
            <a:r>
              <a:rPr sz="3600" b="1" spc="-20" dirty="0">
                <a:solidFill>
                  <a:srgbClr val="336699"/>
                </a:solidFill>
                <a:latin typeface="Calibri"/>
                <a:cs typeface="Calibri"/>
              </a:rPr>
              <a:t>h</a:t>
            </a:r>
            <a:r>
              <a:rPr sz="3600" b="1" spc="-25" dirty="0">
                <a:solidFill>
                  <a:srgbClr val="336699"/>
                </a:solidFill>
                <a:latin typeface="Calibri"/>
                <a:cs typeface="Calibri"/>
              </a:rPr>
              <a:t>oo</a:t>
            </a:r>
            <a:r>
              <a:rPr sz="3600" b="1" spc="-10" dirty="0">
                <a:solidFill>
                  <a:srgbClr val="336699"/>
                </a:solidFill>
                <a:latin typeface="Calibri"/>
                <a:cs typeface="Calibri"/>
              </a:rPr>
              <a:t>l</a:t>
            </a:r>
            <a:r>
              <a:rPr sz="3600" b="1" spc="5" dirty="0">
                <a:solidFill>
                  <a:srgbClr val="336699"/>
                </a:solidFill>
                <a:latin typeface="Calibri"/>
                <a:cs typeface="Calibri"/>
              </a:rPr>
              <a:t> </a:t>
            </a:r>
            <a:r>
              <a:rPr sz="3600" b="1" dirty="0">
                <a:solidFill>
                  <a:srgbClr val="336699"/>
                </a:solidFill>
                <a:latin typeface="Calibri"/>
                <a:cs typeface="Calibri"/>
              </a:rPr>
              <a:t>P</a:t>
            </a:r>
            <a:r>
              <a:rPr sz="3600" b="1" spc="-45" dirty="0">
                <a:solidFill>
                  <a:srgbClr val="336699"/>
                </a:solidFill>
                <a:latin typeface="Calibri"/>
                <a:cs typeface="Calibri"/>
              </a:rPr>
              <a:t>r</a:t>
            </a:r>
            <a:r>
              <a:rPr sz="3600" b="1" spc="-25" dirty="0">
                <a:solidFill>
                  <a:srgbClr val="336699"/>
                </a:solidFill>
                <a:latin typeface="Calibri"/>
                <a:cs typeface="Calibri"/>
              </a:rPr>
              <a:t>o</a:t>
            </a:r>
            <a:r>
              <a:rPr sz="3600" b="1" spc="-5" dirty="0">
                <a:solidFill>
                  <a:srgbClr val="336699"/>
                </a:solidFill>
                <a:latin typeface="Calibri"/>
                <a:cs typeface="Calibri"/>
              </a:rPr>
              <a:t>g</a:t>
            </a:r>
            <a:r>
              <a:rPr sz="3600" b="1" spc="-85" dirty="0">
                <a:solidFill>
                  <a:srgbClr val="336699"/>
                </a:solidFill>
                <a:latin typeface="Calibri"/>
                <a:cs typeface="Calibri"/>
              </a:rPr>
              <a:t>r</a:t>
            </a:r>
            <a:r>
              <a:rPr sz="3600" b="1" spc="-25" dirty="0">
                <a:solidFill>
                  <a:srgbClr val="336699"/>
                </a:solidFill>
                <a:latin typeface="Calibri"/>
                <a:cs typeface="Calibri"/>
              </a:rPr>
              <a:t>a</a:t>
            </a:r>
            <a:r>
              <a:rPr sz="3600" b="1" dirty="0">
                <a:solidFill>
                  <a:srgbClr val="336699"/>
                </a:solidFill>
                <a:latin typeface="Calibri"/>
                <a:cs typeface="Calibri"/>
              </a:rPr>
              <a:t>m</a:t>
            </a:r>
            <a:r>
              <a:rPr sz="3600" b="1" spc="-15" dirty="0">
                <a:solidFill>
                  <a:srgbClr val="336699"/>
                </a:solidFill>
                <a:latin typeface="Calibri"/>
                <a:cs typeface="Calibri"/>
              </a:rPr>
              <a:t> </a:t>
            </a:r>
            <a:r>
              <a:rPr sz="3600" b="1" spc="-25" dirty="0">
                <a:solidFill>
                  <a:srgbClr val="336699"/>
                </a:solidFill>
                <a:latin typeface="Calibri"/>
                <a:cs typeface="Calibri"/>
              </a:rPr>
              <a:t>(</a:t>
            </a:r>
            <a:r>
              <a:rPr sz="3600" b="1" spc="-65" dirty="0">
                <a:solidFill>
                  <a:srgbClr val="336699"/>
                </a:solidFill>
                <a:latin typeface="Calibri"/>
                <a:cs typeface="Calibri"/>
              </a:rPr>
              <a:t>F</a:t>
            </a:r>
            <a:r>
              <a:rPr sz="3600" b="1" spc="-20" dirty="0">
                <a:solidFill>
                  <a:srgbClr val="336699"/>
                </a:solidFill>
                <a:latin typeface="Calibri"/>
                <a:cs typeface="Calibri"/>
              </a:rPr>
              <a:t>SP)</a:t>
            </a:r>
            <a:r>
              <a:rPr sz="3600" b="1" spc="-5" dirty="0">
                <a:solidFill>
                  <a:srgbClr val="336699"/>
                </a:solidFill>
                <a:latin typeface="Calibri"/>
                <a:cs typeface="Calibri"/>
              </a:rPr>
              <a:t> </a:t>
            </a:r>
            <a:r>
              <a:rPr sz="3600" b="1" spc="-70" dirty="0">
                <a:solidFill>
                  <a:srgbClr val="336699"/>
                </a:solidFill>
                <a:latin typeface="Calibri"/>
                <a:cs typeface="Calibri"/>
              </a:rPr>
              <a:t>S</a:t>
            </a:r>
            <a:r>
              <a:rPr sz="3600" b="1" spc="-45" dirty="0">
                <a:solidFill>
                  <a:srgbClr val="336699"/>
                </a:solidFill>
                <a:latin typeface="Calibri"/>
                <a:cs typeface="Calibri"/>
              </a:rPr>
              <a:t>y</a:t>
            </a:r>
            <a:r>
              <a:rPr sz="3600" b="1" spc="-50" dirty="0">
                <a:solidFill>
                  <a:srgbClr val="336699"/>
                </a:solidFill>
                <a:latin typeface="Calibri"/>
                <a:cs typeface="Calibri"/>
              </a:rPr>
              <a:t>s</a:t>
            </a:r>
            <a:r>
              <a:rPr sz="3600" b="1" spc="-65" dirty="0">
                <a:solidFill>
                  <a:srgbClr val="336699"/>
                </a:solidFill>
                <a:latin typeface="Calibri"/>
                <a:cs typeface="Calibri"/>
              </a:rPr>
              <a:t>t</a:t>
            </a:r>
            <a:r>
              <a:rPr sz="3600" b="1" spc="-5" dirty="0">
                <a:solidFill>
                  <a:srgbClr val="336699"/>
                </a:solidFill>
                <a:latin typeface="Calibri"/>
                <a:cs typeface="Calibri"/>
              </a:rPr>
              <a:t>em</a:t>
            </a:r>
            <a:endParaRPr sz="3600" dirty="0">
              <a:latin typeface="Calibri"/>
              <a:cs typeface="Calibri"/>
            </a:endParaRPr>
          </a:p>
        </p:txBody>
      </p:sp>
      <p:sp>
        <p:nvSpPr>
          <p:cNvPr id="3" name="object 3"/>
          <p:cNvSpPr/>
          <p:nvPr/>
        </p:nvSpPr>
        <p:spPr>
          <a:xfrm>
            <a:off x="152400" y="152400"/>
            <a:ext cx="1143000" cy="1184455"/>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1447800" y="1295400"/>
            <a:ext cx="7315200" cy="0"/>
          </a:xfrm>
          <a:custGeom>
            <a:avLst/>
            <a:gdLst/>
            <a:ahLst/>
            <a:cxnLst/>
            <a:rect l="l" t="t" r="r" b="b"/>
            <a:pathLst>
              <a:path w="7315200">
                <a:moveTo>
                  <a:pt x="0" y="0"/>
                </a:moveTo>
                <a:lnTo>
                  <a:pt x="7315200" y="0"/>
                </a:lnTo>
              </a:path>
            </a:pathLst>
          </a:custGeom>
          <a:ln w="31750">
            <a:solidFill>
              <a:srgbClr val="4A7EBB"/>
            </a:solidFill>
          </a:ln>
        </p:spPr>
        <p:txBody>
          <a:bodyPr wrap="square" lIns="0" tIns="0" rIns="0" bIns="0" rtlCol="0"/>
          <a:lstStyle/>
          <a:p>
            <a:endParaRPr/>
          </a:p>
        </p:txBody>
      </p:sp>
      <p:sp>
        <p:nvSpPr>
          <p:cNvPr id="5" name="object 5"/>
          <p:cNvSpPr txBox="1">
            <a:spLocks noGrp="1"/>
          </p:cNvSpPr>
          <p:nvPr>
            <p:ph type="ftr" sz="quarter" idx="5"/>
          </p:nvPr>
        </p:nvSpPr>
        <p:spPr>
          <a:xfrm>
            <a:off x="3244754" y="6372288"/>
            <a:ext cx="2653665" cy="369332"/>
          </a:xfrm>
          <a:prstGeom prst="rect">
            <a:avLst/>
          </a:prstGeom>
        </p:spPr>
        <p:txBody>
          <a:bodyPr vert="horz" wrap="square" lIns="0" tIns="0" rIns="0" bIns="0" rtlCol="0">
            <a:spAutoFit/>
          </a:bodyPr>
          <a:lstStyle/>
          <a:p>
            <a:pPr algn="ctr">
              <a:lnSpc>
                <a:spcPct val="100000"/>
              </a:lnSpc>
            </a:pPr>
            <a:r>
              <a:rPr spc="-5" dirty="0"/>
              <a:t>C</a:t>
            </a:r>
            <a:r>
              <a:rPr dirty="0"/>
              <a:t>o</a:t>
            </a:r>
            <a:r>
              <a:rPr spc="5" dirty="0"/>
              <a:t>p</a:t>
            </a:r>
            <a:r>
              <a:rPr spc="-15" dirty="0"/>
              <a:t>y</a:t>
            </a:r>
            <a:r>
              <a:rPr spc="-5" dirty="0"/>
              <a:t>r</a:t>
            </a:r>
            <a:r>
              <a:rPr dirty="0"/>
              <a:t>i</a:t>
            </a:r>
            <a:r>
              <a:rPr spc="-15" dirty="0"/>
              <a:t>g</a:t>
            </a:r>
            <a:r>
              <a:rPr spc="-10" dirty="0"/>
              <a:t>h</a:t>
            </a:r>
            <a:r>
              <a:rPr spc="-5" dirty="0"/>
              <a:t>t</a:t>
            </a:r>
            <a:r>
              <a:rPr spc="-50" dirty="0"/>
              <a:t> </a:t>
            </a:r>
            <a:r>
              <a:rPr dirty="0"/>
              <a:t>©</a:t>
            </a:r>
            <a:r>
              <a:rPr spc="-5" dirty="0"/>
              <a:t> </a:t>
            </a:r>
            <a:r>
              <a:rPr spc="-10" dirty="0"/>
              <a:t>201</a:t>
            </a:r>
            <a:r>
              <a:rPr lang="en-US" spc="-10" dirty="0"/>
              <a:t>8</a:t>
            </a:r>
            <a:r>
              <a:rPr spc="20" dirty="0"/>
              <a:t> </a:t>
            </a:r>
            <a:r>
              <a:rPr spc="-105" dirty="0"/>
              <a:t>T</a:t>
            </a:r>
            <a:r>
              <a:rPr spc="-20" dirty="0"/>
              <a:t>e</a:t>
            </a:r>
            <a:r>
              <a:rPr spc="-30" dirty="0"/>
              <a:t>x</a:t>
            </a:r>
            <a:r>
              <a:rPr dirty="0"/>
              <a:t>as </a:t>
            </a:r>
            <a:r>
              <a:rPr spc="-10" dirty="0"/>
              <a:t>E</a:t>
            </a:r>
            <a:r>
              <a:rPr spc="5" dirty="0"/>
              <a:t>du</a:t>
            </a:r>
            <a:r>
              <a:rPr spc="-25" dirty="0"/>
              <a:t>c</a:t>
            </a:r>
            <a:r>
              <a:rPr spc="-15" dirty="0"/>
              <a:t>a</a:t>
            </a:r>
            <a:r>
              <a:rPr dirty="0"/>
              <a:t>tion</a:t>
            </a:r>
            <a:r>
              <a:rPr spc="-30" dirty="0"/>
              <a:t> </a:t>
            </a:r>
            <a:r>
              <a:rPr spc="-10" dirty="0"/>
              <a:t>A</a:t>
            </a:r>
            <a:r>
              <a:rPr spc="-25" dirty="0"/>
              <a:t>g</a:t>
            </a:r>
            <a:r>
              <a:rPr spc="-10" dirty="0"/>
              <a:t>e</a:t>
            </a:r>
            <a:r>
              <a:rPr spc="5" dirty="0"/>
              <a:t>n</a:t>
            </a:r>
            <a:r>
              <a:rPr spc="-10" dirty="0"/>
              <a:t>c</a:t>
            </a:r>
            <a:r>
              <a:rPr spc="-100" dirty="0"/>
              <a:t>y</a:t>
            </a:r>
            <a:r>
              <a:rPr dirty="0"/>
              <a:t>.</a:t>
            </a:r>
          </a:p>
          <a:p>
            <a:pPr algn="ctr">
              <a:lnSpc>
                <a:spcPct val="100000"/>
              </a:lnSpc>
            </a:pPr>
            <a:r>
              <a:rPr dirty="0"/>
              <a:t>All</a:t>
            </a:r>
            <a:r>
              <a:rPr spc="-10" dirty="0"/>
              <a:t> </a:t>
            </a:r>
            <a:r>
              <a:rPr spc="-5" dirty="0"/>
              <a:t>ri</a:t>
            </a:r>
            <a:r>
              <a:rPr spc="-15" dirty="0"/>
              <a:t>g</a:t>
            </a:r>
            <a:r>
              <a:rPr spc="-10" dirty="0"/>
              <a:t>h</a:t>
            </a:r>
            <a:r>
              <a:rPr dirty="0"/>
              <a:t>ts</a:t>
            </a:r>
            <a:r>
              <a:rPr spc="-25" dirty="0"/>
              <a:t> </a:t>
            </a:r>
            <a:r>
              <a:rPr spc="-20" dirty="0"/>
              <a:t>r</a:t>
            </a:r>
            <a:r>
              <a:rPr spc="-10" dirty="0"/>
              <a:t>e</a:t>
            </a:r>
            <a:r>
              <a:rPr spc="-5" dirty="0"/>
              <a:t>s</a:t>
            </a:r>
            <a:r>
              <a:rPr spc="-10" dirty="0"/>
              <a:t>e</a:t>
            </a:r>
            <a:r>
              <a:rPr spc="0" dirty="0"/>
              <a:t>r</a:t>
            </a:r>
            <a:r>
              <a:rPr spc="-25" dirty="0"/>
              <a:t>v</a:t>
            </a:r>
            <a:r>
              <a:rPr spc="-10" dirty="0"/>
              <a:t>e</a:t>
            </a:r>
            <a:r>
              <a:rPr spc="5" dirty="0"/>
              <a:t>d</a:t>
            </a:r>
            <a:r>
              <a:rPr dirty="0"/>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3"/>
          <a:stretch>
            <a:fillRect/>
          </a:stretch>
        </p:blipFill>
        <p:spPr>
          <a:xfrm>
            <a:off x="577155" y="3960053"/>
            <a:ext cx="3188563" cy="658152"/>
          </a:xfrm>
          <a:prstGeom prst="rect">
            <a:avLst/>
          </a:prstGeom>
        </p:spPr>
      </p:pic>
      <p:pic>
        <p:nvPicPr>
          <p:cNvPr id="4" name="Picture 3"/>
          <p:cNvPicPr>
            <a:picLocks noChangeAspect="1"/>
          </p:cNvPicPr>
          <p:nvPr/>
        </p:nvPicPr>
        <p:blipFill>
          <a:blip r:embed="rId4"/>
          <a:stretch>
            <a:fillRect/>
          </a:stretch>
        </p:blipFill>
        <p:spPr>
          <a:xfrm>
            <a:off x="871542" y="4770676"/>
            <a:ext cx="2373212" cy="2031667"/>
          </a:xfrm>
          <a:prstGeom prst="rect">
            <a:avLst/>
          </a:prstGeom>
        </p:spPr>
      </p:pic>
      <p:pic>
        <p:nvPicPr>
          <p:cNvPr id="16" name="Picture 15" descr="Screen Clippin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7155" y="2920037"/>
            <a:ext cx="2635136" cy="1046835"/>
          </a:xfrm>
          <a:prstGeom prst="rect">
            <a:avLst/>
          </a:prstGeom>
        </p:spPr>
      </p:pic>
      <p:sp>
        <p:nvSpPr>
          <p:cNvPr id="2" name="object 2"/>
          <p:cNvSpPr txBox="1">
            <a:spLocks noGrp="1"/>
          </p:cNvSpPr>
          <p:nvPr>
            <p:ph type="title"/>
          </p:nvPr>
        </p:nvSpPr>
        <p:spPr>
          <a:xfrm>
            <a:off x="368300" y="452056"/>
            <a:ext cx="8407400" cy="536043"/>
          </a:xfrm>
          <a:prstGeom prst="rect">
            <a:avLst/>
          </a:prstGeom>
        </p:spPr>
        <p:txBody>
          <a:bodyPr vert="horz" wrap="square" lIns="0" tIns="43179" rIns="0" bIns="0" rtlCol="0">
            <a:spAutoFit/>
          </a:bodyPr>
          <a:lstStyle/>
          <a:p>
            <a:pPr marL="1996439">
              <a:lnSpc>
                <a:spcPct val="100000"/>
              </a:lnSpc>
            </a:pPr>
            <a:r>
              <a:rPr sz="3200" spc="-65" dirty="0"/>
              <a:t>R</a:t>
            </a:r>
            <a:r>
              <a:rPr sz="3200" dirty="0"/>
              <a:t>e</a:t>
            </a:r>
            <a:r>
              <a:rPr sz="3200" spc="-5" dirty="0"/>
              <a:t>qu</a:t>
            </a:r>
            <a:r>
              <a:rPr sz="3200" dirty="0"/>
              <a:t>e</a:t>
            </a:r>
            <a:r>
              <a:rPr sz="3200" spc="-45" dirty="0"/>
              <a:t>s</a:t>
            </a:r>
            <a:r>
              <a:rPr sz="3200" spc="-10" dirty="0"/>
              <a:t>t</a:t>
            </a:r>
            <a:r>
              <a:rPr sz="3200" spc="-5" dirty="0"/>
              <a:t>in</a:t>
            </a:r>
            <a:r>
              <a:rPr sz="3200" dirty="0"/>
              <a:t>g</a:t>
            </a:r>
            <a:r>
              <a:rPr sz="3200" spc="10" dirty="0"/>
              <a:t> </a:t>
            </a:r>
            <a:r>
              <a:rPr sz="3200" spc="-45" dirty="0"/>
              <a:t>F</a:t>
            </a:r>
            <a:r>
              <a:rPr sz="3200" dirty="0"/>
              <a:t>SP</a:t>
            </a:r>
            <a:r>
              <a:rPr sz="3200" spc="-5" dirty="0"/>
              <a:t> </a:t>
            </a:r>
            <a:r>
              <a:rPr sz="3200" spc="-10" dirty="0"/>
              <a:t>A</a:t>
            </a:r>
            <a:r>
              <a:rPr sz="3200" dirty="0"/>
              <a:t>cce</a:t>
            </a:r>
            <a:r>
              <a:rPr sz="3200" spc="-10" dirty="0"/>
              <a:t>s</a:t>
            </a:r>
            <a:r>
              <a:rPr sz="3200" dirty="0"/>
              <a:t>s</a:t>
            </a:r>
            <a:r>
              <a:rPr sz="3200" spc="-25" dirty="0"/>
              <a:t> </a:t>
            </a:r>
            <a:r>
              <a:rPr sz="3200" spc="-5" dirty="0"/>
              <a:t>Th</a:t>
            </a:r>
            <a:r>
              <a:rPr sz="3200" spc="-50" dirty="0"/>
              <a:t>r</a:t>
            </a:r>
            <a:r>
              <a:rPr sz="3200" dirty="0"/>
              <a:t>o</a:t>
            </a:r>
            <a:r>
              <a:rPr sz="3200" spc="-5" dirty="0"/>
              <a:t>u</a:t>
            </a:r>
            <a:r>
              <a:rPr sz="3200" dirty="0"/>
              <a:t>gh</a:t>
            </a:r>
            <a:r>
              <a:rPr sz="3200" spc="15" dirty="0"/>
              <a:t> </a:t>
            </a:r>
            <a:r>
              <a:rPr sz="3200" spc="-5" dirty="0"/>
              <a:t>T</a:t>
            </a:r>
            <a:r>
              <a:rPr sz="3200" spc="-40" dirty="0"/>
              <a:t>E</a:t>
            </a:r>
            <a:r>
              <a:rPr sz="3200" spc="-10" dirty="0"/>
              <a:t>A</a:t>
            </a:r>
            <a:r>
              <a:rPr lang="en-US" sz="3200" spc="-10" dirty="0"/>
              <a:t>L</a:t>
            </a:r>
            <a:r>
              <a:rPr sz="3200" spc="-5" dirty="0"/>
              <a:t>:</a:t>
            </a:r>
            <a:endParaRPr sz="3200" dirty="0"/>
          </a:p>
        </p:txBody>
      </p:sp>
      <p:sp>
        <p:nvSpPr>
          <p:cNvPr id="3" name="object 3"/>
          <p:cNvSpPr/>
          <p:nvPr/>
        </p:nvSpPr>
        <p:spPr>
          <a:xfrm>
            <a:off x="152400" y="152400"/>
            <a:ext cx="1143000" cy="1184455"/>
          </a:xfrm>
          <a:prstGeom prst="rect">
            <a:avLst/>
          </a:prstGeom>
          <a:blipFill>
            <a:blip r:embed="rId6" cstate="print"/>
            <a:stretch>
              <a:fillRect/>
            </a:stretch>
          </a:blipFill>
        </p:spPr>
        <p:txBody>
          <a:bodyPr wrap="square" lIns="0" tIns="0" rIns="0" bIns="0" rtlCol="0"/>
          <a:lstStyle/>
          <a:p>
            <a:endParaRPr/>
          </a:p>
        </p:txBody>
      </p:sp>
      <p:sp>
        <p:nvSpPr>
          <p:cNvPr id="5" name="object 5"/>
          <p:cNvSpPr txBox="1"/>
          <p:nvPr/>
        </p:nvSpPr>
        <p:spPr>
          <a:xfrm>
            <a:off x="152400" y="1154345"/>
            <a:ext cx="8452485" cy="3229089"/>
          </a:xfrm>
          <a:prstGeom prst="rect">
            <a:avLst/>
          </a:prstGeom>
        </p:spPr>
        <p:txBody>
          <a:bodyPr vert="horz" wrap="square" lIns="0" tIns="0" rIns="0" bIns="0" rtlCol="0">
            <a:spAutoFit/>
          </a:bodyPr>
          <a:lstStyle/>
          <a:p>
            <a:pPr marL="1127760" algn="ctr">
              <a:lnSpc>
                <a:spcPct val="100000"/>
              </a:lnSpc>
              <a:tabLst>
                <a:tab pos="1591945" algn="l"/>
              </a:tabLst>
            </a:pPr>
            <a:r>
              <a:rPr sz="2400" u="heavy" dirty="0">
                <a:solidFill>
                  <a:srgbClr val="003399"/>
                </a:solidFill>
                <a:latin typeface="Calibri"/>
                <a:cs typeface="Calibri"/>
              </a:rPr>
              <a:t> 	</a:t>
            </a:r>
            <a:r>
              <a:rPr sz="2400" u="heavy" spc="-25" dirty="0">
                <a:solidFill>
                  <a:srgbClr val="003399"/>
                </a:solidFill>
                <a:latin typeface="Calibri"/>
                <a:cs typeface="Calibri"/>
              </a:rPr>
              <a:t>Ne</a:t>
            </a:r>
            <a:r>
              <a:rPr sz="2400" u="heavy" spc="-20" dirty="0">
                <a:solidFill>
                  <a:srgbClr val="003399"/>
                </a:solidFill>
                <a:latin typeface="Calibri"/>
                <a:cs typeface="Calibri"/>
              </a:rPr>
              <a:t>w</a:t>
            </a:r>
            <a:r>
              <a:rPr sz="2400" u="heavy" spc="-15" dirty="0">
                <a:solidFill>
                  <a:srgbClr val="003399"/>
                </a:solidFill>
                <a:latin typeface="Calibri"/>
                <a:cs typeface="Calibri"/>
              </a:rPr>
              <a:t> </a:t>
            </a:r>
            <a:r>
              <a:rPr sz="2400" u="heavy" spc="-10" dirty="0">
                <a:solidFill>
                  <a:srgbClr val="003399"/>
                </a:solidFill>
                <a:latin typeface="Calibri"/>
                <a:cs typeface="Calibri"/>
              </a:rPr>
              <a:t>T</a:t>
            </a:r>
            <a:r>
              <a:rPr sz="2400" u="heavy" spc="-20" dirty="0">
                <a:solidFill>
                  <a:srgbClr val="003399"/>
                </a:solidFill>
                <a:latin typeface="Calibri"/>
                <a:cs typeface="Calibri"/>
              </a:rPr>
              <a:t>E</a:t>
            </a:r>
            <a:r>
              <a:rPr sz="2400" u="heavy" spc="-15" dirty="0">
                <a:solidFill>
                  <a:srgbClr val="003399"/>
                </a:solidFill>
                <a:latin typeface="Calibri"/>
                <a:cs typeface="Calibri"/>
              </a:rPr>
              <a:t>A</a:t>
            </a:r>
            <a:r>
              <a:rPr lang="en-US" sz="2400" u="heavy" spc="-15" dirty="0">
                <a:solidFill>
                  <a:srgbClr val="003399"/>
                </a:solidFill>
                <a:latin typeface="Calibri"/>
                <a:cs typeface="Calibri"/>
              </a:rPr>
              <a:t>L</a:t>
            </a:r>
            <a:r>
              <a:rPr sz="2400" u="heavy" spc="-15" dirty="0">
                <a:solidFill>
                  <a:srgbClr val="003399"/>
                </a:solidFill>
                <a:latin typeface="Calibri"/>
                <a:cs typeface="Calibri"/>
              </a:rPr>
              <a:t> </a:t>
            </a:r>
            <a:r>
              <a:rPr sz="2400" u="heavy" spc="-25" dirty="0">
                <a:solidFill>
                  <a:srgbClr val="003399"/>
                </a:solidFill>
                <a:latin typeface="Calibri"/>
                <a:cs typeface="Calibri"/>
              </a:rPr>
              <a:t>U</a:t>
            </a:r>
            <a:r>
              <a:rPr sz="2400" u="heavy" spc="-5" dirty="0">
                <a:solidFill>
                  <a:srgbClr val="003399"/>
                </a:solidFill>
                <a:latin typeface="Calibri"/>
                <a:cs typeface="Calibri"/>
              </a:rPr>
              <a:t>s</a:t>
            </a:r>
            <a:r>
              <a:rPr sz="2400" u="heavy" spc="-10" dirty="0">
                <a:solidFill>
                  <a:srgbClr val="003399"/>
                </a:solidFill>
                <a:latin typeface="Calibri"/>
                <a:cs typeface="Calibri"/>
              </a:rPr>
              <a:t>e</a:t>
            </a:r>
            <a:r>
              <a:rPr sz="2400" u="heavy" spc="-45" dirty="0">
                <a:solidFill>
                  <a:srgbClr val="003399"/>
                </a:solidFill>
                <a:latin typeface="Calibri"/>
                <a:cs typeface="Calibri"/>
              </a:rPr>
              <a:t>r</a:t>
            </a:r>
            <a:r>
              <a:rPr sz="2400" u="heavy" dirty="0">
                <a:solidFill>
                  <a:srgbClr val="003399"/>
                </a:solidFill>
                <a:latin typeface="Calibri"/>
                <a:cs typeface="Calibri"/>
              </a:rPr>
              <a:t>s</a:t>
            </a:r>
            <a:r>
              <a:rPr sz="2400" u="heavy" spc="-10" dirty="0">
                <a:solidFill>
                  <a:srgbClr val="003399"/>
                </a:solidFill>
                <a:latin typeface="Calibri"/>
                <a:cs typeface="Calibri"/>
              </a:rPr>
              <a:t> </a:t>
            </a:r>
            <a:r>
              <a:rPr sz="2400" u="heavy" dirty="0">
                <a:solidFill>
                  <a:srgbClr val="003399"/>
                </a:solidFill>
                <a:latin typeface="Calibri"/>
                <a:cs typeface="Calibri"/>
              </a:rPr>
              <a:t>Who</a:t>
            </a:r>
            <a:r>
              <a:rPr sz="2400" u="heavy" spc="-15" dirty="0">
                <a:solidFill>
                  <a:srgbClr val="003399"/>
                </a:solidFill>
                <a:latin typeface="Calibri"/>
                <a:cs typeface="Calibri"/>
              </a:rPr>
              <a:t> </a:t>
            </a:r>
            <a:r>
              <a:rPr sz="2400" u="heavy" spc="-5" dirty="0">
                <a:solidFill>
                  <a:srgbClr val="003399"/>
                </a:solidFill>
                <a:latin typeface="Calibri"/>
                <a:cs typeface="Calibri"/>
              </a:rPr>
              <a:t>Do</a:t>
            </a:r>
            <a:r>
              <a:rPr sz="2400" u="heavy" spc="-10" dirty="0">
                <a:solidFill>
                  <a:srgbClr val="003399"/>
                </a:solidFill>
                <a:latin typeface="Calibri"/>
                <a:cs typeface="Calibri"/>
              </a:rPr>
              <a:t> </a:t>
            </a:r>
            <a:r>
              <a:rPr sz="2400" u="heavy" spc="-25" dirty="0">
                <a:solidFill>
                  <a:srgbClr val="003399"/>
                </a:solidFill>
                <a:latin typeface="Calibri"/>
                <a:cs typeface="Calibri"/>
              </a:rPr>
              <a:t>N</a:t>
            </a:r>
            <a:r>
              <a:rPr sz="2400" u="heavy" spc="-10" dirty="0">
                <a:solidFill>
                  <a:srgbClr val="003399"/>
                </a:solidFill>
                <a:latin typeface="Calibri"/>
                <a:cs typeface="Calibri"/>
              </a:rPr>
              <a:t>ot</a:t>
            </a:r>
            <a:r>
              <a:rPr sz="2400" u="heavy" spc="-5" dirty="0">
                <a:solidFill>
                  <a:srgbClr val="003399"/>
                </a:solidFill>
                <a:latin typeface="Calibri"/>
                <a:cs typeface="Calibri"/>
              </a:rPr>
              <a:t> </a:t>
            </a:r>
            <a:r>
              <a:rPr sz="2400" u="heavy" dirty="0">
                <a:solidFill>
                  <a:srgbClr val="003399"/>
                </a:solidFill>
                <a:latin typeface="Calibri"/>
                <a:cs typeface="Calibri"/>
              </a:rPr>
              <a:t>H</a:t>
            </a:r>
            <a:r>
              <a:rPr sz="2400" u="heavy" spc="-35" dirty="0">
                <a:solidFill>
                  <a:srgbClr val="003399"/>
                </a:solidFill>
                <a:latin typeface="Calibri"/>
                <a:cs typeface="Calibri"/>
              </a:rPr>
              <a:t>a</a:t>
            </a:r>
            <a:r>
              <a:rPr sz="2400" u="heavy" spc="-45" dirty="0">
                <a:solidFill>
                  <a:srgbClr val="003399"/>
                </a:solidFill>
                <a:latin typeface="Calibri"/>
                <a:cs typeface="Calibri"/>
              </a:rPr>
              <a:t>v</a:t>
            </a:r>
            <a:r>
              <a:rPr sz="2400" u="heavy" spc="-15" dirty="0">
                <a:solidFill>
                  <a:srgbClr val="003399"/>
                </a:solidFill>
                <a:latin typeface="Calibri"/>
                <a:cs typeface="Calibri"/>
              </a:rPr>
              <a:t>e</a:t>
            </a:r>
            <a:r>
              <a:rPr sz="2400" u="heavy" dirty="0">
                <a:solidFill>
                  <a:srgbClr val="003399"/>
                </a:solidFill>
                <a:latin typeface="Calibri"/>
                <a:cs typeface="Calibri"/>
              </a:rPr>
              <a:t> </a:t>
            </a:r>
            <a:r>
              <a:rPr sz="2400" u="heavy" spc="-10" dirty="0">
                <a:solidFill>
                  <a:srgbClr val="003399"/>
                </a:solidFill>
                <a:latin typeface="Calibri"/>
                <a:cs typeface="Calibri"/>
              </a:rPr>
              <a:t>T</a:t>
            </a:r>
            <a:r>
              <a:rPr sz="2400" u="heavy" spc="-20" dirty="0">
                <a:solidFill>
                  <a:srgbClr val="003399"/>
                </a:solidFill>
                <a:latin typeface="Calibri"/>
                <a:cs typeface="Calibri"/>
              </a:rPr>
              <a:t>E</a:t>
            </a:r>
            <a:r>
              <a:rPr sz="2400" u="heavy" spc="-15" dirty="0">
                <a:solidFill>
                  <a:srgbClr val="003399"/>
                </a:solidFill>
                <a:latin typeface="Calibri"/>
                <a:cs typeface="Calibri"/>
              </a:rPr>
              <a:t>A</a:t>
            </a:r>
            <a:r>
              <a:rPr lang="en-US" sz="2400" u="heavy" spc="-15" dirty="0">
                <a:solidFill>
                  <a:srgbClr val="003399"/>
                </a:solidFill>
                <a:latin typeface="Calibri"/>
                <a:cs typeface="Calibri"/>
              </a:rPr>
              <a:t>L</a:t>
            </a:r>
            <a:r>
              <a:rPr sz="2400" u="heavy" dirty="0">
                <a:solidFill>
                  <a:srgbClr val="003399"/>
                </a:solidFill>
                <a:latin typeface="Calibri"/>
                <a:cs typeface="Calibri"/>
              </a:rPr>
              <a:t> </a:t>
            </a:r>
            <a:r>
              <a:rPr sz="2400" u="heavy" spc="-25" dirty="0">
                <a:solidFill>
                  <a:srgbClr val="003399"/>
                </a:solidFill>
                <a:latin typeface="Calibri"/>
                <a:cs typeface="Calibri"/>
              </a:rPr>
              <a:t>U</a:t>
            </a:r>
            <a:r>
              <a:rPr sz="2400" u="heavy" spc="-5" dirty="0">
                <a:solidFill>
                  <a:srgbClr val="003399"/>
                </a:solidFill>
                <a:latin typeface="Calibri"/>
                <a:cs typeface="Calibri"/>
              </a:rPr>
              <a:t>s</a:t>
            </a:r>
            <a:r>
              <a:rPr sz="2400" u="heavy" spc="-10" dirty="0">
                <a:solidFill>
                  <a:srgbClr val="003399"/>
                </a:solidFill>
                <a:latin typeface="Calibri"/>
                <a:cs typeface="Calibri"/>
              </a:rPr>
              <a:t>er</a:t>
            </a:r>
            <a:r>
              <a:rPr sz="2400" u="heavy" spc="-15" dirty="0">
                <a:solidFill>
                  <a:srgbClr val="003399"/>
                </a:solidFill>
                <a:latin typeface="Calibri"/>
                <a:cs typeface="Calibri"/>
              </a:rPr>
              <a:t> </a:t>
            </a:r>
            <a:r>
              <a:rPr sz="2400" u="heavy" spc="-25" dirty="0">
                <a:solidFill>
                  <a:srgbClr val="003399"/>
                </a:solidFill>
                <a:latin typeface="Calibri"/>
                <a:cs typeface="Calibri"/>
              </a:rPr>
              <a:t>N</a:t>
            </a:r>
            <a:r>
              <a:rPr sz="2400" u="heavy" dirty="0">
                <a:solidFill>
                  <a:srgbClr val="003399"/>
                </a:solidFill>
                <a:latin typeface="Calibri"/>
                <a:cs typeface="Calibri"/>
              </a:rPr>
              <a:t>a</a:t>
            </a:r>
            <a:r>
              <a:rPr sz="2400" u="heavy" spc="-20" dirty="0">
                <a:solidFill>
                  <a:srgbClr val="003399"/>
                </a:solidFill>
                <a:latin typeface="Calibri"/>
                <a:cs typeface="Calibri"/>
              </a:rPr>
              <a:t>m</a:t>
            </a:r>
            <a:r>
              <a:rPr sz="2400" u="heavy" spc="-10" dirty="0">
                <a:solidFill>
                  <a:srgbClr val="003399"/>
                </a:solidFill>
                <a:latin typeface="Calibri"/>
                <a:cs typeface="Calibri"/>
              </a:rPr>
              <a:t>e</a:t>
            </a:r>
            <a:r>
              <a:rPr sz="2400" u="heavy" dirty="0">
                <a:solidFill>
                  <a:srgbClr val="003399"/>
                </a:solidFill>
                <a:latin typeface="Calibri"/>
                <a:cs typeface="Calibri"/>
              </a:rPr>
              <a:t>s</a:t>
            </a:r>
            <a:endParaRPr sz="2400" dirty="0">
              <a:latin typeface="Calibri"/>
              <a:cs typeface="Calibri"/>
            </a:endParaRPr>
          </a:p>
          <a:p>
            <a:pPr marL="354965" marR="1037590" indent="-342900">
              <a:lnSpc>
                <a:spcPct val="100000"/>
              </a:lnSpc>
              <a:spcBef>
                <a:spcPts val="1875"/>
              </a:spcBef>
            </a:pPr>
            <a:r>
              <a:rPr sz="1600" b="1" spc="-15" dirty="0">
                <a:solidFill>
                  <a:srgbClr val="17375E"/>
                </a:solidFill>
                <a:latin typeface="Verdana"/>
                <a:cs typeface="Verdana"/>
              </a:rPr>
              <a:t>N</a:t>
            </a:r>
            <a:r>
              <a:rPr sz="1600" b="1" spc="-20" dirty="0">
                <a:solidFill>
                  <a:srgbClr val="17375E"/>
                </a:solidFill>
                <a:latin typeface="Verdana"/>
                <a:cs typeface="Verdana"/>
              </a:rPr>
              <a:t>ew</a:t>
            </a:r>
            <a:r>
              <a:rPr sz="1600" b="1" spc="-15" dirty="0">
                <a:solidFill>
                  <a:srgbClr val="17375E"/>
                </a:solidFill>
                <a:latin typeface="Verdana"/>
                <a:cs typeface="Verdana"/>
              </a:rPr>
              <a:t> TE</a:t>
            </a:r>
            <a:r>
              <a:rPr sz="1600" b="1" spc="-20" dirty="0">
                <a:solidFill>
                  <a:srgbClr val="17375E"/>
                </a:solidFill>
                <a:latin typeface="Verdana"/>
                <a:cs typeface="Verdana"/>
              </a:rPr>
              <a:t>A</a:t>
            </a:r>
            <a:r>
              <a:rPr lang="en-US" sz="1600" b="1" spc="-20" dirty="0">
                <a:solidFill>
                  <a:srgbClr val="17375E"/>
                </a:solidFill>
                <a:latin typeface="Verdana"/>
                <a:cs typeface="Verdana"/>
              </a:rPr>
              <a:t>L</a:t>
            </a:r>
            <a:r>
              <a:rPr sz="1600" b="1" spc="5" dirty="0">
                <a:solidFill>
                  <a:srgbClr val="17375E"/>
                </a:solidFill>
                <a:latin typeface="Verdana"/>
                <a:cs typeface="Verdana"/>
              </a:rPr>
              <a:t> </a:t>
            </a:r>
            <a:r>
              <a:rPr sz="1600" b="1" spc="-15" dirty="0">
                <a:solidFill>
                  <a:srgbClr val="17375E"/>
                </a:solidFill>
                <a:latin typeface="Verdana"/>
                <a:cs typeface="Verdana"/>
              </a:rPr>
              <a:t>user</a:t>
            </a:r>
            <a:r>
              <a:rPr sz="1600" b="1" spc="-10" dirty="0">
                <a:solidFill>
                  <a:srgbClr val="17375E"/>
                </a:solidFill>
                <a:latin typeface="Verdana"/>
                <a:cs typeface="Verdana"/>
              </a:rPr>
              <a:t>s</a:t>
            </a:r>
            <a:r>
              <a:rPr sz="1600" b="1" spc="30" dirty="0">
                <a:solidFill>
                  <a:srgbClr val="17375E"/>
                </a:solidFill>
                <a:latin typeface="Verdana"/>
                <a:cs typeface="Verdana"/>
              </a:rPr>
              <a:t> </a:t>
            </a:r>
            <a:r>
              <a:rPr sz="1600" spc="-15" dirty="0">
                <a:solidFill>
                  <a:srgbClr val="17375E"/>
                </a:solidFill>
                <a:latin typeface="Verdana"/>
                <a:cs typeface="Verdana"/>
              </a:rPr>
              <a:t>w</a:t>
            </a:r>
            <a:r>
              <a:rPr sz="1600" spc="-20" dirty="0">
                <a:solidFill>
                  <a:srgbClr val="17375E"/>
                </a:solidFill>
                <a:latin typeface="Verdana"/>
                <a:cs typeface="Verdana"/>
              </a:rPr>
              <a:t>h</a:t>
            </a:r>
            <a:r>
              <a:rPr sz="1600" spc="-10" dirty="0">
                <a:solidFill>
                  <a:srgbClr val="17375E"/>
                </a:solidFill>
                <a:latin typeface="Verdana"/>
                <a:cs typeface="Verdana"/>
              </a:rPr>
              <a:t>o</a:t>
            </a:r>
            <a:r>
              <a:rPr sz="1600" spc="15" dirty="0">
                <a:solidFill>
                  <a:srgbClr val="17375E"/>
                </a:solidFill>
                <a:latin typeface="Verdana"/>
                <a:cs typeface="Verdana"/>
              </a:rPr>
              <a:t> </a:t>
            </a:r>
            <a:r>
              <a:rPr sz="1600" spc="-10" dirty="0">
                <a:solidFill>
                  <a:srgbClr val="17375E"/>
                </a:solidFill>
                <a:latin typeface="Verdana"/>
                <a:cs typeface="Verdana"/>
              </a:rPr>
              <a:t>do</a:t>
            </a:r>
            <a:r>
              <a:rPr sz="1600" dirty="0">
                <a:solidFill>
                  <a:srgbClr val="17375E"/>
                </a:solidFill>
                <a:latin typeface="Verdana"/>
                <a:cs typeface="Verdana"/>
              </a:rPr>
              <a:t> </a:t>
            </a:r>
            <a:r>
              <a:rPr sz="1600" spc="-20" dirty="0">
                <a:solidFill>
                  <a:srgbClr val="17375E"/>
                </a:solidFill>
                <a:latin typeface="Verdana"/>
                <a:cs typeface="Verdana"/>
              </a:rPr>
              <a:t>n</a:t>
            </a:r>
            <a:r>
              <a:rPr sz="1600" spc="-10" dirty="0">
                <a:solidFill>
                  <a:srgbClr val="17375E"/>
                </a:solidFill>
                <a:latin typeface="Verdana"/>
                <a:cs typeface="Verdana"/>
              </a:rPr>
              <a:t>ot</a:t>
            </a:r>
            <a:r>
              <a:rPr sz="1600" spc="5" dirty="0">
                <a:solidFill>
                  <a:srgbClr val="17375E"/>
                </a:solidFill>
                <a:latin typeface="Verdana"/>
                <a:cs typeface="Verdana"/>
              </a:rPr>
              <a:t> </a:t>
            </a:r>
            <a:r>
              <a:rPr sz="1600" spc="-20" dirty="0">
                <a:solidFill>
                  <a:srgbClr val="17375E"/>
                </a:solidFill>
                <a:latin typeface="Verdana"/>
                <a:cs typeface="Verdana"/>
              </a:rPr>
              <a:t>h</a:t>
            </a:r>
            <a:r>
              <a:rPr sz="1600" spc="-25" dirty="0">
                <a:solidFill>
                  <a:srgbClr val="17375E"/>
                </a:solidFill>
                <a:latin typeface="Verdana"/>
                <a:cs typeface="Verdana"/>
              </a:rPr>
              <a:t>a</a:t>
            </a:r>
            <a:r>
              <a:rPr sz="1600" spc="-20" dirty="0">
                <a:solidFill>
                  <a:srgbClr val="17375E"/>
                </a:solidFill>
                <a:latin typeface="Verdana"/>
                <a:cs typeface="Verdana"/>
              </a:rPr>
              <a:t>v</a:t>
            </a:r>
            <a:r>
              <a:rPr sz="1600" spc="-10" dirty="0">
                <a:solidFill>
                  <a:srgbClr val="17375E"/>
                </a:solidFill>
                <a:latin typeface="Verdana"/>
                <a:cs typeface="Verdana"/>
              </a:rPr>
              <a:t>e</a:t>
            </a:r>
            <a:r>
              <a:rPr sz="1600" spc="-5" dirty="0">
                <a:solidFill>
                  <a:srgbClr val="17375E"/>
                </a:solidFill>
                <a:latin typeface="Verdana"/>
                <a:cs typeface="Verdana"/>
              </a:rPr>
              <a:t> </a:t>
            </a:r>
            <a:r>
              <a:rPr sz="1600" spc="-10" dirty="0">
                <a:solidFill>
                  <a:srgbClr val="17375E"/>
                </a:solidFill>
                <a:latin typeface="Verdana"/>
                <a:cs typeface="Verdana"/>
              </a:rPr>
              <a:t>TE</a:t>
            </a:r>
            <a:r>
              <a:rPr sz="1600" spc="-30" dirty="0">
                <a:solidFill>
                  <a:srgbClr val="17375E"/>
                </a:solidFill>
                <a:latin typeface="Verdana"/>
                <a:cs typeface="Verdana"/>
              </a:rPr>
              <a:t>A</a:t>
            </a:r>
            <a:r>
              <a:rPr lang="en-US" sz="1600" spc="-15" dirty="0">
                <a:solidFill>
                  <a:srgbClr val="17375E"/>
                </a:solidFill>
                <a:latin typeface="Verdana"/>
                <a:cs typeface="Verdana"/>
              </a:rPr>
              <a:t>L</a:t>
            </a:r>
            <a:r>
              <a:rPr sz="1600" spc="35" dirty="0">
                <a:solidFill>
                  <a:srgbClr val="17375E"/>
                </a:solidFill>
                <a:latin typeface="Verdana"/>
                <a:cs typeface="Verdana"/>
              </a:rPr>
              <a:t> </a:t>
            </a:r>
            <a:r>
              <a:rPr sz="1600" spc="-15" dirty="0">
                <a:solidFill>
                  <a:srgbClr val="17375E"/>
                </a:solidFill>
                <a:latin typeface="Verdana"/>
                <a:cs typeface="Verdana"/>
              </a:rPr>
              <a:t>use</a:t>
            </a:r>
            <a:r>
              <a:rPr sz="1600" spc="-10" dirty="0">
                <a:solidFill>
                  <a:srgbClr val="17375E"/>
                </a:solidFill>
                <a:latin typeface="Verdana"/>
                <a:cs typeface="Verdana"/>
              </a:rPr>
              <a:t>r</a:t>
            </a:r>
            <a:r>
              <a:rPr sz="1600" spc="25" dirty="0">
                <a:solidFill>
                  <a:srgbClr val="17375E"/>
                </a:solidFill>
                <a:latin typeface="Verdana"/>
                <a:cs typeface="Verdana"/>
              </a:rPr>
              <a:t> </a:t>
            </a:r>
            <a:r>
              <a:rPr sz="1600" spc="-20" dirty="0">
                <a:solidFill>
                  <a:srgbClr val="17375E"/>
                </a:solidFill>
                <a:latin typeface="Verdana"/>
                <a:cs typeface="Verdana"/>
              </a:rPr>
              <a:t>n</a:t>
            </a:r>
            <a:r>
              <a:rPr sz="1600" spc="-10" dirty="0">
                <a:solidFill>
                  <a:srgbClr val="17375E"/>
                </a:solidFill>
                <a:latin typeface="Verdana"/>
                <a:cs typeface="Verdana"/>
              </a:rPr>
              <a:t>a</a:t>
            </a:r>
            <a:r>
              <a:rPr sz="1600" spc="-20" dirty="0">
                <a:solidFill>
                  <a:srgbClr val="17375E"/>
                </a:solidFill>
                <a:latin typeface="Verdana"/>
                <a:cs typeface="Verdana"/>
              </a:rPr>
              <a:t>mes</a:t>
            </a:r>
            <a:r>
              <a:rPr sz="1600" spc="-10" dirty="0">
                <a:solidFill>
                  <a:srgbClr val="17375E"/>
                </a:solidFill>
                <a:latin typeface="Verdana"/>
                <a:cs typeface="Verdana"/>
              </a:rPr>
              <a:t>:</a:t>
            </a:r>
            <a:r>
              <a:rPr sz="1600" spc="30" dirty="0">
                <a:solidFill>
                  <a:srgbClr val="17375E"/>
                </a:solidFill>
                <a:latin typeface="Verdana"/>
                <a:cs typeface="Verdana"/>
              </a:rPr>
              <a:t> </a:t>
            </a:r>
            <a:r>
              <a:rPr sz="1600" spc="-20" dirty="0">
                <a:solidFill>
                  <a:srgbClr val="17375E"/>
                </a:solidFill>
                <a:latin typeface="Verdana"/>
                <a:cs typeface="Verdana"/>
              </a:rPr>
              <a:t>G</a:t>
            </a:r>
            <a:r>
              <a:rPr sz="1600" spc="-10" dirty="0">
                <a:solidFill>
                  <a:srgbClr val="17375E"/>
                </a:solidFill>
                <a:latin typeface="Verdana"/>
                <a:cs typeface="Verdana"/>
              </a:rPr>
              <a:t>o</a:t>
            </a:r>
            <a:r>
              <a:rPr sz="1600" dirty="0">
                <a:solidFill>
                  <a:srgbClr val="17375E"/>
                </a:solidFill>
                <a:latin typeface="Verdana"/>
                <a:cs typeface="Verdana"/>
              </a:rPr>
              <a:t> </a:t>
            </a:r>
            <a:r>
              <a:rPr sz="1600" spc="-15" dirty="0">
                <a:solidFill>
                  <a:srgbClr val="17375E"/>
                </a:solidFill>
                <a:latin typeface="Verdana"/>
                <a:cs typeface="Verdana"/>
              </a:rPr>
              <a:t>t</a:t>
            </a:r>
            <a:r>
              <a:rPr sz="1600" spc="-10" dirty="0">
                <a:solidFill>
                  <a:srgbClr val="17375E"/>
                </a:solidFill>
                <a:latin typeface="Verdana"/>
                <a:cs typeface="Verdana"/>
              </a:rPr>
              <a:t>o</a:t>
            </a:r>
            <a:r>
              <a:rPr sz="1600" dirty="0">
                <a:solidFill>
                  <a:srgbClr val="17375E"/>
                </a:solidFill>
                <a:latin typeface="Verdana"/>
                <a:cs typeface="Verdana"/>
              </a:rPr>
              <a:t> </a:t>
            </a:r>
            <a:r>
              <a:rPr sz="1600" spc="-15" dirty="0">
                <a:solidFill>
                  <a:srgbClr val="17375E"/>
                </a:solidFill>
                <a:latin typeface="Verdana"/>
                <a:cs typeface="Verdana"/>
              </a:rPr>
              <a:t>the </a:t>
            </a:r>
            <a:r>
              <a:rPr sz="1600" b="1" spc="-15" dirty="0">
                <a:solidFill>
                  <a:srgbClr val="17375E"/>
                </a:solidFill>
                <a:latin typeface="Verdana"/>
                <a:cs typeface="Verdana"/>
              </a:rPr>
              <a:t>TE</a:t>
            </a:r>
            <a:r>
              <a:rPr sz="1600" b="1" spc="-20" dirty="0">
                <a:solidFill>
                  <a:srgbClr val="17375E"/>
                </a:solidFill>
                <a:latin typeface="Verdana"/>
                <a:cs typeface="Verdana"/>
              </a:rPr>
              <a:t>A</a:t>
            </a:r>
            <a:r>
              <a:rPr lang="en-US" sz="1600" b="1" spc="-20" dirty="0">
                <a:solidFill>
                  <a:srgbClr val="17375E"/>
                </a:solidFill>
                <a:latin typeface="Verdana"/>
                <a:cs typeface="Verdana"/>
              </a:rPr>
              <a:t>L</a:t>
            </a:r>
            <a:r>
              <a:rPr sz="1600" b="1" spc="-5" dirty="0">
                <a:solidFill>
                  <a:srgbClr val="17375E"/>
                </a:solidFill>
                <a:latin typeface="Verdana"/>
                <a:cs typeface="Verdana"/>
              </a:rPr>
              <a:t> </a:t>
            </a:r>
            <a:r>
              <a:rPr sz="1600" b="1" spc="-20" dirty="0">
                <a:solidFill>
                  <a:srgbClr val="17375E"/>
                </a:solidFill>
                <a:latin typeface="Verdana"/>
                <a:cs typeface="Verdana"/>
              </a:rPr>
              <a:t>A</a:t>
            </a:r>
            <a:r>
              <a:rPr sz="1600" b="1" spc="-15" dirty="0">
                <a:solidFill>
                  <a:srgbClr val="17375E"/>
                </a:solidFill>
                <a:latin typeface="Verdana"/>
                <a:cs typeface="Verdana"/>
              </a:rPr>
              <a:t>pp</a:t>
            </a:r>
            <a:r>
              <a:rPr sz="1600" b="1" spc="-20" dirty="0">
                <a:solidFill>
                  <a:srgbClr val="17375E"/>
                </a:solidFill>
                <a:latin typeface="Verdana"/>
                <a:cs typeface="Verdana"/>
              </a:rPr>
              <a:t>li</a:t>
            </a:r>
            <a:r>
              <a:rPr sz="1600" b="1" spc="-15" dirty="0">
                <a:solidFill>
                  <a:srgbClr val="17375E"/>
                </a:solidFill>
                <a:latin typeface="Verdana"/>
                <a:cs typeface="Verdana"/>
              </a:rPr>
              <a:t>c</a:t>
            </a:r>
            <a:r>
              <a:rPr sz="1600" b="1" spc="-10" dirty="0">
                <a:solidFill>
                  <a:srgbClr val="17375E"/>
                </a:solidFill>
                <a:latin typeface="Verdana"/>
                <a:cs typeface="Verdana"/>
              </a:rPr>
              <a:t>at</a:t>
            </a:r>
            <a:r>
              <a:rPr sz="1600" b="1" spc="-5" dirty="0">
                <a:solidFill>
                  <a:srgbClr val="17375E"/>
                </a:solidFill>
                <a:latin typeface="Verdana"/>
                <a:cs typeface="Verdana"/>
              </a:rPr>
              <a:t>i</a:t>
            </a:r>
            <a:r>
              <a:rPr sz="1600" b="1" spc="-20" dirty="0">
                <a:solidFill>
                  <a:srgbClr val="17375E"/>
                </a:solidFill>
                <a:latin typeface="Verdana"/>
                <a:cs typeface="Verdana"/>
              </a:rPr>
              <a:t>o</a:t>
            </a:r>
            <a:r>
              <a:rPr sz="1600" b="1" spc="-15" dirty="0">
                <a:solidFill>
                  <a:srgbClr val="17375E"/>
                </a:solidFill>
                <a:latin typeface="Verdana"/>
                <a:cs typeface="Verdana"/>
              </a:rPr>
              <a:t>ns</a:t>
            </a:r>
            <a:r>
              <a:rPr sz="1600" b="1" spc="40" dirty="0">
                <a:solidFill>
                  <a:srgbClr val="17375E"/>
                </a:solidFill>
                <a:latin typeface="Verdana"/>
                <a:cs typeface="Verdana"/>
              </a:rPr>
              <a:t> </a:t>
            </a:r>
            <a:r>
              <a:rPr sz="1600" b="1" spc="-15" dirty="0">
                <a:solidFill>
                  <a:srgbClr val="17375E"/>
                </a:solidFill>
                <a:latin typeface="Verdana"/>
                <a:cs typeface="Verdana"/>
              </a:rPr>
              <a:t>Reference</a:t>
            </a:r>
            <a:r>
              <a:rPr sz="1600" b="1" spc="50" dirty="0">
                <a:solidFill>
                  <a:srgbClr val="17375E"/>
                </a:solidFill>
                <a:latin typeface="Verdana"/>
                <a:cs typeface="Verdana"/>
              </a:rPr>
              <a:t> </a:t>
            </a:r>
            <a:r>
              <a:rPr sz="1600" spc="-10" dirty="0">
                <a:solidFill>
                  <a:srgbClr val="17375E"/>
                </a:solidFill>
                <a:latin typeface="Verdana"/>
                <a:cs typeface="Verdana"/>
              </a:rPr>
              <a:t>page</a:t>
            </a:r>
            <a:r>
              <a:rPr sz="1600" spc="5" dirty="0">
                <a:solidFill>
                  <a:srgbClr val="17375E"/>
                </a:solidFill>
                <a:latin typeface="Verdana"/>
                <a:cs typeface="Verdana"/>
              </a:rPr>
              <a:t> </a:t>
            </a:r>
            <a:r>
              <a:rPr sz="1600" spc="-10" dirty="0">
                <a:solidFill>
                  <a:srgbClr val="17375E"/>
                </a:solidFill>
                <a:latin typeface="Verdana"/>
                <a:cs typeface="Verdana"/>
              </a:rPr>
              <a:t>on</a:t>
            </a:r>
            <a:r>
              <a:rPr sz="1600" spc="10" dirty="0">
                <a:solidFill>
                  <a:srgbClr val="17375E"/>
                </a:solidFill>
                <a:latin typeface="Verdana"/>
                <a:cs typeface="Verdana"/>
              </a:rPr>
              <a:t> </a:t>
            </a:r>
            <a:r>
              <a:rPr sz="1600" spc="-15" dirty="0">
                <a:solidFill>
                  <a:srgbClr val="17375E"/>
                </a:solidFill>
                <a:latin typeface="Verdana"/>
                <a:cs typeface="Verdana"/>
              </a:rPr>
              <a:t>th</a:t>
            </a:r>
            <a:r>
              <a:rPr sz="1600" spc="-10" dirty="0">
                <a:solidFill>
                  <a:srgbClr val="17375E"/>
                </a:solidFill>
                <a:latin typeface="Verdana"/>
                <a:cs typeface="Verdana"/>
              </a:rPr>
              <a:t>e</a:t>
            </a:r>
            <a:r>
              <a:rPr sz="1600" spc="-5" dirty="0">
                <a:solidFill>
                  <a:srgbClr val="17375E"/>
                </a:solidFill>
                <a:latin typeface="Verdana"/>
                <a:cs typeface="Verdana"/>
              </a:rPr>
              <a:t> </a:t>
            </a:r>
            <a:r>
              <a:rPr sz="1600" spc="-15" dirty="0">
                <a:solidFill>
                  <a:srgbClr val="17375E"/>
                </a:solidFill>
                <a:latin typeface="Verdana"/>
                <a:cs typeface="Verdana"/>
              </a:rPr>
              <a:t>TEA</a:t>
            </a:r>
            <a:r>
              <a:rPr sz="1600" spc="25" dirty="0">
                <a:solidFill>
                  <a:srgbClr val="17375E"/>
                </a:solidFill>
                <a:latin typeface="Verdana"/>
                <a:cs typeface="Verdana"/>
              </a:rPr>
              <a:t> </a:t>
            </a:r>
            <a:r>
              <a:rPr sz="1600" spc="-15" dirty="0">
                <a:solidFill>
                  <a:srgbClr val="17375E"/>
                </a:solidFill>
                <a:latin typeface="Verdana"/>
                <a:cs typeface="Verdana"/>
              </a:rPr>
              <a:t>we</a:t>
            </a:r>
            <a:r>
              <a:rPr sz="1600" spc="-10" dirty="0">
                <a:solidFill>
                  <a:srgbClr val="17375E"/>
                </a:solidFill>
                <a:latin typeface="Verdana"/>
                <a:cs typeface="Verdana"/>
              </a:rPr>
              <a:t>b</a:t>
            </a:r>
            <a:r>
              <a:rPr sz="1600" spc="-15" dirty="0">
                <a:solidFill>
                  <a:srgbClr val="17375E"/>
                </a:solidFill>
                <a:latin typeface="Verdana"/>
                <a:cs typeface="Verdana"/>
              </a:rPr>
              <a:t>sit</a:t>
            </a:r>
            <a:r>
              <a:rPr sz="1600" spc="-10" dirty="0">
                <a:solidFill>
                  <a:srgbClr val="17375E"/>
                </a:solidFill>
                <a:latin typeface="Verdana"/>
                <a:cs typeface="Verdana"/>
              </a:rPr>
              <a:t>e</a:t>
            </a:r>
            <a:r>
              <a:rPr sz="1600" spc="15" dirty="0">
                <a:solidFill>
                  <a:srgbClr val="17375E"/>
                </a:solidFill>
                <a:latin typeface="Verdana"/>
                <a:cs typeface="Verdana"/>
              </a:rPr>
              <a:t> </a:t>
            </a:r>
            <a:r>
              <a:rPr sz="1600" spc="-10" dirty="0">
                <a:solidFill>
                  <a:srgbClr val="17375E"/>
                </a:solidFill>
                <a:latin typeface="Verdana"/>
                <a:cs typeface="Verdana"/>
              </a:rPr>
              <a:t>at </a:t>
            </a:r>
            <a:r>
              <a:rPr lang="en-US" sz="1600" spc="-10" dirty="0">
                <a:solidFill>
                  <a:srgbClr val="17375E"/>
                </a:solidFill>
                <a:latin typeface="Verdana"/>
                <a:cs typeface="Verdana"/>
                <a:hlinkClick r:id="rId7"/>
              </a:rPr>
              <a:t>http://tea.texas.gov/About_TEA/Other_Services/Secure_Applications/TEA__Secure_Applications_Information/</a:t>
            </a:r>
            <a:r>
              <a:rPr sz="1600" spc="-10" dirty="0">
                <a:solidFill>
                  <a:srgbClr val="17375E"/>
                </a:solidFill>
                <a:latin typeface="Verdana"/>
                <a:cs typeface="Verdana"/>
              </a:rPr>
              <a:t>.</a:t>
            </a:r>
            <a:r>
              <a:rPr sz="1600" spc="15" dirty="0">
                <a:solidFill>
                  <a:srgbClr val="17375E"/>
                </a:solidFill>
                <a:latin typeface="Verdana"/>
                <a:cs typeface="Verdana"/>
              </a:rPr>
              <a:t> </a:t>
            </a:r>
            <a:r>
              <a:rPr sz="1600" spc="-15" dirty="0">
                <a:solidFill>
                  <a:srgbClr val="17375E"/>
                </a:solidFill>
                <a:latin typeface="Verdana"/>
                <a:cs typeface="Verdana"/>
              </a:rPr>
              <a:t>Sc</a:t>
            </a:r>
            <a:r>
              <a:rPr sz="1600" spc="-10" dirty="0">
                <a:solidFill>
                  <a:srgbClr val="17375E"/>
                </a:solidFill>
                <a:latin typeface="Verdana"/>
                <a:cs typeface="Verdana"/>
              </a:rPr>
              <a:t>rol</a:t>
            </a:r>
            <a:r>
              <a:rPr sz="1600" spc="-5" dirty="0">
                <a:solidFill>
                  <a:srgbClr val="17375E"/>
                </a:solidFill>
                <a:latin typeface="Verdana"/>
                <a:cs typeface="Verdana"/>
              </a:rPr>
              <a:t>l</a:t>
            </a:r>
            <a:r>
              <a:rPr sz="1600" spc="30" dirty="0">
                <a:solidFill>
                  <a:srgbClr val="17375E"/>
                </a:solidFill>
                <a:latin typeface="Verdana"/>
                <a:cs typeface="Verdana"/>
              </a:rPr>
              <a:t> </a:t>
            </a:r>
            <a:r>
              <a:rPr sz="1600" spc="-15" dirty="0">
                <a:solidFill>
                  <a:srgbClr val="17375E"/>
                </a:solidFill>
                <a:latin typeface="Verdana"/>
                <a:cs typeface="Verdana"/>
              </a:rPr>
              <a:t>down</a:t>
            </a:r>
            <a:r>
              <a:rPr sz="1600" spc="10" dirty="0">
                <a:solidFill>
                  <a:srgbClr val="17375E"/>
                </a:solidFill>
                <a:latin typeface="Verdana"/>
                <a:cs typeface="Verdana"/>
              </a:rPr>
              <a:t> </a:t>
            </a:r>
            <a:r>
              <a:rPr sz="1600" spc="-15" dirty="0">
                <a:solidFill>
                  <a:srgbClr val="17375E"/>
                </a:solidFill>
                <a:latin typeface="Verdana"/>
                <a:cs typeface="Verdana"/>
              </a:rPr>
              <a:t>t</a:t>
            </a:r>
            <a:r>
              <a:rPr sz="1600" spc="-10" dirty="0">
                <a:solidFill>
                  <a:srgbClr val="17375E"/>
                </a:solidFill>
                <a:latin typeface="Verdana"/>
                <a:cs typeface="Verdana"/>
              </a:rPr>
              <a:t>o</a:t>
            </a:r>
            <a:r>
              <a:rPr sz="1600" dirty="0">
                <a:solidFill>
                  <a:srgbClr val="17375E"/>
                </a:solidFill>
                <a:latin typeface="Verdana"/>
                <a:cs typeface="Verdana"/>
              </a:rPr>
              <a:t> </a:t>
            </a:r>
            <a:r>
              <a:rPr sz="1600" spc="-15" dirty="0">
                <a:solidFill>
                  <a:srgbClr val="17375E"/>
                </a:solidFill>
                <a:latin typeface="Verdana"/>
                <a:cs typeface="Verdana"/>
              </a:rPr>
              <a:t>th</a:t>
            </a:r>
            <a:r>
              <a:rPr sz="1600" spc="-10" dirty="0">
                <a:solidFill>
                  <a:srgbClr val="17375E"/>
                </a:solidFill>
                <a:latin typeface="Verdana"/>
                <a:cs typeface="Verdana"/>
              </a:rPr>
              <a:t>e </a:t>
            </a:r>
            <a:r>
              <a:rPr sz="1600" spc="-20" dirty="0">
                <a:solidFill>
                  <a:srgbClr val="17375E"/>
                </a:solidFill>
                <a:latin typeface="Verdana"/>
                <a:cs typeface="Verdana"/>
              </a:rPr>
              <a:t>F</a:t>
            </a:r>
            <a:r>
              <a:rPr sz="1600" spc="-15" dirty="0">
                <a:solidFill>
                  <a:srgbClr val="17375E"/>
                </a:solidFill>
                <a:latin typeface="Verdana"/>
                <a:cs typeface="Verdana"/>
              </a:rPr>
              <a:t>SP</a:t>
            </a:r>
            <a:r>
              <a:rPr sz="1600" spc="10" dirty="0">
                <a:solidFill>
                  <a:srgbClr val="17375E"/>
                </a:solidFill>
                <a:latin typeface="Verdana"/>
                <a:cs typeface="Verdana"/>
              </a:rPr>
              <a:t> </a:t>
            </a:r>
            <a:r>
              <a:rPr sz="1600" spc="-15" dirty="0">
                <a:solidFill>
                  <a:srgbClr val="17375E"/>
                </a:solidFill>
                <a:latin typeface="Verdana"/>
                <a:cs typeface="Verdana"/>
              </a:rPr>
              <a:t>listin</a:t>
            </a:r>
            <a:r>
              <a:rPr sz="1600" spc="-10" dirty="0">
                <a:solidFill>
                  <a:srgbClr val="17375E"/>
                </a:solidFill>
                <a:latin typeface="Verdana"/>
                <a:cs typeface="Verdana"/>
              </a:rPr>
              <a:t>g,</a:t>
            </a:r>
            <a:r>
              <a:rPr sz="1600" spc="40" dirty="0">
                <a:solidFill>
                  <a:srgbClr val="17375E"/>
                </a:solidFill>
                <a:latin typeface="Verdana"/>
                <a:cs typeface="Verdana"/>
              </a:rPr>
              <a:t> </a:t>
            </a:r>
            <a:r>
              <a:rPr sz="1600" spc="-10" dirty="0">
                <a:solidFill>
                  <a:srgbClr val="17375E"/>
                </a:solidFill>
                <a:latin typeface="Verdana"/>
                <a:cs typeface="Verdana"/>
              </a:rPr>
              <a:t>a</a:t>
            </a:r>
            <a:r>
              <a:rPr sz="1600" spc="-20" dirty="0">
                <a:solidFill>
                  <a:srgbClr val="17375E"/>
                </a:solidFill>
                <a:latin typeface="Verdana"/>
                <a:cs typeface="Verdana"/>
              </a:rPr>
              <a:t>n</a:t>
            </a:r>
            <a:r>
              <a:rPr sz="1600" spc="-10" dirty="0">
                <a:solidFill>
                  <a:srgbClr val="17375E"/>
                </a:solidFill>
                <a:latin typeface="Verdana"/>
                <a:cs typeface="Verdana"/>
              </a:rPr>
              <a:t>d</a:t>
            </a:r>
            <a:r>
              <a:rPr sz="1600" dirty="0">
                <a:solidFill>
                  <a:srgbClr val="17375E"/>
                </a:solidFill>
                <a:latin typeface="Verdana"/>
                <a:cs typeface="Verdana"/>
              </a:rPr>
              <a:t> </a:t>
            </a:r>
            <a:r>
              <a:rPr sz="1600" spc="-15" dirty="0">
                <a:solidFill>
                  <a:srgbClr val="17375E"/>
                </a:solidFill>
                <a:latin typeface="Verdana"/>
                <a:cs typeface="Verdana"/>
              </a:rPr>
              <a:t>clic</a:t>
            </a:r>
            <a:r>
              <a:rPr sz="1600" spc="-10" dirty="0">
                <a:solidFill>
                  <a:srgbClr val="17375E"/>
                </a:solidFill>
                <a:latin typeface="Verdana"/>
                <a:cs typeface="Verdana"/>
              </a:rPr>
              <a:t>k</a:t>
            </a:r>
            <a:r>
              <a:rPr sz="1600" spc="40" dirty="0">
                <a:solidFill>
                  <a:srgbClr val="17375E"/>
                </a:solidFill>
                <a:latin typeface="Verdana"/>
                <a:cs typeface="Verdana"/>
              </a:rPr>
              <a:t> </a:t>
            </a:r>
            <a:r>
              <a:rPr sz="1600" spc="-15" dirty="0">
                <a:solidFill>
                  <a:srgbClr val="17375E"/>
                </a:solidFill>
                <a:latin typeface="Verdana"/>
                <a:cs typeface="Verdana"/>
              </a:rPr>
              <a:t>th</a:t>
            </a:r>
            <a:r>
              <a:rPr sz="1600" spc="-10" dirty="0">
                <a:solidFill>
                  <a:srgbClr val="17375E"/>
                </a:solidFill>
                <a:latin typeface="Verdana"/>
                <a:cs typeface="Verdana"/>
              </a:rPr>
              <a:t>e </a:t>
            </a:r>
            <a:r>
              <a:rPr sz="1600" b="1" spc="-15" dirty="0">
                <a:solidFill>
                  <a:srgbClr val="17375E"/>
                </a:solidFill>
                <a:latin typeface="Verdana"/>
                <a:cs typeface="Verdana"/>
              </a:rPr>
              <a:t>R</a:t>
            </a:r>
            <a:r>
              <a:rPr sz="1600" b="1" spc="-20" dirty="0">
                <a:solidFill>
                  <a:srgbClr val="17375E"/>
                </a:solidFill>
                <a:latin typeface="Verdana"/>
                <a:cs typeface="Verdana"/>
              </a:rPr>
              <a:t>e</a:t>
            </a:r>
            <a:r>
              <a:rPr sz="1600" b="1" spc="-15" dirty="0">
                <a:solidFill>
                  <a:srgbClr val="17375E"/>
                </a:solidFill>
                <a:latin typeface="Verdana"/>
                <a:cs typeface="Verdana"/>
              </a:rPr>
              <a:t>qu</a:t>
            </a:r>
            <a:r>
              <a:rPr sz="1600" b="1" spc="-20" dirty="0">
                <a:solidFill>
                  <a:srgbClr val="17375E"/>
                </a:solidFill>
                <a:latin typeface="Verdana"/>
                <a:cs typeface="Verdana"/>
              </a:rPr>
              <a:t>e</a:t>
            </a:r>
            <a:r>
              <a:rPr sz="1600" b="1" spc="-10" dirty="0">
                <a:solidFill>
                  <a:srgbClr val="17375E"/>
                </a:solidFill>
                <a:latin typeface="Verdana"/>
                <a:cs typeface="Verdana"/>
              </a:rPr>
              <a:t>st</a:t>
            </a:r>
            <a:r>
              <a:rPr sz="1600" b="1" spc="30" dirty="0">
                <a:solidFill>
                  <a:srgbClr val="17375E"/>
                </a:solidFill>
                <a:latin typeface="Verdana"/>
                <a:cs typeface="Verdana"/>
              </a:rPr>
              <a:t> </a:t>
            </a:r>
            <a:r>
              <a:rPr sz="1600" b="1" spc="-20" dirty="0">
                <a:solidFill>
                  <a:srgbClr val="17375E"/>
                </a:solidFill>
                <a:latin typeface="Verdana"/>
                <a:cs typeface="Verdana"/>
              </a:rPr>
              <a:t>Acce</a:t>
            </a:r>
            <a:r>
              <a:rPr sz="1600" b="1" spc="-10" dirty="0">
                <a:solidFill>
                  <a:srgbClr val="17375E"/>
                </a:solidFill>
                <a:latin typeface="Verdana"/>
                <a:cs typeface="Verdana"/>
              </a:rPr>
              <a:t>ss</a:t>
            </a:r>
            <a:r>
              <a:rPr sz="1600" b="1" spc="15" dirty="0">
                <a:solidFill>
                  <a:srgbClr val="17375E"/>
                </a:solidFill>
                <a:latin typeface="Verdana"/>
                <a:cs typeface="Verdana"/>
              </a:rPr>
              <a:t> </a:t>
            </a:r>
            <a:r>
              <a:rPr sz="1600" b="1" spc="-15" dirty="0">
                <a:solidFill>
                  <a:srgbClr val="17375E"/>
                </a:solidFill>
                <a:latin typeface="Verdana"/>
                <a:cs typeface="Verdana"/>
              </a:rPr>
              <a:t>On</a:t>
            </a:r>
            <a:r>
              <a:rPr sz="1600" b="1" spc="-20" dirty="0">
                <a:solidFill>
                  <a:srgbClr val="17375E"/>
                </a:solidFill>
                <a:latin typeface="Verdana"/>
                <a:cs typeface="Verdana"/>
              </a:rPr>
              <a:t>li</a:t>
            </a:r>
            <a:r>
              <a:rPr sz="1600" b="1" spc="-15" dirty="0">
                <a:solidFill>
                  <a:srgbClr val="17375E"/>
                </a:solidFill>
                <a:latin typeface="Verdana"/>
                <a:cs typeface="Verdana"/>
              </a:rPr>
              <a:t>ne</a:t>
            </a:r>
            <a:r>
              <a:rPr sz="1600" b="1" spc="40" dirty="0">
                <a:solidFill>
                  <a:srgbClr val="17375E"/>
                </a:solidFill>
                <a:latin typeface="Verdana"/>
                <a:cs typeface="Verdana"/>
              </a:rPr>
              <a:t> </a:t>
            </a:r>
            <a:r>
              <a:rPr sz="1600" spc="-15" dirty="0">
                <a:solidFill>
                  <a:srgbClr val="17375E"/>
                </a:solidFill>
                <a:latin typeface="Verdana"/>
                <a:cs typeface="Verdana"/>
              </a:rPr>
              <a:t>lin</a:t>
            </a:r>
            <a:r>
              <a:rPr sz="1600" spc="-10" dirty="0">
                <a:solidFill>
                  <a:srgbClr val="17375E"/>
                </a:solidFill>
                <a:latin typeface="Verdana"/>
                <a:cs typeface="Verdana"/>
              </a:rPr>
              <a:t>k</a:t>
            </a:r>
            <a:r>
              <a:rPr sz="1600" spc="15" dirty="0">
                <a:solidFill>
                  <a:srgbClr val="17375E"/>
                </a:solidFill>
                <a:latin typeface="Verdana"/>
                <a:cs typeface="Verdana"/>
              </a:rPr>
              <a:t> </a:t>
            </a:r>
            <a:r>
              <a:rPr sz="1600" spc="-15" dirty="0">
                <a:solidFill>
                  <a:srgbClr val="17375E"/>
                </a:solidFill>
                <a:latin typeface="Verdana"/>
                <a:cs typeface="Verdana"/>
              </a:rPr>
              <a:t>the</a:t>
            </a:r>
            <a:r>
              <a:rPr sz="1600" spc="-10" dirty="0">
                <a:solidFill>
                  <a:srgbClr val="17375E"/>
                </a:solidFill>
                <a:latin typeface="Verdana"/>
                <a:cs typeface="Verdana"/>
              </a:rPr>
              <a:t>r</a:t>
            </a:r>
            <a:r>
              <a:rPr sz="1600" spc="-15" dirty="0">
                <a:solidFill>
                  <a:srgbClr val="17375E"/>
                </a:solidFill>
                <a:latin typeface="Verdana"/>
                <a:cs typeface="Verdana"/>
              </a:rPr>
              <a:t>e</a:t>
            </a:r>
            <a:r>
              <a:rPr sz="1600" spc="-10" dirty="0">
                <a:solidFill>
                  <a:srgbClr val="17375E"/>
                </a:solidFill>
                <a:latin typeface="Verdana"/>
                <a:cs typeface="Verdana"/>
              </a:rPr>
              <a:t>.</a:t>
            </a:r>
            <a:endParaRPr sz="1600" dirty="0">
              <a:latin typeface="Verdana"/>
              <a:cs typeface="Verdana"/>
            </a:endParaRPr>
          </a:p>
          <a:p>
            <a:pPr>
              <a:lnSpc>
                <a:spcPct val="100000"/>
              </a:lnSpc>
            </a:pPr>
            <a:endParaRPr sz="1600" dirty="0">
              <a:latin typeface="Times New Roman"/>
              <a:cs typeface="Times New Roman"/>
            </a:endParaRPr>
          </a:p>
          <a:p>
            <a:pPr marL="3822700">
              <a:lnSpc>
                <a:spcPct val="100000"/>
              </a:lnSpc>
              <a:spcBef>
                <a:spcPts val="1195"/>
              </a:spcBef>
            </a:pPr>
            <a:endParaRPr sz="1600" dirty="0">
              <a:latin typeface="Calibri"/>
              <a:cs typeface="Calibri"/>
            </a:endParaRPr>
          </a:p>
          <a:p>
            <a:pPr marL="3822700">
              <a:lnSpc>
                <a:spcPct val="100000"/>
              </a:lnSpc>
            </a:pPr>
            <a:r>
              <a:rPr lang="en-US" sz="1600" spc="-15" dirty="0">
                <a:solidFill>
                  <a:srgbClr val="17375E"/>
                </a:solidFill>
                <a:latin typeface="Calibri"/>
                <a:cs typeface="Calibri"/>
              </a:rPr>
              <a:t>You will also find links to the Foundation School Program Payment System and an email address where you can email State Funding with specific questions.</a:t>
            </a:r>
            <a:r>
              <a:rPr lang="en-US" sz="1600" spc="-10" dirty="0">
                <a:solidFill>
                  <a:srgbClr val="17375E"/>
                </a:solidFill>
                <a:latin typeface="Calibri"/>
                <a:cs typeface="Calibri"/>
              </a:rPr>
              <a:t> </a:t>
            </a:r>
            <a:endParaRPr sz="1600" dirty="0">
              <a:latin typeface="Calibri"/>
              <a:cs typeface="Calibri"/>
            </a:endParaRPr>
          </a:p>
        </p:txBody>
      </p:sp>
      <p:sp>
        <p:nvSpPr>
          <p:cNvPr id="6" name="object 6"/>
          <p:cNvSpPr/>
          <p:nvPr/>
        </p:nvSpPr>
        <p:spPr>
          <a:xfrm>
            <a:off x="3222793" y="3733792"/>
            <a:ext cx="542925" cy="0"/>
          </a:xfrm>
          <a:custGeom>
            <a:avLst/>
            <a:gdLst/>
            <a:ahLst/>
            <a:cxnLst/>
            <a:rect l="l" t="t" r="r" b="b"/>
            <a:pathLst>
              <a:path w="542925">
                <a:moveTo>
                  <a:pt x="0" y="0"/>
                </a:moveTo>
                <a:lnTo>
                  <a:pt x="542925" y="0"/>
                </a:lnTo>
              </a:path>
            </a:pathLst>
          </a:custGeom>
          <a:ln w="31750">
            <a:solidFill>
              <a:srgbClr val="000000"/>
            </a:solidFill>
          </a:ln>
        </p:spPr>
        <p:txBody>
          <a:bodyPr wrap="square" lIns="0" tIns="0" rIns="0" bIns="0" rtlCol="0"/>
          <a:lstStyle/>
          <a:p>
            <a:endParaRPr/>
          </a:p>
        </p:txBody>
      </p:sp>
      <p:sp>
        <p:nvSpPr>
          <p:cNvPr id="7" name="object 7"/>
          <p:cNvSpPr/>
          <p:nvPr/>
        </p:nvSpPr>
        <p:spPr>
          <a:xfrm>
            <a:off x="3776220" y="3645330"/>
            <a:ext cx="158750" cy="158750"/>
          </a:xfrm>
          <a:custGeom>
            <a:avLst/>
            <a:gdLst/>
            <a:ahLst/>
            <a:cxnLst/>
            <a:rect l="l" t="t" r="r" b="b"/>
            <a:pathLst>
              <a:path w="158750" h="158750">
                <a:moveTo>
                  <a:pt x="12" y="0"/>
                </a:moveTo>
                <a:lnTo>
                  <a:pt x="0" y="158750"/>
                </a:lnTo>
                <a:lnTo>
                  <a:pt x="158762" y="79387"/>
                </a:lnTo>
                <a:lnTo>
                  <a:pt x="12" y="0"/>
                </a:lnTo>
                <a:close/>
              </a:path>
            </a:pathLst>
          </a:custGeom>
          <a:solidFill>
            <a:srgbClr val="000000"/>
          </a:solidFill>
        </p:spPr>
        <p:txBody>
          <a:bodyPr wrap="square" lIns="0" tIns="0" rIns="0" bIns="0" rtlCol="0"/>
          <a:lstStyle/>
          <a:p>
            <a:endParaRPr/>
          </a:p>
        </p:txBody>
      </p:sp>
      <p:sp>
        <p:nvSpPr>
          <p:cNvPr id="8" name="object 8"/>
          <p:cNvSpPr txBox="1"/>
          <p:nvPr/>
        </p:nvSpPr>
        <p:spPr>
          <a:xfrm>
            <a:off x="4802937" y="4795901"/>
            <a:ext cx="3455035" cy="984885"/>
          </a:xfrm>
          <a:prstGeom prst="rect">
            <a:avLst/>
          </a:prstGeom>
        </p:spPr>
        <p:txBody>
          <a:bodyPr vert="horz" wrap="square" lIns="0" tIns="0" rIns="0" bIns="0" rtlCol="0">
            <a:spAutoFit/>
          </a:bodyPr>
          <a:lstStyle/>
          <a:p>
            <a:pPr marL="12700" marR="5080">
              <a:lnSpc>
                <a:spcPct val="100000"/>
              </a:lnSpc>
            </a:pPr>
            <a:r>
              <a:rPr sz="1600" spc="-10" dirty="0">
                <a:solidFill>
                  <a:srgbClr val="17375E"/>
                </a:solidFill>
                <a:latin typeface="Calibri"/>
                <a:cs typeface="Calibri"/>
              </a:rPr>
              <a:t>C</a:t>
            </a:r>
            <a:r>
              <a:rPr sz="1600" dirty="0">
                <a:solidFill>
                  <a:srgbClr val="17375E"/>
                </a:solidFill>
                <a:latin typeface="Calibri"/>
                <a:cs typeface="Calibri"/>
              </a:rPr>
              <a:t>li</a:t>
            </a:r>
            <a:r>
              <a:rPr sz="1600" spc="-15" dirty="0">
                <a:solidFill>
                  <a:srgbClr val="17375E"/>
                </a:solidFill>
                <a:latin typeface="Calibri"/>
                <a:cs typeface="Calibri"/>
              </a:rPr>
              <a:t>c</a:t>
            </a:r>
            <a:r>
              <a:rPr sz="1600" spc="-10" dirty="0">
                <a:solidFill>
                  <a:srgbClr val="17375E"/>
                </a:solidFill>
                <a:latin typeface="Calibri"/>
                <a:cs typeface="Calibri"/>
              </a:rPr>
              <a:t>k</a:t>
            </a:r>
            <a:r>
              <a:rPr sz="1600" spc="-35" dirty="0">
                <a:solidFill>
                  <a:srgbClr val="17375E"/>
                </a:solidFill>
                <a:latin typeface="Calibri"/>
                <a:cs typeface="Calibri"/>
              </a:rPr>
              <a:t> </a:t>
            </a:r>
            <a:r>
              <a:rPr sz="1600" spc="-10" dirty="0">
                <a:solidFill>
                  <a:srgbClr val="17375E"/>
                </a:solidFill>
                <a:latin typeface="Calibri"/>
                <a:cs typeface="Calibri"/>
              </a:rPr>
              <a:t>the</a:t>
            </a:r>
            <a:r>
              <a:rPr sz="1600" spc="5" dirty="0">
                <a:solidFill>
                  <a:srgbClr val="17375E"/>
                </a:solidFill>
                <a:latin typeface="Calibri"/>
                <a:cs typeface="Calibri"/>
              </a:rPr>
              <a:t> </a:t>
            </a:r>
            <a:r>
              <a:rPr lang="en-US" sz="1600" b="1" spc="-35" dirty="0">
                <a:solidFill>
                  <a:srgbClr val="17375E"/>
                </a:solidFill>
                <a:cs typeface="Calibri"/>
              </a:rPr>
              <a:t>R</a:t>
            </a:r>
            <a:r>
              <a:rPr lang="en-US" sz="1600" b="1" spc="-10" dirty="0">
                <a:solidFill>
                  <a:srgbClr val="17375E"/>
                </a:solidFill>
                <a:cs typeface="Calibri"/>
              </a:rPr>
              <a:t>e</a:t>
            </a:r>
            <a:r>
              <a:rPr lang="en-US" sz="1600" b="1" spc="-15" dirty="0">
                <a:solidFill>
                  <a:srgbClr val="17375E"/>
                </a:solidFill>
                <a:cs typeface="Calibri"/>
              </a:rPr>
              <a:t>qu</a:t>
            </a:r>
            <a:r>
              <a:rPr lang="en-US" sz="1600" b="1" spc="-10" dirty="0">
                <a:solidFill>
                  <a:srgbClr val="17375E"/>
                </a:solidFill>
                <a:cs typeface="Calibri"/>
              </a:rPr>
              <a:t>e</a:t>
            </a:r>
            <a:r>
              <a:rPr lang="en-US" sz="1600" b="1" spc="-25" dirty="0">
                <a:solidFill>
                  <a:srgbClr val="17375E"/>
                </a:solidFill>
                <a:cs typeface="Calibri"/>
              </a:rPr>
              <a:t>s</a:t>
            </a:r>
            <a:r>
              <a:rPr lang="en-US" sz="1600" b="1" spc="-10" dirty="0">
                <a:solidFill>
                  <a:srgbClr val="17375E"/>
                </a:solidFill>
                <a:cs typeface="Calibri"/>
              </a:rPr>
              <a:t>t N</a:t>
            </a:r>
            <a:r>
              <a:rPr lang="en-US" sz="1600" b="1" spc="-25" dirty="0">
                <a:solidFill>
                  <a:srgbClr val="17375E"/>
                </a:solidFill>
                <a:cs typeface="Calibri"/>
              </a:rPr>
              <a:t>e</a:t>
            </a:r>
            <a:r>
              <a:rPr lang="en-US" sz="1600" b="1" spc="-15" dirty="0">
                <a:solidFill>
                  <a:srgbClr val="17375E"/>
                </a:solidFill>
                <a:cs typeface="Calibri"/>
              </a:rPr>
              <a:t>w</a:t>
            </a:r>
            <a:r>
              <a:rPr lang="en-US" sz="1600" b="1" spc="-20" dirty="0">
                <a:solidFill>
                  <a:srgbClr val="17375E"/>
                </a:solidFill>
                <a:cs typeface="Calibri"/>
              </a:rPr>
              <a:t> </a:t>
            </a:r>
            <a:r>
              <a:rPr lang="en-US" sz="1600" b="1" spc="-15" dirty="0">
                <a:solidFill>
                  <a:srgbClr val="17375E"/>
                </a:solidFill>
                <a:cs typeface="Calibri"/>
              </a:rPr>
              <a:t>Us</a:t>
            </a:r>
            <a:r>
              <a:rPr lang="en-US" sz="1600" b="1" spc="-10" dirty="0">
                <a:solidFill>
                  <a:srgbClr val="17375E"/>
                </a:solidFill>
                <a:cs typeface="Calibri"/>
              </a:rPr>
              <a:t>er</a:t>
            </a:r>
            <a:r>
              <a:rPr lang="en-US" sz="1600" b="1" spc="5" dirty="0">
                <a:solidFill>
                  <a:srgbClr val="17375E"/>
                </a:solidFill>
                <a:cs typeface="Calibri"/>
              </a:rPr>
              <a:t> </a:t>
            </a:r>
            <a:r>
              <a:rPr lang="en-US" sz="1600" b="1" spc="-10" dirty="0">
                <a:solidFill>
                  <a:srgbClr val="17375E"/>
                </a:solidFill>
                <a:cs typeface="Calibri"/>
              </a:rPr>
              <a:t>Ac</a:t>
            </a:r>
            <a:r>
              <a:rPr lang="en-US" sz="1600" b="1" spc="-20" dirty="0">
                <a:solidFill>
                  <a:srgbClr val="17375E"/>
                </a:solidFill>
                <a:cs typeface="Calibri"/>
              </a:rPr>
              <a:t>c</a:t>
            </a:r>
            <a:r>
              <a:rPr lang="en-US" sz="1600" b="1" spc="-5" dirty="0">
                <a:solidFill>
                  <a:srgbClr val="17375E"/>
                </a:solidFill>
                <a:cs typeface="Calibri"/>
              </a:rPr>
              <a:t>o</a:t>
            </a:r>
            <a:r>
              <a:rPr lang="en-US" sz="1600" b="1" spc="-15" dirty="0">
                <a:solidFill>
                  <a:srgbClr val="17375E"/>
                </a:solidFill>
                <a:cs typeface="Calibri"/>
              </a:rPr>
              <a:t>u</a:t>
            </a:r>
            <a:r>
              <a:rPr lang="en-US" sz="1600" b="1" spc="-30" dirty="0">
                <a:solidFill>
                  <a:srgbClr val="17375E"/>
                </a:solidFill>
                <a:cs typeface="Calibri"/>
              </a:rPr>
              <a:t>n</a:t>
            </a:r>
            <a:r>
              <a:rPr lang="en-US" sz="1600" b="1" spc="-10" dirty="0">
                <a:solidFill>
                  <a:srgbClr val="17375E"/>
                </a:solidFill>
                <a:cs typeface="Calibri"/>
              </a:rPr>
              <a:t>t </a:t>
            </a:r>
            <a:r>
              <a:rPr lang="en-US" sz="1600" spc="-10" dirty="0">
                <a:solidFill>
                  <a:srgbClr val="17375E"/>
                </a:solidFill>
                <a:cs typeface="Calibri"/>
              </a:rPr>
              <a:t>link</a:t>
            </a:r>
            <a:r>
              <a:rPr lang="en-US" sz="1600" b="1" spc="-10" dirty="0">
                <a:solidFill>
                  <a:srgbClr val="17375E"/>
                </a:solidFill>
                <a:cs typeface="Calibri"/>
              </a:rPr>
              <a:t> </a:t>
            </a:r>
            <a:r>
              <a:rPr lang="en-US" sz="1600" spc="-10" dirty="0">
                <a:solidFill>
                  <a:srgbClr val="17375E"/>
                </a:solidFill>
                <a:cs typeface="Calibri"/>
              </a:rPr>
              <a:t>on</a:t>
            </a:r>
            <a:r>
              <a:rPr lang="en-US" sz="1600" b="1" spc="-10" dirty="0">
                <a:solidFill>
                  <a:srgbClr val="17375E"/>
                </a:solidFill>
                <a:cs typeface="Calibri"/>
              </a:rPr>
              <a:t> </a:t>
            </a:r>
            <a:r>
              <a:rPr lang="en-US" sz="1600" spc="-35" dirty="0">
                <a:solidFill>
                  <a:srgbClr val="17375E"/>
                </a:solidFill>
                <a:latin typeface="Calibri"/>
                <a:cs typeface="Calibri"/>
              </a:rPr>
              <a:t>the TEA Login (TEAL) page </a:t>
            </a:r>
            <a:r>
              <a:rPr sz="1600" spc="-20" dirty="0">
                <a:solidFill>
                  <a:srgbClr val="17375E"/>
                </a:solidFill>
                <a:latin typeface="Calibri"/>
                <a:cs typeface="Calibri"/>
              </a:rPr>
              <a:t>t</a:t>
            </a:r>
            <a:r>
              <a:rPr sz="1600" spc="-10" dirty="0">
                <a:solidFill>
                  <a:srgbClr val="17375E"/>
                </a:solidFill>
                <a:latin typeface="Calibri"/>
                <a:cs typeface="Calibri"/>
              </a:rPr>
              <a:t>o</a:t>
            </a:r>
            <a:r>
              <a:rPr sz="1600" spc="10" dirty="0">
                <a:solidFill>
                  <a:srgbClr val="17375E"/>
                </a:solidFill>
                <a:latin typeface="Calibri"/>
                <a:cs typeface="Calibri"/>
              </a:rPr>
              <a:t> </a:t>
            </a:r>
            <a:r>
              <a:rPr sz="1600" spc="-40" dirty="0">
                <a:solidFill>
                  <a:srgbClr val="17375E"/>
                </a:solidFill>
                <a:latin typeface="Calibri"/>
                <a:cs typeface="Calibri"/>
              </a:rPr>
              <a:t>r</a:t>
            </a:r>
            <a:r>
              <a:rPr sz="1600" spc="-15" dirty="0">
                <a:solidFill>
                  <a:srgbClr val="17375E"/>
                </a:solidFill>
                <a:latin typeface="Calibri"/>
                <a:cs typeface="Calibri"/>
              </a:rPr>
              <a:t>e</a:t>
            </a:r>
            <a:r>
              <a:rPr sz="1600" spc="-10" dirty="0">
                <a:solidFill>
                  <a:srgbClr val="17375E"/>
                </a:solidFill>
                <a:latin typeface="Calibri"/>
                <a:cs typeface="Calibri"/>
              </a:rPr>
              <a:t>qu</a:t>
            </a:r>
            <a:r>
              <a:rPr sz="1600" spc="-15" dirty="0">
                <a:solidFill>
                  <a:srgbClr val="17375E"/>
                </a:solidFill>
                <a:latin typeface="Calibri"/>
                <a:cs typeface="Calibri"/>
              </a:rPr>
              <a:t>e</a:t>
            </a:r>
            <a:r>
              <a:rPr sz="1600" spc="-25" dirty="0">
                <a:solidFill>
                  <a:srgbClr val="17375E"/>
                </a:solidFill>
                <a:latin typeface="Calibri"/>
                <a:cs typeface="Calibri"/>
              </a:rPr>
              <a:t>s</a:t>
            </a:r>
            <a:r>
              <a:rPr sz="1600" spc="-10" dirty="0">
                <a:solidFill>
                  <a:srgbClr val="17375E"/>
                </a:solidFill>
                <a:latin typeface="Calibri"/>
                <a:cs typeface="Calibri"/>
              </a:rPr>
              <a:t>t</a:t>
            </a:r>
            <a:r>
              <a:rPr sz="1600" spc="25" dirty="0">
                <a:solidFill>
                  <a:srgbClr val="17375E"/>
                </a:solidFill>
                <a:latin typeface="Calibri"/>
                <a:cs typeface="Calibri"/>
              </a:rPr>
              <a:t> </a:t>
            </a:r>
            <a:r>
              <a:rPr sz="1600" spc="-10" dirty="0">
                <a:solidFill>
                  <a:srgbClr val="17375E"/>
                </a:solidFill>
                <a:latin typeface="Calibri"/>
                <a:cs typeface="Calibri"/>
              </a:rPr>
              <a:t>a</a:t>
            </a:r>
            <a:r>
              <a:rPr sz="1600" spc="-15" dirty="0">
                <a:solidFill>
                  <a:srgbClr val="17375E"/>
                </a:solidFill>
                <a:latin typeface="Calibri"/>
                <a:cs typeface="Calibri"/>
              </a:rPr>
              <a:t> </a:t>
            </a:r>
            <a:r>
              <a:rPr sz="1600" spc="-10" dirty="0">
                <a:solidFill>
                  <a:srgbClr val="17375E"/>
                </a:solidFill>
                <a:latin typeface="Calibri"/>
                <a:cs typeface="Calibri"/>
              </a:rPr>
              <a:t>n</a:t>
            </a:r>
            <a:r>
              <a:rPr sz="1600" spc="-25" dirty="0">
                <a:solidFill>
                  <a:srgbClr val="17375E"/>
                </a:solidFill>
                <a:latin typeface="Calibri"/>
                <a:cs typeface="Calibri"/>
              </a:rPr>
              <a:t>e</a:t>
            </a:r>
            <a:r>
              <a:rPr sz="1600" spc="-15" dirty="0">
                <a:solidFill>
                  <a:srgbClr val="17375E"/>
                </a:solidFill>
                <a:latin typeface="Calibri"/>
                <a:cs typeface="Calibri"/>
              </a:rPr>
              <a:t>w</a:t>
            </a:r>
            <a:r>
              <a:rPr sz="1600" spc="20" dirty="0">
                <a:solidFill>
                  <a:srgbClr val="17375E"/>
                </a:solidFill>
                <a:latin typeface="Calibri"/>
                <a:cs typeface="Calibri"/>
              </a:rPr>
              <a:t> </a:t>
            </a:r>
            <a:r>
              <a:rPr sz="1600" spc="-10" dirty="0">
                <a:solidFill>
                  <a:srgbClr val="17375E"/>
                </a:solidFill>
                <a:latin typeface="Calibri"/>
                <a:cs typeface="Calibri"/>
              </a:rPr>
              <a:t>T</a:t>
            </a:r>
            <a:r>
              <a:rPr sz="1600" spc="-25" dirty="0">
                <a:solidFill>
                  <a:srgbClr val="17375E"/>
                </a:solidFill>
                <a:latin typeface="Calibri"/>
                <a:cs typeface="Calibri"/>
              </a:rPr>
              <a:t>E</a:t>
            </a:r>
            <a:r>
              <a:rPr sz="1600" spc="-10" dirty="0">
                <a:solidFill>
                  <a:srgbClr val="17375E"/>
                </a:solidFill>
                <a:latin typeface="Calibri"/>
                <a:cs typeface="Calibri"/>
              </a:rPr>
              <a:t>A</a:t>
            </a:r>
            <a:r>
              <a:rPr lang="en-US" sz="1600" spc="-10" dirty="0">
                <a:solidFill>
                  <a:srgbClr val="17375E"/>
                </a:solidFill>
                <a:latin typeface="Calibri"/>
                <a:cs typeface="Calibri"/>
              </a:rPr>
              <a:t>L</a:t>
            </a:r>
            <a:r>
              <a:rPr sz="1600" spc="5" dirty="0">
                <a:solidFill>
                  <a:srgbClr val="17375E"/>
                </a:solidFill>
                <a:latin typeface="Calibri"/>
                <a:cs typeface="Calibri"/>
              </a:rPr>
              <a:t> </a:t>
            </a:r>
            <a:r>
              <a:rPr sz="1600" spc="-10" dirty="0">
                <a:solidFill>
                  <a:srgbClr val="17375E"/>
                </a:solidFill>
                <a:latin typeface="Calibri"/>
                <a:cs typeface="Calibri"/>
              </a:rPr>
              <a:t>u</a:t>
            </a:r>
            <a:r>
              <a:rPr sz="1600" spc="-15" dirty="0">
                <a:solidFill>
                  <a:srgbClr val="17375E"/>
                </a:solidFill>
                <a:latin typeface="Calibri"/>
                <a:cs typeface="Calibri"/>
              </a:rPr>
              <a:t>se</a:t>
            </a:r>
            <a:r>
              <a:rPr sz="1600" spc="-10" dirty="0">
                <a:solidFill>
                  <a:srgbClr val="17375E"/>
                </a:solidFill>
                <a:latin typeface="Calibri"/>
                <a:cs typeface="Calibri"/>
              </a:rPr>
              <a:t>r a</a:t>
            </a:r>
            <a:r>
              <a:rPr sz="1600" spc="-15" dirty="0">
                <a:solidFill>
                  <a:srgbClr val="17375E"/>
                </a:solidFill>
                <a:latin typeface="Calibri"/>
                <a:cs typeface="Calibri"/>
              </a:rPr>
              <a:t>c</a:t>
            </a:r>
            <a:r>
              <a:rPr sz="1600" spc="-30" dirty="0">
                <a:solidFill>
                  <a:srgbClr val="17375E"/>
                </a:solidFill>
                <a:latin typeface="Calibri"/>
                <a:cs typeface="Calibri"/>
              </a:rPr>
              <a:t>c</a:t>
            </a:r>
            <a:r>
              <a:rPr sz="1600" spc="-15" dirty="0">
                <a:solidFill>
                  <a:srgbClr val="17375E"/>
                </a:solidFill>
                <a:latin typeface="Calibri"/>
                <a:cs typeface="Calibri"/>
              </a:rPr>
              <a:t>o</a:t>
            </a:r>
            <a:r>
              <a:rPr sz="1600" spc="-10" dirty="0">
                <a:solidFill>
                  <a:srgbClr val="17375E"/>
                </a:solidFill>
                <a:latin typeface="Calibri"/>
                <a:cs typeface="Calibri"/>
              </a:rPr>
              <a:t>u</a:t>
            </a:r>
            <a:r>
              <a:rPr sz="1600" spc="-25" dirty="0">
                <a:solidFill>
                  <a:srgbClr val="17375E"/>
                </a:solidFill>
                <a:latin typeface="Calibri"/>
                <a:cs typeface="Calibri"/>
              </a:rPr>
              <a:t>n</a:t>
            </a:r>
            <a:r>
              <a:rPr sz="1600" spc="-5" dirty="0">
                <a:solidFill>
                  <a:srgbClr val="17375E"/>
                </a:solidFill>
                <a:latin typeface="Calibri"/>
                <a:cs typeface="Calibri"/>
              </a:rPr>
              <a:t>t.</a:t>
            </a:r>
            <a:r>
              <a:rPr sz="1600" spc="-25" dirty="0">
                <a:solidFill>
                  <a:srgbClr val="17375E"/>
                </a:solidFill>
                <a:latin typeface="Calibri"/>
                <a:cs typeface="Calibri"/>
              </a:rPr>
              <a:t> </a:t>
            </a:r>
            <a:r>
              <a:rPr sz="1600" spc="-130" dirty="0">
                <a:solidFill>
                  <a:srgbClr val="17375E"/>
                </a:solidFill>
                <a:latin typeface="Calibri"/>
                <a:cs typeface="Calibri"/>
              </a:rPr>
              <a:t>Y</a:t>
            </a:r>
            <a:r>
              <a:rPr sz="1600" spc="-15" dirty="0">
                <a:solidFill>
                  <a:srgbClr val="17375E"/>
                </a:solidFill>
                <a:latin typeface="Calibri"/>
                <a:cs typeface="Calibri"/>
              </a:rPr>
              <a:t>o</a:t>
            </a:r>
            <a:r>
              <a:rPr sz="1600" spc="-10" dirty="0">
                <a:solidFill>
                  <a:srgbClr val="17375E"/>
                </a:solidFill>
                <a:latin typeface="Calibri"/>
                <a:cs typeface="Calibri"/>
              </a:rPr>
              <a:t>u</a:t>
            </a:r>
            <a:r>
              <a:rPr sz="1600" spc="10" dirty="0">
                <a:solidFill>
                  <a:srgbClr val="17375E"/>
                </a:solidFill>
                <a:latin typeface="Calibri"/>
                <a:cs typeface="Calibri"/>
              </a:rPr>
              <a:t> </a:t>
            </a:r>
            <a:r>
              <a:rPr sz="1600" spc="-10" dirty="0">
                <a:solidFill>
                  <a:srgbClr val="17375E"/>
                </a:solidFill>
                <a:latin typeface="Calibri"/>
                <a:cs typeface="Calibri"/>
              </a:rPr>
              <a:t>a</a:t>
            </a:r>
            <a:r>
              <a:rPr sz="1600" spc="-40" dirty="0">
                <a:solidFill>
                  <a:srgbClr val="17375E"/>
                </a:solidFill>
                <a:latin typeface="Calibri"/>
                <a:cs typeface="Calibri"/>
              </a:rPr>
              <a:t>r</a:t>
            </a:r>
            <a:r>
              <a:rPr sz="1600" spc="-10" dirty="0">
                <a:solidFill>
                  <a:srgbClr val="17375E"/>
                </a:solidFill>
                <a:latin typeface="Calibri"/>
                <a:cs typeface="Calibri"/>
              </a:rPr>
              <a:t>e</a:t>
            </a:r>
            <a:r>
              <a:rPr sz="1600" spc="5" dirty="0">
                <a:solidFill>
                  <a:srgbClr val="17375E"/>
                </a:solidFill>
                <a:latin typeface="Calibri"/>
                <a:cs typeface="Calibri"/>
              </a:rPr>
              <a:t> </a:t>
            </a:r>
            <a:r>
              <a:rPr sz="1600" spc="-10" dirty="0">
                <a:solidFill>
                  <a:srgbClr val="17375E"/>
                </a:solidFill>
                <a:latin typeface="Calibri"/>
                <a:cs typeface="Calibri"/>
              </a:rPr>
              <a:t>th</a:t>
            </a:r>
            <a:r>
              <a:rPr sz="1600" spc="-15" dirty="0">
                <a:solidFill>
                  <a:srgbClr val="17375E"/>
                </a:solidFill>
                <a:latin typeface="Calibri"/>
                <a:cs typeface="Calibri"/>
              </a:rPr>
              <a:t>e</a:t>
            </a:r>
            <a:r>
              <a:rPr sz="1600" spc="-10" dirty="0">
                <a:solidFill>
                  <a:srgbClr val="17375E"/>
                </a:solidFill>
                <a:latin typeface="Calibri"/>
                <a:cs typeface="Calibri"/>
              </a:rPr>
              <a:t>n</a:t>
            </a:r>
            <a:r>
              <a:rPr sz="1600" spc="10" dirty="0">
                <a:solidFill>
                  <a:srgbClr val="17375E"/>
                </a:solidFill>
                <a:latin typeface="Calibri"/>
                <a:cs typeface="Calibri"/>
              </a:rPr>
              <a:t> </a:t>
            </a:r>
            <a:r>
              <a:rPr sz="1600" spc="-10" dirty="0">
                <a:solidFill>
                  <a:srgbClr val="17375E"/>
                </a:solidFill>
                <a:latin typeface="Calibri"/>
                <a:cs typeface="Calibri"/>
              </a:rPr>
              <a:t>d</a:t>
            </a:r>
            <a:r>
              <a:rPr sz="1600" dirty="0">
                <a:solidFill>
                  <a:srgbClr val="17375E"/>
                </a:solidFill>
                <a:latin typeface="Calibri"/>
                <a:cs typeface="Calibri"/>
              </a:rPr>
              <a:t>i</a:t>
            </a:r>
            <a:r>
              <a:rPr sz="1600" spc="-40" dirty="0">
                <a:solidFill>
                  <a:srgbClr val="17375E"/>
                </a:solidFill>
                <a:latin typeface="Calibri"/>
                <a:cs typeface="Calibri"/>
              </a:rPr>
              <a:t>r</a:t>
            </a:r>
            <a:r>
              <a:rPr sz="1600" spc="-15" dirty="0">
                <a:solidFill>
                  <a:srgbClr val="17375E"/>
                </a:solidFill>
                <a:latin typeface="Calibri"/>
                <a:cs typeface="Calibri"/>
              </a:rPr>
              <a:t>ec</a:t>
            </a:r>
            <a:r>
              <a:rPr sz="1600" spc="-20" dirty="0">
                <a:solidFill>
                  <a:srgbClr val="17375E"/>
                </a:solidFill>
                <a:latin typeface="Calibri"/>
                <a:cs typeface="Calibri"/>
              </a:rPr>
              <a:t>t</a:t>
            </a:r>
            <a:r>
              <a:rPr sz="1600" spc="-15" dirty="0">
                <a:solidFill>
                  <a:srgbClr val="17375E"/>
                </a:solidFill>
                <a:latin typeface="Calibri"/>
                <a:cs typeface="Calibri"/>
              </a:rPr>
              <a:t>e</a:t>
            </a:r>
            <a:r>
              <a:rPr sz="1600" spc="-10" dirty="0">
                <a:solidFill>
                  <a:srgbClr val="17375E"/>
                </a:solidFill>
                <a:latin typeface="Calibri"/>
                <a:cs typeface="Calibri"/>
              </a:rPr>
              <a:t>d</a:t>
            </a:r>
            <a:r>
              <a:rPr sz="1600" spc="10" dirty="0">
                <a:solidFill>
                  <a:srgbClr val="17375E"/>
                </a:solidFill>
                <a:latin typeface="Calibri"/>
                <a:cs typeface="Calibri"/>
              </a:rPr>
              <a:t> </a:t>
            </a:r>
            <a:r>
              <a:rPr sz="1600" spc="-20" dirty="0">
                <a:solidFill>
                  <a:srgbClr val="17375E"/>
                </a:solidFill>
                <a:latin typeface="Calibri"/>
                <a:cs typeface="Calibri"/>
              </a:rPr>
              <a:t>t</a:t>
            </a:r>
            <a:r>
              <a:rPr sz="1600" spc="-10" dirty="0">
                <a:solidFill>
                  <a:srgbClr val="17375E"/>
                </a:solidFill>
                <a:latin typeface="Calibri"/>
                <a:cs typeface="Calibri"/>
              </a:rPr>
              <a:t>o</a:t>
            </a:r>
            <a:r>
              <a:rPr sz="1600" spc="-5" dirty="0">
                <a:solidFill>
                  <a:srgbClr val="17375E"/>
                </a:solidFill>
                <a:latin typeface="Calibri"/>
                <a:cs typeface="Calibri"/>
              </a:rPr>
              <a:t> </a:t>
            </a:r>
            <a:r>
              <a:rPr sz="1600" spc="-10" dirty="0">
                <a:solidFill>
                  <a:srgbClr val="17375E"/>
                </a:solidFill>
                <a:latin typeface="Calibri"/>
                <a:cs typeface="Calibri"/>
              </a:rPr>
              <a:t>the</a:t>
            </a:r>
            <a:r>
              <a:rPr sz="1600" spc="-5" dirty="0">
                <a:solidFill>
                  <a:srgbClr val="17375E"/>
                </a:solidFill>
                <a:latin typeface="Calibri"/>
                <a:cs typeface="Calibri"/>
              </a:rPr>
              <a:t> </a:t>
            </a:r>
            <a:r>
              <a:rPr sz="1600" spc="-10" dirty="0">
                <a:solidFill>
                  <a:srgbClr val="17375E"/>
                </a:solidFill>
                <a:latin typeface="Calibri"/>
                <a:cs typeface="Calibri"/>
              </a:rPr>
              <a:t>pa</a:t>
            </a:r>
            <a:r>
              <a:rPr sz="1600" spc="-20" dirty="0">
                <a:solidFill>
                  <a:srgbClr val="17375E"/>
                </a:solidFill>
                <a:latin typeface="Calibri"/>
                <a:cs typeface="Calibri"/>
              </a:rPr>
              <a:t>g</a:t>
            </a:r>
            <a:r>
              <a:rPr sz="1600" spc="-15" dirty="0">
                <a:solidFill>
                  <a:srgbClr val="17375E"/>
                </a:solidFill>
                <a:latin typeface="Calibri"/>
                <a:cs typeface="Calibri"/>
              </a:rPr>
              <a:t>e</a:t>
            </a:r>
            <a:r>
              <a:rPr sz="1600" spc="-5" dirty="0">
                <a:solidFill>
                  <a:srgbClr val="17375E"/>
                </a:solidFill>
                <a:latin typeface="Calibri"/>
                <a:cs typeface="Calibri"/>
              </a:rPr>
              <a:t>.</a:t>
            </a:r>
            <a:endParaRPr sz="1600" dirty="0">
              <a:latin typeface="Calibri"/>
              <a:cs typeface="Calibri"/>
            </a:endParaRPr>
          </a:p>
        </p:txBody>
      </p:sp>
      <p:sp>
        <p:nvSpPr>
          <p:cNvPr id="9" name="object 9"/>
          <p:cNvSpPr/>
          <p:nvPr/>
        </p:nvSpPr>
        <p:spPr>
          <a:xfrm>
            <a:off x="3743754" y="5867400"/>
            <a:ext cx="1666445" cy="186474"/>
          </a:xfrm>
          <a:custGeom>
            <a:avLst/>
            <a:gdLst/>
            <a:ahLst/>
            <a:cxnLst/>
            <a:rect l="l" t="t" r="r" b="b"/>
            <a:pathLst>
              <a:path w="328929" h="844550">
                <a:moveTo>
                  <a:pt x="328764" y="0"/>
                </a:moveTo>
                <a:lnTo>
                  <a:pt x="328764" y="844524"/>
                </a:lnTo>
                <a:lnTo>
                  <a:pt x="0" y="844524"/>
                </a:lnTo>
              </a:path>
            </a:pathLst>
          </a:custGeom>
          <a:ln w="28575">
            <a:solidFill>
              <a:srgbClr val="000000"/>
            </a:solidFill>
          </a:ln>
        </p:spPr>
        <p:txBody>
          <a:bodyPr wrap="square" lIns="0" tIns="0" rIns="0" bIns="0" rtlCol="0"/>
          <a:lstStyle/>
          <a:p>
            <a:endParaRPr/>
          </a:p>
        </p:txBody>
      </p:sp>
      <p:sp>
        <p:nvSpPr>
          <p:cNvPr id="10" name="object 10"/>
          <p:cNvSpPr/>
          <p:nvPr/>
        </p:nvSpPr>
        <p:spPr>
          <a:xfrm>
            <a:off x="3597070" y="5987231"/>
            <a:ext cx="146685" cy="142875"/>
          </a:xfrm>
          <a:custGeom>
            <a:avLst/>
            <a:gdLst/>
            <a:ahLst/>
            <a:cxnLst/>
            <a:rect l="l" t="t" r="r" b="b"/>
            <a:pathLst>
              <a:path w="146685" h="142875">
                <a:moveTo>
                  <a:pt x="146215" y="0"/>
                </a:moveTo>
                <a:lnTo>
                  <a:pt x="0" y="64325"/>
                </a:lnTo>
                <a:lnTo>
                  <a:pt x="139191" y="142697"/>
                </a:lnTo>
                <a:lnTo>
                  <a:pt x="146215" y="0"/>
                </a:lnTo>
                <a:close/>
              </a:path>
            </a:pathLst>
          </a:custGeom>
          <a:solidFill>
            <a:srgbClr val="000000"/>
          </a:solidFill>
        </p:spPr>
        <p:txBody>
          <a:bodyPr wrap="square" lIns="0" tIns="0" rIns="0" bIns="0" rtlCol="0"/>
          <a:lstStyle/>
          <a:p>
            <a:endParaRPr/>
          </a:p>
        </p:txBody>
      </p:sp>
      <p:sp>
        <p:nvSpPr>
          <p:cNvPr id="14" name="object 14"/>
          <p:cNvSpPr/>
          <p:nvPr/>
        </p:nvSpPr>
        <p:spPr>
          <a:xfrm>
            <a:off x="1704250" y="4134449"/>
            <a:ext cx="707796" cy="345098"/>
          </a:xfrm>
          <a:custGeom>
            <a:avLst/>
            <a:gdLst/>
            <a:ahLst/>
            <a:cxnLst/>
            <a:rect l="l" t="t" r="r" b="b"/>
            <a:pathLst>
              <a:path w="1752600" h="381000">
                <a:moveTo>
                  <a:pt x="0" y="190500"/>
                </a:moveTo>
                <a:lnTo>
                  <a:pt x="25467" y="144721"/>
                </a:lnTo>
                <a:lnTo>
                  <a:pt x="68863" y="116350"/>
                </a:lnTo>
                <a:lnTo>
                  <a:pt x="131288" y="90154"/>
                </a:lnTo>
                <a:lnTo>
                  <a:pt x="169073" y="77994"/>
                </a:lnTo>
                <a:lnTo>
                  <a:pt x="210939" y="66526"/>
                </a:lnTo>
                <a:lnTo>
                  <a:pt x="256660" y="55797"/>
                </a:lnTo>
                <a:lnTo>
                  <a:pt x="306011" y="45857"/>
                </a:lnTo>
                <a:lnTo>
                  <a:pt x="358766" y="36756"/>
                </a:lnTo>
                <a:lnTo>
                  <a:pt x="414700" y="28542"/>
                </a:lnTo>
                <a:lnTo>
                  <a:pt x="473587" y="21263"/>
                </a:lnTo>
                <a:lnTo>
                  <a:pt x="535202" y="14970"/>
                </a:lnTo>
                <a:lnTo>
                  <a:pt x="599319" y="9712"/>
                </a:lnTo>
                <a:lnTo>
                  <a:pt x="665713" y="5536"/>
                </a:lnTo>
                <a:lnTo>
                  <a:pt x="734158" y="2493"/>
                </a:lnTo>
                <a:lnTo>
                  <a:pt x="804429" y="631"/>
                </a:lnTo>
                <a:lnTo>
                  <a:pt x="876300" y="0"/>
                </a:lnTo>
                <a:lnTo>
                  <a:pt x="948170" y="631"/>
                </a:lnTo>
                <a:lnTo>
                  <a:pt x="1018441" y="2493"/>
                </a:lnTo>
                <a:lnTo>
                  <a:pt x="1086886" y="5536"/>
                </a:lnTo>
                <a:lnTo>
                  <a:pt x="1153280" y="9712"/>
                </a:lnTo>
                <a:lnTo>
                  <a:pt x="1217397" y="14970"/>
                </a:lnTo>
                <a:lnTo>
                  <a:pt x="1279012" y="21263"/>
                </a:lnTo>
                <a:lnTo>
                  <a:pt x="1337899" y="28542"/>
                </a:lnTo>
                <a:lnTo>
                  <a:pt x="1393833" y="36756"/>
                </a:lnTo>
                <a:lnTo>
                  <a:pt x="1446588" y="45857"/>
                </a:lnTo>
                <a:lnTo>
                  <a:pt x="1495939" y="55797"/>
                </a:lnTo>
                <a:lnTo>
                  <a:pt x="1541660" y="66526"/>
                </a:lnTo>
                <a:lnTo>
                  <a:pt x="1583526" y="77994"/>
                </a:lnTo>
                <a:lnTo>
                  <a:pt x="1621311" y="90154"/>
                </a:lnTo>
                <a:lnTo>
                  <a:pt x="1683736" y="116350"/>
                </a:lnTo>
                <a:lnTo>
                  <a:pt x="1727132" y="144721"/>
                </a:lnTo>
                <a:lnTo>
                  <a:pt x="1752600" y="190500"/>
                </a:lnTo>
                <a:lnTo>
                  <a:pt x="1749695" y="206123"/>
                </a:lnTo>
                <a:lnTo>
                  <a:pt x="1741130" y="221399"/>
                </a:lnTo>
                <a:lnTo>
                  <a:pt x="1707926" y="250711"/>
                </a:lnTo>
                <a:lnTo>
                  <a:pt x="1654789" y="278044"/>
                </a:lnTo>
                <a:lnTo>
                  <a:pt x="1583526" y="303005"/>
                </a:lnTo>
                <a:lnTo>
                  <a:pt x="1541660" y="314473"/>
                </a:lnTo>
                <a:lnTo>
                  <a:pt x="1495939" y="325202"/>
                </a:lnTo>
                <a:lnTo>
                  <a:pt x="1446588" y="335142"/>
                </a:lnTo>
                <a:lnTo>
                  <a:pt x="1393833" y="344243"/>
                </a:lnTo>
                <a:lnTo>
                  <a:pt x="1337899" y="352457"/>
                </a:lnTo>
                <a:lnTo>
                  <a:pt x="1279012" y="359736"/>
                </a:lnTo>
                <a:lnTo>
                  <a:pt x="1217397" y="366029"/>
                </a:lnTo>
                <a:lnTo>
                  <a:pt x="1153280" y="371287"/>
                </a:lnTo>
                <a:lnTo>
                  <a:pt x="1086886" y="375463"/>
                </a:lnTo>
                <a:lnTo>
                  <a:pt x="1018441" y="378506"/>
                </a:lnTo>
                <a:lnTo>
                  <a:pt x="948170" y="380368"/>
                </a:lnTo>
                <a:lnTo>
                  <a:pt x="876300" y="381000"/>
                </a:lnTo>
                <a:lnTo>
                  <a:pt x="804429" y="380368"/>
                </a:lnTo>
                <a:lnTo>
                  <a:pt x="734158" y="378506"/>
                </a:lnTo>
                <a:lnTo>
                  <a:pt x="665713" y="375463"/>
                </a:lnTo>
                <a:lnTo>
                  <a:pt x="599319" y="371287"/>
                </a:lnTo>
                <a:lnTo>
                  <a:pt x="535202" y="366029"/>
                </a:lnTo>
                <a:lnTo>
                  <a:pt x="473587" y="359736"/>
                </a:lnTo>
                <a:lnTo>
                  <a:pt x="414700" y="352457"/>
                </a:lnTo>
                <a:lnTo>
                  <a:pt x="358766" y="344243"/>
                </a:lnTo>
                <a:lnTo>
                  <a:pt x="306011" y="335142"/>
                </a:lnTo>
                <a:lnTo>
                  <a:pt x="256660" y="325202"/>
                </a:lnTo>
                <a:lnTo>
                  <a:pt x="210939" y="314473"/>
                </a:lnTo>
                <a:lnTo>
                  <a:pt x="169073" y="303005"/>
                </a:lnTo>
                <a:lnTo>
                  <a:pt x="131288" y="290845"/>
                </a:lnTo>
                <a:lnTo>
                  <a:pt x="68863" y="264649"/>
                </a:lnTo>
                <a:lnTo>
                  <a:pt x="25467" y="236278"/>
                </a:lnTo>
                <a:lnTo>
                  <a:pt x="0" y="190500"/>
                </a:lnTo>
                <a:close/>
              </a:path>
            </a:pathLst>
          </a:custGeom>
          <a:ln w="25400">
            <a:solidFill>
              <a:srgbClr val="385D8A"/>
            </a:solidFill>
          </a:ln>
        </p:spPr>
        <p:txBody>
          <a:bodyPr wrap="square" lIns="0" tIns="0" rIns="0" bIns="0" rtlCol="0"/>
          <a:lstStyle/>
          <a:p>
            <a:endParaRPr/>
          </a:p>
        </p:txBody>
      </p:sp>
      <p:sp>
        <p:nvSpPr>
          <p:cNvPr id="15" name="object 15"/>
          <p:cNvSpPr txBox="1">
            <a:spLocks noGrp="1"/>
          </p:cNvSpPr>
          <p:nvPr>
            <p:ph type="ftr" sz="quarter" idx="5"/>
          </p:nvPr>
        </p:nvSpPr>
        <p:spPr>
          <a:xfrm>
            <a:off x="3244754" y="6372288"/>
            <a:ext cx="2653665" cy="369332"/>
          </a:xfrm>
          <a:prstGeom prst="rect">
            <a:avLst/>
          </a:prstGeom>
        </p:spPr>
        <p:txBody>
          <a:bodyPr vert="horz" wrap="square" lIns="0" tIns="0" rIns="0" bIns="0" rtlCol="0">
            <a:spAutoFit/>
          </a:bodyPr>
          <a:lstStyle/>
          <a:p>
            <a:pPr algn="ctr">
              <a:lnSpc>
                <a:spcPct val="100000"/>
              </a:lnSpc>
            </a:pPr>
            <a:r>
              <a:rPr spc="-5" dirty="0"/>
              <a:t>C</a:t>
            </a:r>
            <a:r>
              <a:rPr dirty="0"/>
              <a:t>o</a:t>
            </a:r>
            <a:r>
              <a:rPr spc="5" dirty="0"/>
              <a:t>p</a:t>
            </a:r>
            <a:r>
              <a:rPr spc="-15" dirty="0"/>
              <a:t>y</a:t>
            </a:r>
            <a:r>
              <a:rPr spc="-5" dirty="0"/>
              <a:t>r</a:t>
            </a:r>
            <a:r>
              <a:rPr dirty="0"/>
              <a:t>i</a:t>
            </a:r>
            <a:r>
              <a:rPr spc="-15" dirty="0"/>
              <a:t>g</a:t>
            </a:r>
            <a:r>
              <a:rPr spc="-10" dirty="0"/>
              <a:t>h</a:t>
            </a:r>
            <a:r>
              <a:rPr spc="-5" dirty="0"/>
              <a:t>t</a:t>
            </a:r>
            <a:r>
              <a:rPr spc="-50" dirty="0"/>
              <a:t> </a:t>
            </a:r>
            <a:r>
              <a:rPr dirty="0"/>
              <a:t>©</a:t>
            </a:r>
            <a:r>
              <a:rPr spc="-5" dirty="0"/>
              <a:t> </a:t>
            </a:r>
            <a:r>
              <a:rPr lang="en-US" spc="-10" dirty="0"/>
              <a:t>2018</a:t>
            </a:r>
            <a:r>
              <a:rPr spc="20" dirty="0"/>
              <a:t> </a:t>
            </a:r>
            <a:r>
              <a:rPr spc="-105" dirty="0"/>
              <a:t>T</a:t>
            </a:r>
            <a:r>
              <a:rPr spc="-20" dirty="0"/>
              <a:t>e</a:t>
            </a:r>
            <a:r>
              <a:rPr spc="-30" dirty="0"/>
              <a:t>x</a:t>
            </a:r>
            <a:r>
              <a:rPr dirty="0"/>
              <a:t>as </a:t>
            </a:r>
            <a:r>
              <a:rPr spc="-10" dirty="0"/>
              <a:t>E</a:t>
            </a:r>
            <a:r>
              <a:rPr spc="5" dirty="0"/>
              <a:t>du</a:t>
            </a:r>
            <a:r>
              <a:rPr spc="-25" dirty="0"/>
              <a:t>c</a:t>
            </a:r>
            <a:r>
              <a:rPr spc="-15" dirty="0"/>
              <a:t>a</a:t>
            </a:r>
            <a:r>
              <a:rPr dirty="0"/>
              <a:t>tion</a:t>
            </a:r>
            <a:r>
              <a:rPr spc="-30" dirty="0"/>
              <a:t> </a:t>
            </a:r>
            <a:r>
              <a:rPr spc="-10" dirty="0"/>
              <a:t>A</a:t>
            </a:r>
            <a:r>
              <a:rPr spc="-25" dirty="0"/>
              <a:t>g</a:t>
            </a:r>
            <a:r>
              <a:rPr spc="-10" dirty="0"/>
              <a:t>e</a:t>
            </a:r>
            <a:r>
              <a:rPr spc="5" dirty="0"/>
              <a:t>n</a:t>
            </a:r>
            <a:r>
              <a:rPr spc="-10" dirty="0"/>
              <a:t>c</a:t>
            </a:r>
            <a:r>
              <a:rPr spc="-100" dirty="0"/>
              <a:t>y</a:t>
            </a:r>
            <a:r>
              <a:rPr dirty="0"/>
              <a:t>.</a:t>
            </a:r>
          </a:p>
          <a:p>
            <a:pPr algn="ctr">
              <a:lnSpc>
                <a:spcPct val="100000"/>
              </a:lnSpc>
            </a:pPr>
            <a:r>
              <a:rPr dirty="0"/>
              <a:t>All</a:t>
            </a:r>
            <a:r>
              <a:rPr spc="-10" dirty="0"/>
              <a:t> </a:t>
            </a:r>
            <a:r>
              <a:rPr spc="-5" dirty="0"/>
              <a:t>ri</a:t>
            </a:r>
            <a:r>
              <a:rPr spc="-15" dirty="0"/>
              <a:t>g</a:t>
            </a:r>
            <a:r>
              <a:rPr spc="-10" dirty="0"/>
              <a:t>h</a:t>
            </a:r>
            <a:r>
              <a:rPr dirty="0"/>
              <a:t>ts</a:t>
            </a:r>
            <a:r>
              <a:rPr spc="-25" dirty="0"/>
              <a:t> </a:t>
            </a:r>
            <a:r>
              <a:rPr spc="-20" dirty="0"/>
              <a:t>r</a:t>
            </a:r>
            <a:r>
              <a:rPr spc="-10" dirty="0"/>
              <a:t>e</a:t>
            </a:r>
            <a:r>
              <a:rPr spc="-5" dirty="0"/>
              <a:t>s</a:t>
            </a:r>
            <a:r>
              <a:rPr spc="-10" dirty="0"/>
              <a:t>e</a:t>
            </a:r>
            <a:r>
              <a:rPr spc="0" dirty="0"/>
              <a:t>r</a:t>
            </a:r>
            <a:r>
              <a:rPr spc="-25" dirty="0"/>
              <a:t>v</a:t>
            </a:r>
            <a:r>
              <a:rPr spc="-10" dirty="0"/>
              <a:t>e</a:t>
            </a:r>
            <a:r>
              <a:rPr spc="5" dirty="0"/>
              <a:t>d</a:t>
            </a:r>
            <a:r>
              <a:rPr dirty="0"/>
              <a:t>.</a:t>
            </a:r>
          </a:p>
        </p:txBody>
      </p:sp>
      <p:sp>
        <p:nvSpPr>
          <p:cNvPr id="22" name="Oval 21"/>
          <p:cNvSpPr/>
          <p:nvPr/>
        </p:nvSpPr>
        <p:spPr>
          <a:xfrm>
            <a:off x="1704250" y="5867400"/>
            <a:ext cx="962750" cy="25791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68300" y="452056"/>
            <a:ext cx="8407400" cy="861774"/>
          </a:xfrm>
          <a:prstGeom prst="rect">
            <a:avLst/>
          </a:prstGeom>
        </p:spPr>
        <p:txBody>
          <a:bodyPr vert="horz" wrap="square" lIns="0" tIns="0" rIns="0" bIns="0" rtlCol="0">
            <a:spAutoFit/>
          </a:bodyPr>
          <a:lstStyle/>
          <a:p>
            <a:pPr marL="1844039">
              <a:lnSpc>
                <a:spcPct val="100000"/>
              </a:lnSpc>
            </a:pPr>
            <a:r>
              <a:rPr sz="3200" spc="-65" dirty="0"/>
              <a:t>R</a:t>
            </a:r>
            <a:r>
              <a:rPr sz="3200" dirty="0"/>
              <a:t>e</a:t>
            </a:r>
            <a:r>
              <a:rPr sz="3200" spc="-5" dirty="0"/>
              <a:t>qu</a:t>
            </a:r>
            <a:r>
              <a:rPr sz="3200" dirty="0"/>
              <a:t>e</a:t>
            </a:r>
            <a:r>
              <a:rPr sz="3200" spc="-45" dirty="0"/>
              <a:t>s</a:t>
            </a:r>
            <a:r>
              <a:rPr sz="3200" spc="-10" dirty="0"/>
              <a:t>t</a:t>
            </a:r>
            <a:r>
              <a:rPr sz="3200" spc="-5" dirty="0"/>
              <a:t>in</a:t>
            </a:r>
            <a:r>
              <a:rPr sz="3200" dirty="0"/>
              <a:t>g</a:t>
            </a:r>
            <a:r>
              <a:rPr sz="3200" spc="10" dirty="0"/>
              <a:t> </a:t>
            </a:r>
            <a:r>
              <a:rPr sz="3200" spc="-45" dirty="0"/>
              <a:t>F</a:t>
            </a:r>
            <a:r>
              <a:rPr sz="3200" dirty="0"/>
              <a:t>SP</a:t>
            </a:r>
            <a:r>
              <a:rPr sz="3200" spc="-5" dirty="0"/>
              <a:t> </a:t>
            </a:r>
            <a:r>
              <a:rPr sz="3200" spc="-10" dirty="0"/>
              <a:t>A</a:t>
            </a:r>
            <a:r>
              <a:rPr sz="3200" dirty="0"/>
              <a:t>cce</a:t>
            </a:r>
            <a:r>
              <a:rPr sz="3200" spc="-10" dirty="0"/>
              <a:t>s</a:t>
            </a:r>
            <a:r>
              <a:rPr sz="3200" dirty="0"/>
              <a:t>s</a:t>
            </a:r>
            <a:r>
              <a:rPr sz="3200" spc="-25" dirty="0"/>
              <a:t> </a:t>
            </a:r>
            <a:r>
              <a:rPr sz="3200" spc="-5" dirty="0"/>
              <a:t>Th</a:t>
            </a:r>
            <a:r>
              <a:rPr sz="3200" spc="-50" dirty="0"/>
              <a:t>r</a:t>
            </a:r>
            <a:r>
              <a:rPr sz="3200" dirty="0"/>
              <a:t>o</a:t>
            </a:r>
            <a:r>
              <a:rPr sz="3200" spc="-5" dirty="0"/>
              <a:t>u</a:t>
            </a:r>
            <a:r>
              <a:rPr sz="3200" dirty="0"/>
              <a:t>gh</a:t>
            </a:r>
            <a:r>
              <a:rPr sz="3200" spc="15" dirty="0"/>
              <a:t> </a:t>
            </a:r>
            <a:r>
              <a:rPr sz="3200" spc="-5" dirty="0"/>
              <a:t>T</a:t>
            </a:r>
            <a:r>
              <a:rPr sz="3200" spc="-40" dirty="0"/>
              <a:t>E</a:t>
            </a:r>
            <a:r>
              <a:rPr sz="3200" spc="-10" dirty="0"/>
              <a:t>A</a:t>
            </a:r>
            <a:r>
              <a:rPr lang="en-US" sz="3200" spc="-10" dirty="0"/>
              <a:t>L</a:t>
            </a:r>
            <a:r>
              <a:rPr sz="3200" spc="-5" dirty="0"/>
              <a:t>:</a:t>
            </a:r>
            <a:endParaRPr sz="3200" dirty="0"/>
          </a:p>
          <a:p>
            <a:pPr marL="1079500">
              <a:lnSpc>
                <a:spcPct val="100000"/>
              </a:lnSpc>
              <a:spcBef>
                <a:spcPts val="45"/>
              </a:spcBef>
              <a:tabLst>
                <a:tab pos="1957070" algn="l"/>
                <a:tab pos="8394065" algn="l"/>
              </a:tabLst>
            </a:pPr>
            <a:endParaRPr sz="2400" dirty="0"/>
          </a:p>
        </p:txBody>
      </p:sp>
      <p:sp>
        <p:nvSpPr>
          <p:cNvPr id="3" name="object 3"/>
          <p:cNvSpPr txBox="1">
            <a:spLocks noGrp="1"/>
          </p:cNvSpPr>
          <p:nvPr>
            <p:ph type="body" idx="1"/>
          </p:nvPr>
        </p:nvSpPr>
        <p:spPr>
          <a:xfrm>
            <a:off x="535940" y="1624090"/>
            <a:ext cx="8072119" cy="4732065"/>
          </a:xfrm>
          <a:prstGeom prst="rect">
            <a:avLst/>
          </a:prstGeom>
        </p:spPr>
        <p:txBody>
          <a:bodyPr vert="horz" wrap="square" lIns="0" tIns="0" rIns="0" bIns="0" rtlCol="0">
            <a:spAutoFit/>
          </a:bodyPr>
          <a:lstStyle/>
          <a:p>
            <a:pPr marL="355600" marR="655955" indent="-342900">
              <a:lnSpc>
                <a:spcPts val="2300"/>
              </a:lnSpc>
            </a:pPr>
            <a:r>
              <a:rPr lang="en-US" b="1" dirty="0"/>
              <a:t>New </a:t>
            </a:r>
            <a:r>
              <a:rPr b="1" spc="-10" dirty="0"/>
              <a:t>T</a:t>
            </a:r>
            <a:r>
              <a:rPr b="1" spc="-20" dirty="0"/>
              <a:t>E</a:t>
            </a:r>
            <a:r>
              <a:rPr b="1" spc="-15" dirty="0"/>
              <a:t>A</a:t>
            </a:r>
            <a:r>
              <a:rPr lang="en-US" b="1" spc="-15" dirty="0"/>
              <a:t>L</a:t>
            </a:r>
            <a:r>
              <a:rPr b="1" dirty="0"/>
              <a:t> </a:t>
            </a:r>
            <a:r>
              <a:rPr b="1" spc="-5" dirty="0"/>
              <a:t>us</a:t>
            </a:r>
            <a:r>
              <a:rPr b="1" spc="-10" dirty="0"/>
              <a:t>e</a:t>
            </a:r>
            <a:r>
              <a:rPr b="1" spc="-45" dirty="0"/>
              <a:t>r</a:t>
            </a:r>
            <a:r>
              <a:rPr b="1" spc="-5" dirty="0"/>
              <a:t>s</a:t>
            </a:r>
            <a:r>
              <a:rPr spc="-10" dirty="0"/>
              <a:t>,</a:t>
            </a:r>
            <a:r>
              <a:rPr spc="-5" dirty="0"/>
              <a:t> </a:t>
            </a:r>
            <a:r>
              <a:rPr spc="-20" dirty="0"/>
              <a:t>b</a:t>
            </a:r>
            <a:r>
              <a:rPr spc="-35" dirty="0"/>
              <a:t>e</a:t>
            </a:r>
            <a:r>
              <a:rPr spc="-50" dirty="0"/>
              <a:t>f</a:t>
            </a:r>
            <a:r>
              <a:rPr spc="-10" dirty="0"/>
              <a:t>o</a:t>
            </a:r>
            <a:r>
              <a:rPr spc="-45" dirty="0"/>
              <a:t>r</a:t>
            </a:r>
            <a:r>
              <a:rPr spc="-15" dirty="0"/>
              <a:t>e</a:t>
            </a:r>
            <a:r>
              <a:rPr dirty="0"/>
              <a:t> a</a:t>
            </a:r>
            <a:r>
              <a:rPr spc="-5" dirty="0"/>
              <a:t>pp</a:t>
            </a:r>
            <a:r>
              <a:rPr dirty="0"/>
              <a:t>l</a:t>
            </a:r>
            <a:r>
              <a:rPr spc="-10" dirty="0"/>
              <a:t>y</a:t>
            </a:r>
            <a:r>
              <a:rPr dirty="0"/>
              <a:t>i</a:t>
            </a:r>
            <a:r>
              <a:rPr spc="-5" dirty="0"/>
              <a:t>n</a:t>
            </a:r>
            <a:r>
              <a:rPr dirty="0"/>
              <a:t>g</a:t>
            </a:r>
            <a:r>
              <a:rPr spc="-5" dirty="0"/>
              <a:t> </a:t>
            </a:r>
            <a:r>
              <a:rPr lang="en-US" spc="-5" dirty="0"/>
              <a:t>for a new account on </a:t>
            </a:r>
            <a:r>
              <a:rPr spc="-15" dirty="0"/>
              <a:t>the</a:t>
            </a:r>
            <a:r>
              <a:rPr dirty="0"/>
              <a:t> </a:t>
            </a:r>
            <a:r>
              <a:rPr spc="-35" dirty="0"/>
              <a:t>F</a:t>
            </a:r>
            <a:r>
              <a:rPr dirty="0"/>
              <a:t>S</a:t>
            </a:r>
            <a:r>
              <a:rPr spc="-15" dirty="0"/>
              <a:t>P</a:t>
            </a:r>
            <a:r>
              <a:rPr spc="-10" dirty="0"/>
              <a:t> </a:t>
            </a:r>
            <a:r>
              <a:rPr spc="-25" dirty="0"/>
              <a:t>S</a:t>
            </a:r>
            <a:r>
              <a:rPr spc="-35" dirty="0"/>
              <a:t>y</a:t>
            </a:r>
            <a:r>
              <a:rPr spc="-30" dirty="0"/>
              <a:t>s</a:t>
            </a:r>
            <a:r>
              <a:rPr spc="-35" dirty="0"/>
              <a:t>t</a:t>
            </a:r>
            <a:r>
              <a:rPr spc="-10" dirty="0"/>
              <a:t>e</a:t>
            </a:r>
            <a:r>
              <a:rPr spc="-20" dirty="0"/>
              <a:t>m</a:t>
            </a:r>
            <a:r>
              <a:rPr spc="-10" dirty="0"/>
              <a:t> </a:t>
            </a:r>
            <a:r>
              <a:rPr dirty="0"/>
              <a:t>a</a:t>
            </a:r>
            <a:r>
              <a:rPr spc="-5" dirty="0"/>
              <a:t>pp</a:t>
            </a:r>
            <a:r>
              <a:rPr dirty="0"/>
              <a:t>li</a:t>
            </a:r>
            <a:r>
              <a:rPr spc="-20" dirty="0"/>
              <a:t>c</a:t>
            </a:r>
            <a:r>
              <a:rPr spc="-25" dirty="0"/>
              <a:t>a</a:t>
            </a:r>
            <a:r>
              <a:rPr spc="-10" dirty="0"/>
              <a:t>t</a:t>
            </a:r>
            <a:r>
              <a:rPr dirty="0"/>
              <a:t>i</a:t>
            </a:r>
            <a:r>
              <a:rPr spc="-10" dirty="0"/>
              <a:t>o</a:t>
            </a:r>
            <a:r>
              <a:rPr spc="-5" dirty="0"/>
              <a:t>n</a:t>
            </a:r>
            <a:r>
              <a:rPr spc="-10" dirty="0"/>
              <a:t>,</a:t>
            </a:r>
            <a:r>
              <a:rPr spc="-30" dirty="0"/>
              <a:t> </a:t>
            </a:r>
            <a:r>
              <a:rPr spc="-5" dirty="0"/>
              <a:t>p</a:t>
            </a:r>
            <a:r>
              <a:rPr dirty="0"/>
              <a:t>l</a:t>
            </a:r>
            <a:r>
              <a:rPr spc="5" dirty="0"/>
              <a:t>e</a:t>
            </a:r>
            <a:r>
              <a:rPr dirty="0"/>
              <a:t>a</a:t>
            </a:r>
            <a:r>
              <a:rPr spc="-5" dirty="0"/>
              <a:t>s</a:t>
            </a:r>
            <a:r>
              <a:rPr spc="-15" dirty="0"/>
              <a:t>e</a:t>
            </a:r>
            <a:r>
              <a:rPr dirty="0"/>
              <a:t> </a:t>
            </a:r>
            <a:r>
              <a:rPr spc="-5" dirty="0"/>
              <a:t>n</a:t>
            </a:r>
            <a:r>
              <a:rPr spc="-10" dirty="0"/>
              <a:t>o</a:t>
            </a:r>
            <a:r>
              <a:rPr spc="-35" dirty="0"/>
              <a:t>t</a:t>
            </a:r>
            <a:r>
              <a:rPr spc="-10" dirty="0"/>
              <a:t>e:</a:t>
            </a:r>
          </a:p>
          <a:p>
            <a:pPr>
              <a:lnSpc>
                <a:spcPct val="100000"/>
              </a:lnSpc>
              <a:spcBef>
                <a:spcPts val="8"/>
              </a:spcBef>
            </a:pPr>
            <a:endParaRPr sz="2000" dirty="0">
              <a:latin typeface="Times New Roman"/>
              <a:cs typeface="Times New Roman"/>
            </a:endParaRPr>
          </a:p>
          <a:p>
            <a:pPr marL="355600" marR="5080">
              <a:lnSpc>
                <a:spcPts val="2300"/>
              </a:lnSpc>
            </a:pPr>
            <a:r>
              <a:rPr lang="en-US" spc="-10" dirty="0"/>
              <a:t>Y</a:t>
            </a:r>
            <a:r>
              <a:rPr spc="-10" dirty="0"/>
              <a:t>o</a:t>
            </a:r>
            <a:r>
              <a:rPr dirty="0"/>
              <a:t>u</a:t>
            </a:r>
            <a:r>
              <a:rPr spc="-20" dirty="0"/>
              <a:t> </a:t>
            </a:r>
            <a:r>
              <a:rPr dirty="0"/>
              <a:t>m</a:t>
            </a:r>
            <a:r>
              <a:rPr spc="-5" dirty="0"/>
              <a:t>u</a:t>
            </a:r>
            <a:r>
              <a:rPr spc="-30" dirty="0"/>
              <a:t>s</a:t>
            </a:r>
            <a:r>
              <a:rPr spc="-10" dirty="0"/>
              <a:t>t</a:t>
            </a:r>
            <a:r>
              <a:rPr spc="-15" dirty="0"/>
              <a:t> </a:t>
            </a:r>
            <a:r>
              <a:rPr lang="en-US" spc="-15" dirty="0"/>
              <a:t>fill out the form and </a:t>
            </a:r>
            <a:r>
              <a:rPr dirty="0"/>
              <a:t>a</a:t>
            </a:r>
            <a:r>
              <a:rPr spc="-5" dirty="0"/>
              <a:t>pp</a:t>
            </a:r>
            <a:r>
              <a:rPr dirty="0"/>
              <a:t>ly </a:t>
            </a:r>
            <a:r>
              <a:rPr spc="-50" dirty="0"/>
              <a:t>f</a:t>
            </a:r>
            <a:r>
              <a:rPr spc="-10" dirty="0"/>
              <a:t>or</a:t>
            </a:r>
            <a:r>
              <a:rPr dirty="0"/>
              <a:t> </a:t>
            </a:r>
            <a:r>
              <a:rPr lang="en-US" dirty="0"/>
              <a:t>a </a:t>
            </a:r>
            <a:r>
              <a:rPr spc="-5" dirty="0"/>
              <a:t>n</a:t>
            </a:r>
            <a:r>
              <a:rPr spc="-25" dirty="0"/>
              <a:t>e</a:t>
            </a:r>
            <a:r>
              <a:rPr spc="-20" dirty="0"/>
              <a:t>w</a:t>
            </a:r>
            <a:r>
              <a:rPr spc="-5" dirty="0"/>
              <a:t> </a:t>
            </a:r>
            <a:r>
              <a:rPr spc="-10" dirty="0"/>
              <a:t>T</a:t>
            </a:r>
            <a:r>
              <a:rPr spc="-20" dirty="0"/>
              <a:t>E</a:t>
            </a:r>
            <a:r>
              <a:rPr dirty="0"/>
              <a:t>A</a:t>
            </a:r>
            <a:r>
              <a:rPr lang="en-US" dirty="0"/>
              <a:t>L</a:t>
            </a:r>
            <a:r>
              <a:rPr spc="-5" dirty="0"/>
              <a:t> us</a:t>
            </a:r>
            <a:r>
              <a:rPr spc="-10" dirty="0"/>
              <a:t>er </a:t>
            </a:r>
            <a:r>
              <a:rPr dirty="0"/>
              <a:t>a</a:t>
            </a:r>
            <a:r>
              <a:rPr spc="-10" dirty="0"/>
              <a:t>c</a:t>
            </a:r>
            <a:r>
              <a:rPr spc="-35" dirty="0"/>
              <a:t>c</a:t>
            </a:r>
            <a:r>
              <a:rPr spc="-10" dirty="0"/>
              <a:t>o</a:t>
            </a:r>
            <a:r>
              <a:rPr spc="-5" dirty="0"/>
              <a:t>u</a:t>
            </a:r>
            <a:r>
              <a:rPr spc="-25" dirty="0"/>
              <a:t>n</a:t>
            </a:r>
            <a:r>
              <a:rPr spc="-10" dirty="0"/>
              <a:t>t</a:t>
            </a:r>
            <a:r>
              <a:rPr lang="en-US" spc="-10" dirty="0"/>
              <a:t>.</a:t>
            </a:r>
            <a:r>
              <a:rPr spc="-30" dirty="0"/>
              <a:t> </a:t>
            </a:r>
            <a:r>
              <a:rPr lang="en-US" spc="-30" dirty="0"/>
              <a:t>A</a:t>
            </a:r>
            <a:r>
              <a:rPr spc="-5" dirty="0"/>
              <a:t>pp</a:t>
            </a:r>
            <a:r>
              <a:rPr dirty="0"/>
              <a:t>ly</a:t>
            </a:r>
            <a:r>
              <a:rPr lang="en-US" dirty="0"/>
              <a:t>ing</a:t>
            </a:r>
            <a:r>
              <a:rPr spc="-25" dirty="0"/>
              <a:t> </a:t>
            </a:r>
            <a:r>
              <a:rPr spc="-50" dirty="0"/>
              <a:t>f</a:t>
            </a:r>
            <a:r>
              <a:rPr spc="-10" dirty="0"/>
              <a:t>or</a:t>
            </a:r>
            <a:r>
              <a:rPr spc="10" dirty="0"/>
              <a:t> </a:t>
            </a:r>
            <a:r>
              <a:rPr lang="en-US" spc="10" dirty="0"/>
              <a:t>access to </a:t>
            </a:r>
            <a:r>
              <a:rPr spc="-10" dirty="0"/>
              <a:t>t</a:t>
            </a:r>
            <a:r>
              <a:rPr spc="-5" dirty="0"/>
              <a:t>h</a:t>
            </a:r>
            <a:r>
              <a:rPr spc="-15" dirty="0"/>
              <a:t>e</a:t>
            </a:r>
            <a:r>
              <a:rPr spc="-10" dirty="0"/>
              <a:t> </a:t>
            </a:r>
            <a:r>
              <a:rPr spc="-35" dirty="0"/>
              <a:t>F</a:t>
            </a:r>
            <a:r>
              <a:rPr dirty="0"/>
              <a:t>SP</a:t>
            </a:r>
            <a:r>
              <a:rPr spc="-10" dirty="0"/>
              <a:t> </a:t>
            </a:r>
            <a:r>
              <a:rPr spc="-25" dirty="0"/>
              <a:t>S</a:t>
            </a:r>
            <a:r>
              <a:rPr spc="-35" dirty="0"/>
              <a:t>y</a:t>
            </a:r>
            <a:r>
              <a:rPr spc="-30" dirty="0"/>
              <a:t>s</a:t>
            </a:r>
            <a:r>
              <a:rPr spc="-35" dirty="0"/>
              <a:t>t</a:t>
            </a:r>
            <a:r>
              <a:rPr spc="-10" dirty="0"/>
              <a:t>e</a:t>
            </a:r>
            <a:r>
              <a:rPr spc="-20" dirty="0"/>
              <a:t>m</a:t>
            </a:r>
            <a:r>
              <a:rPr spc="-40" dirty="0"/>
              <a:t> </a:t>
            </a:r>
            <a:r>
              <a:rPr dirty="0"/>
              <a:t>a</a:t>
            </a:r>
            <a:r>
              <a:rPr spc="-5" dirty="0"/>
              <a:t>pp</a:t>
            </a:r>
            <a:r>
              <a:rPr dirty="0"/>
              <a:t>li</a:t>
            </a:r>
            <a:r>
              <a:rPr spc="-20" dirty="0"/>
              <a:t>c</a:t>
            </a:r>
            <a:r>
              <a:rPr spc="-25" dirty="0"/>
              <a:t>a</a:t>
            </a:r>
            <a:r>
              <a:rPr spc="-10" dirty="0"/>
              <a:t>t</a:t>
            </a:r>
            <a:r>
              <a:rPr dirty="0"/>
              <a:t>i</a:t>
            </a:r>
            <a:r>
              <a:rPr spc="-10" dirty="0"/>
              <a:t>o</a:t>
            </a:r>
            <a:r>
              <a:rPr dirty="0"/>
              <a:t>n</a:t>
            </a:r>
            <a:r>
              <a:rPr spc="-20" dirty="0"/>
              <a:t> </a:t>
            </a:r>
            <a:r>
              <a:rPr lang="en-US" spc="-20" dirty="0"/>
              <a:t>i</a:t>
            </a:r>
            <a:r>
              <a:rPr dirty="0"/>
              <a:t>s</a:t>
            </a:r>
            <a:r>
              <a:rPr spc="-5" dirty="0"/>
              <a:t> p</a:t>
            </a:r>
            <a:r>
              <a:rPr spc="-10" dirty="0"/>
              <a:t>art</a:t>
            </a:r>
            <a:r>
              <a:rPr spc="-15" dirty="0"/>
              <a:t> </a:t>
            </a:r>
            <a:r>
              <a:rPr spc="-10" dirty="0"/>
              <a:t>o</a:t>
            </a:r>
            <a:r>
              <a:rPr dirty="0"/>
              <a:t>f</a:t>
            </a:r>
            <a:r>
              <a:rPr spc="5" dirty="0"/>
              <a:t> </a:t>
            </a:r>
            <a:r>
              <a:rPr spc="-10" dirty="0"/>
              <a:t>t</a:t>
            </a:r>
            <a:r>
              <a:rPr spc="-5" dirty="0"/>
              <a:t>h</a:t>
            </a:r>
            <a:r>
              <a:rPr spc="-15" dirty="0"/>
              <a:t>e</a:t>
            </a:r>
            <a:r>
              <a:rPr dirty="0"/>
              <a:t> </a:t>
            </a:r>
            <a:r>
              <a:rPr lang="en-US" dirty="0"/>
              <a:t>new </a:t>
            </a:r>
            <a:r>
              <a:rPr spc="-10" dirty="0"/>
              <a:t>T</a:t>
            </a:r>
            <a:r>
              <a:rPr spc="-20" dirty="0"/>
              <a:t>E</a:t>
            </a:r>
            <a:r>
              <a:rPr dirty="0"/>
              <a:t>A</a:t>
            </a:r>
            <a:r>
              <a:rPr lang="en-US" dirty="0"/>
              <a:t>L</a:t>
            </a:r>
            <a:r>
              <a:rPr dirty="0"/>
              <a:t> </a:t>
            </a:r>
            <a:r>
              <a:rPr lang="en-US" dirty="0"/>
              <a:t>user account </a:t>
            </a:r>
            <a:r>
              <a:rPr dirty="0"/>
              <a:t>a</a:t>
            </a:r>
            <a:r>
              <a:rPr spc="-5" dirty="0"/>
              <a:t>pp</a:t>
            </a:r>
            <a:r>
              <a:rPr dirty="0"/>
              <a:t>li</a:t>
            </a:r>
            <a:r>
              <a:rPr spc="-35" dirty="0"/>
              <a:t>c</a:t>
            </a:r>
            <a:r>
              <a:rPr spc="-25" dirty="0"/>
              <a:t>a</a:t>
            </a:r>
            <a:r>
              <a:rPr dirty="0"/>
              <a:t>ti</a:t>
            </a:r>
            <a:r>
              <a:rPr spc="-10" dirty="0"/>
              <a:t>o</a:t>
            </a:r>
            <a:r>
              <a:rPr dirty="0"/>
              <a:t>n</a:t>
            </a:r>
            <a:r>
              <a:rPr spc="-30" dirty="0"/>
              <a:t> </a:t>
            </a:r>
            <a:r>
              <a:rPr spc="-5" dirty="0"/>
              <a:t>p</a:t>
            </a:r>
            <a:r>
              <a:rPr spc="-35" dirty="0"/>
              <a:t>r</a:t>
            </a:r>
            <a:r>
              <a:rPr spc="-10" dirty="0"/>
              <a:t>oce</a:t>
            </a:r>
            <a:r>
              <a:rPr spc="-5" dirty="0"/>
              <a:t>ss</a:t>
            </a:r>
            <a:r>
              <a:rPr dirty="0"/>
              <a:t>.</a:t>
            </a:r>
            <a:r>
              <a:rPr lang="en-US" dirty="0"/>
              <a:t>  </a:t>
            </a:r>
          </a:p>
          <a:p>
            <a:pPr marL="355600" marR="5080">
              <a:lnSpc>
                <a:spcPts val="2300"/>
              </a:lnSpc>
            </a:pPr>
            <a:endParaRPr lang="en-US" dirty="0"/>
          </a:p>
          <a:p>
            <a:pPr marL="355600" marR="5080">
              <a:lnSpc>
                <a:spcPts val="2300"/>
              </a:lnSpc>
            </a:pPr>
            <a:r>
              <a:rPr lang="en-US" dirty="0"/>
              <a:t>During the account set up, you may select access to the FSP Application and select specific FSP roles for your new TEAL account.</a:t>
            </a:r>
          </a:p>
          <a:p>
            <a:pPr marL="355600" marR="5080">
              <a:lnSpc>
                <a:spcPts val="2300"/>
              </a:lnSpc>
            </a:pPr>
            <a:endParaRPr lang="en-US" dirty="0"/>
          </a:p>
          <a:p>
            <a:pPr marL="355600" marR="5080">
              <a:lnSpc>
                <a:spcPts val="2300"/>
              </a:lnSpc>
            </a:pPr>
            <a:r>
              <a:rPr lang="en-US" dirty="0"/>
              <a:t>Once you’ve selected specific role(s) for FSP, ensure the selected (CDN) county district number matches your organization number. Charters Schools may now choose multiple school specific CDN’s under the same organization number  (Charter).</a:t>
            </a:r>
            <a:endParaRPr dirty="0"/>
          </a:p>
        </p:txBody>
      </p:sp>
      <p:sp>
        <p:nvSpPr>
          <p:cNvPr id="4" name="object 4"/>
          <p:cNvSpPr/>
          <p:nvPr/>
        </p:nvSpPr>
        <p:spPr>
          <a:xfrm>
            <a:off x="152400" y="152400"/>
            <a:ext cx="1143000" cy="1184455"/>
          </a:xfrm>
          <a:prstGeom prst="rect">
            <a:avLst/>
          </a:prstGeom>
          <a:blipFill>
            <a:blip r:embed="rId3" cstate="print"/>
            <a:stretch>
              <a:fillRect/>
            </a:stretch>
          </a:blipFill>
        </p:spPr>
        <p:txBody>
          <a:bodyPr wrap="square" lIns="0" tIns="0" rIns="0" bIns="0" rtlCol="0"/>
          <a:lstStyle/>
          <a:p>
            <a:endParaRPr/>
          </a:p>
        </p:txBody>
      </p:sp>
      <p:sp>
        <p:nvSpPr>
          <p:cNvPr id="5" name="object 5"/>
          <p:cNvSpPr txBox="1">
            <a:spLocks noGrp="1"/>
          </p:cNvSpPr>
          <p:nvPr>
            <p:ph type="ftr" sz="quarter" idx="5"/>
          </p:nvPr>
        </p:nvSpPr>
        <p:spPr>
          <a:xfrm>
            <a:off x="3244754" y="6372288"/>
            <a:ext cx="2653665" cy="369332"/>
          </a:xfrm>
          <a:prstGeom prst="rect">
            <a:avLst/>
          </a:prstGeom>
        </p:spPr>
        <p:txBody>
          <a:bodyPr vert="horz" wrap="square" lIns="0" tIns="0" rIns="0" bIns="0" rtlCol="0">
            <a:spAutoFit/>
          </a:bodyPr>
          <a:lstStyle/>
          <a:p>
            <a:pPr algn="ctr">
              <a:lnSpc>
                <a:spcPct val="100000"/>
              </a:lnSpc>
            </a:pPr>
            <a:r>
              <a:rPr spc="-5" dirty="0"/>
              <a:t>C</a:t>
            </a:r>
            <a:r>
              <a:rPr dirty="0"/>
              <a:t>o</a:t>
            </a:r>
            <a:r>
              <a:rPr spc="5" dirty="0"/>
              <a:t>p</a:t>
            </a:r>
            <a:r>
              <a:rPr spc="-15" dirty="0"/>
              <a:t>y</a:t>
            </a:r>
            <a:r>
              <a:rPr spc="-5" dirty="0"/>
              <a:t>r</a:t>
            </a:r>
            <a:r>
              <a:rPr dirty="0"/>
              <a:t>i</a:t>
            </a:r>
            <a:r>
              <a:rPr spc="-15" dirty="0"/>
              <a:t>g</a:t>
            </a:r>
            <a:r>
              <a:rPr spc="-10" dirty="0"/>
              <a:t>h</a:t>
            </a:r>
            <a:r>
              <a:rPr spc="-5" dirty="0"/>
              <a:t>t</a:t>
            </a:r>
            <a:r>
              <a:rPr spc="-50" dirty="0"/>
              <a:t> </a:t>
            </a:r>
            <a:r>
              <a:rPr dirty="0"/>
              <a:t>©</a:t>
            </a:r>
            <a:r>
              <a:rPr spc="-5" dirty="0"/>
              <a:t> </a:t>
            </a:r>
            <a:r>
              <a:rPr lang="en-US" spc="-10" dirty="0"/>
              <a:t>2018</a:t>
            </a:r>
            <a:r>
              <a:rPr spc="20" dirty="0"/>
              <a:t> </a:t>
            </a:r>
            <a:r>
              <a:rPr spc="-105" dirty="0"/>
              <a:t>T</a:t>
            </a:r>
            <a:r>
              <a:rPr spc="-20" dirty="0"/>
              <a:t>e</a:t>
            </a:r>
            <a:r>
              <a:rPr spc="-30" dirty="0"/>
              <a:t>x</a:t>
            </a:r>
            <a:r>
              <a:rPr dirty="0"/>
              <a:t>as </a:t>
            </a:r>
            <a:r>
              <a:rPr spc="-10" dirty="0"/>
              <a:t>E</a:t>
            </a:r>
            <a:r>
              <a:rPr spc="5" dirty="0"/>
              <a:t>du</a:t>
            </a:r>
            <a:r>
              <a:rPr spc="-25" dirty="0"/>
              <a:t>c</a:t>
            </a:r>
            <a:r>
              <a:rPr spc="-15" dirty="0"/>
              <a:t>a</a:t>
            </a:r>
            <a:r>
              <a:rPr dirty="0"/>
              <a:t>tion</a:t>
            </a:r>
            <a:r>
              <a:rPr spc="-30" dirty="0"/>
              <a:t> </a:t>
            </a:r>
            <a:r>
              <a:rPr spc="-10" dirty="0"/>
              <a:t>A</a:t>
            </a:r>
            <a:r>
              <a:rPr spc="-25" dirty="0"/>
              <a:t>g</a:t>
            </a:r>
            <a:r>
              <a:rPr spc="-10" dirty="0"/>
              <a:t>e</a:t>
            </a:r>
            <a:r>
              <a:rPr spc="5" dirty="0"/>
              <a:t>n</a:t>
            </a:r>
            <a:r>
              <a:rPr spc="-10" dirty="0"/>
              <a:t>c</a:t>
            </a:r>
            <a:r>
              <a:rPr spc="-100" dirty="0"/>
              <a:t>y</a:t>
            </a:r>
            <a:r>
              <a:rPr dirty="0"/>
              <a:t>.</a:t>
            </a:r>
          </a:p>
          <a:p>
            <a:pPr algn="ctr">
              <a:lnSpc>
                <a:spcPct val="100000"/>
              </a:lnSpc>
            </a:pPr>
            <a:r>
              <a:rPr dirty="0"/>
              <a:t>All</a:t>
            </a:r>
            <a:r>
              <a:rPr spc="-10" dirty="0"/>
              <a:t> </a:t>
            </a:r>
            <a:r>
              <a:rPr spc="-5" dirty="0"/>
              <a:t>ri</a:t>
            </a:r>
            <a:r>
              <a:rPr spc="-15" dirty="0"/>
              <a:t>g</a:t>
            </a:r>
            <a:r>
              <a:rPr spc="-10" dirty="0"/>
              <a:t>h</a:t>
            </a:r>
            <a:r>
              <a:rPr dirty="0"/>
              <a:t>ts</a:t>
            </a:r>
            <a:r>
              <a:rPr spc="-25" dirty="0"/>
              <a:t> </a:t>
            </a:r>
            <a:r>
              <a:rPr spc="-20" dirty="0"/>
              <a:t>r</a:t>
            </a:r>
            <a:r>
              <a:rPr spc="-10" dirty="0"/>
              <a:t>e</a:t>
            </a:r>
            <a:r>
              <a:rPr spc="-5" dirty="0"/>
              <a:t>s</a:t>
            </a:r>
            <a:r>
              <a:rPr spc="-10" dirty="0"/>
              <a:t>e</a:t>
            </a:r>
            <a:r>
              <a:rPr spc="0" dirty="0"/>
              <a:t>r</a:t>
            </a:r>
            <a:r>
              <a:rPr spc="-25" dirty="0"/>
              <a:t>v</a:t>
            </a:r>
            <a:r>
              <a:rPr spc="-10" dirty="0"/>
              <a:t>e</a:t>
            </a:r>
            <a:r>
              <a:rPr spc="5" dirty="0"/>
              <a:t>d</a:t>
            </a:r>
            <a:r>
              <a:rPr dirty="0"/>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990600" y="1418462"/>
            <a:ext cx="7009444" cy="5439538"/>
          </a:xfrm>
          <a:prstGeom prst="rect">
            <a:avLst/>
          </a:prstGeom>
        </p:spPr>
      </p:pic>
      <p:sp>
        <p:nvSpPr>
          <p:cNvPr id="4" name="object 4"/>
          <p:cNvSpPr/>
          <p:nvPr/>
        </p:nvSpPr>
        <p:spPr>
          <a:xfrm>
            <a:off x="152400" y="152400"/>
            <a:ext cx="1143000" cy="1184455"/>
          </a:xfrm>
          <a:prstGeom prst="rect">
            <a:avLst/>
          </a:prstGeom>
          <a:blipFill>
            <a:blip r:embed="rId3" cstate="print"/>
            <a:stretch>
              <a:fillRect/>
            </a:stretch>
          </a:blipFill>
        </p:spPr>
        <p:txBody>
          <a:bodyPr wrap="square" lIns="0" tIns="0" rIns="0" bIns="0" rtlCol="0"/>
          <a:lstStyle/>
          <a:p>
            <a:endParaRPr/>
          </a:p>
        </p:txBody>
      </p:sp>
      <p:sp>
        <p:nvSpPr>
          <p:cNvPr id="2" name="Title 1"/>
          <p:cNvSpPr>
            <a:spLocks noGrp="1"/>
          </p:cNvSpPr>
          <p:nvPr>
            <p:ph type="title"/>
          </p:nvPr>
        </p:nvSpPr>
        <p:spPr>
          <a:xfrm>
            <a:off x="1371600" y="477927"/>
            <a:ext cx="7312659" cy="984885"/>
          </a:xfrm>
        </p:spPr>
        <p:txBody>
          <a:bodyPr/>
          <a:lstStyle/>
          <a:p>
            <a:r>
              <a:rPr lang="en-US" sz="3200" spc="-65" dirty="0"/>
              <a:t>R</a:t>
            </a:r>
            <a:r>
              <a:rPr lang="en-US" sz="3200" dirty="0"/>
              <a:t>e</a:t>
            </a:r>
            <a:r>
              <a:rPr lang="en-US" sz="3200" spc="-5" dirty="0"/>
              <a:t>qu</a:t>
            </a:r>
            <a:r>
              <a:rPr lang="en-US" sz="3200" dirty="0"/>
              <a:t>e</a:t>
            </a:r>
            <a:r>
              <a:rPr lang="en-US" sz="3200" spc="-45" dirty="0"/>
              <a:t>s</a:t>
            </a:r>
            <a:r>
              <a:rPr lang="en-US" sz="3200" spc="-10" dirty="0"/>
              <a:t>t</a:t>
            </a:r>
            <a:r>
              <a:rPr lang="en-US" sz="3200" spc="-5" dirty="0"/>
              <a:t>in</a:t>
            </a:r>
            <a:r>
              <a:rPr lang="en-US" sz="3200" dirty="0"/>
              <a:t>g</a:t>
            </a:r>
            <a:r>
              <a:rPr lang="en-US" sz="3200" spc="10" dirty="0"/>
              <a:t> </a:t>
            </a:r>
            <a:r>
              <a:rPr lang="en-US" sz="3200" spc="-45" dirty="0"/>
              <a:t>F</a:t>
            </a:r>
            <a:r>
              <a:rPr lang="en-US" sz="3200" dirty="0"/>
              <a:t>SP</a:t>
            </a:r>
            <a:r>
              <a:rPr lang="en-US" sz="3200" spc="-5" dirty="0"/>
              <a:t> </a:t>
            </a:r>
            <a:r>
              <a:rPr lang="en-US" sz="3200" spc="-10" dirty="0"/>
              <a:t>A</a:t>
            </a:r>
            <a:r>
              <a:rPr lang="en-US" sz="3200" dirty="0"/>
              <a:t>cce</a:t>
            </a:r>
            <a:r>
              <a:rPr lang="en-US" sz="3200" spc="-10" dirty="0"/>
              <a:t>s</a:t>
            </a:r>
            <a:r>
              <a:rPr lang="en-US" sz="3200" dirty="0"/>
              <a:t>s</a:t>
            </a:r>
            <a:r>
              <a:rPr lang="en-US" sz="3200" spc="-25" dirty="0"/>
              <a:t> </a:t>
            </a:r>
            <a:r>
              <a:rPr lang="en-US" sz="3200" spc="-5" dirty="0"/>
              <a:t>Th</a:t>
            </a:r>
            <a:r>
              <a:rPr lang="en-US" sz="3200" spc="-50" dirty="0"/>
              <a:t>r</a:t>
            </a:r>
            <a:r>
              <a:rPr lang="en-US" sz="3200" dirty="0"/>
              <a:t>o</a:t>
            </a:r>
            <a:r>
              <a:rPr lang="en-US" sz="3200" spc="-5" dirty="0"/>
              <a:t>u</a:t>
            </a:r>
            <a:r>
              <a:rPr lang="en-US" sz="3200" dirty="0"/>
              <a:t>gh</a:t>
            </a:r>
            <a:r>
              <a:rPr lang="en-US" sz="3200" spc="15" dirty="0"/>
              <a:t> </a:t>
            </a:r>
            <a:r>
              <a:rPr lang="en-US" sz="3200" spc="-5" dirty="0"/>
              <a:t>T</a:t>
            </a:r>
            <a:r>
              <a:rPr lang="en-US" sz="3200" spc="-40" dirty="0"/>
              <a:t>E</a:t>
            </a:r>
            <a:r>
              <a:rPr lang="en-US" sz="3200" spc="-10" dirty="0"/>
              <a:t>AL</a:t>
            </a:r>
            <a:r>
              <a:rPr lang="en-US" sz="3200" spc="-5" dirty="0"/>
              <a:t>: Filling Out the New Account Form</a:t>
            </a:r>
            <a:endParaRPr lang="en-US" sz="3200" dirty="0"/>
          </a:p>
        </p:txBody>
      </p:sp>
    </p:spTree>
    <p:extLst>
      <p:ext uri="{BB962C8B-B14F-4D97-AF65-F5344CB8AC3E}">
        <p14:creationId xmlns:p14="http://schemas.microsoft.com/office/powerpoint/2010/main" val="10877680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7200" y="816264"/>
            <a:ext cx="8407400" cy="492443"/>
          </a:xfrm>
          <a:prstGeom prst="rect">
            <a:avLst/>
          </a:prstGeom>
        </p:spPr>
        <p:txBody>
          <a:bodyPr vert="horz" wrap="square" lIns="0" tIns="0" rIns="0" bIns="0" rtlCol="0">
            <a:spAutoFit/>
          </a:bodyPr>
          <a:lstStyle/>
          <a:p>
            <a:pPr marL="1844039">
              <a:lnSpc>
                <a:spcPct val="100000"/>
              </a:lnSpc>
            </a:pPr>
            <a:r>
              <a:rPr lang="en-US" sz="3200" dirty="0"/>
              <a:t>FSP (TEAL) – Role(s)</a:t>
            </a:r>
            <a:endParaRPr sz="3200" dirty="0"/>
          </a:p>
        </p:txBody>
      </p:sp>
      <p:sp>
        <p:nvSpPr>
          <p:cNvPr id="3" name="object 3"/>
          <p:cNvSpPr/>
          <p:nvPr/>
        </p:nvSpPr>
        <p:spPr>
          <a:xfrm>
            <a:off x="152400" y="152400"/>
            <a:ext cx="1143000" cy="1184455"/>
          </a:xfrm>
          <a:prstGeom prst="rect">
            <a:avLst/>
          </a:prstGeom>
          <a:blipFill>
            <a:blip r:embed="rId3" cstate="print"/>
            <a:stretch>
              <a:fillRect/>
            </a:stretch>
          </a:blipFill>
        </p:spPr>
        <p:txBody>
          <a:bodyPr wrap="square" lIns="0" tIns="0" rIns="0" bIns="0" rtlCol="0"/>
          <a:lstStyle/>
          <a:p>
            <a:endParaRPr/>
          </a:p>
        </p:txBody>
      </p:sp>
      <p:sp>
        <p:nvSpPr>
          <p:cNvPr id="12" name="object 12"/>
          <p:cNvSpPr txBox="1">
            <a:spLocks noGrp="1"/>
          </p:cNvSpPr>
          <p:nvPr>
            <p:ph type="ftr" sz="quarter" idx="5"/>
          </p:nvPr>
        </p:nvSpPr>
        <p:spPr>
          <a:xfrm>
            <a:off x="3244754" y="6372288"/>
            <a:ext cx="2653665" cy="369332"/>
          </a:xfrm>
          <a:prstGeom prst="rect">
            <a:avLst/>
          </a:prstGeom>
        </p:spPr>
        <p:txBody>
          <a:bodyPr vert="horz" wrap="square" lIns="0" tIns="0" rIns="0" bIns="0" rtlCol="0">
            <a:spAutoFit/>
          </a:bodyPr>
          <a:lstStyle/>
          <a:p>
            <a:pPr algn="ctr">
              <a:lnSpc>
                <a:spcPct val="100000"/>
              </a:lnSpc>
            </a:pPr>
            <a:r>
              <a:rPr spc="-5" dirty="0"/>
              <a:t>C</a:t>
            </a:r>
            <a:r>
              <a:rPr dirty="0"/>
              <a:t>o</a:t>
            </a:r>
            <a:r>
              <a:rPr spc="5" dirty="0"/>
              <a:t>p</a:t>
            </a:r>
            <a:r>
              <a:rPr spc="-15" dirty="0"/>
              <a:t>y</a:t>
            </a:r>
            <a:r>
              <a:rPr spc="-5" dirty="0"/>
              <a:t>r</a:t>
            </a:r>
            <a:r>
              <a:rPr dirty="0"/>
              <a:t>i</a:t>
            </a:r>
            <a:r>
              <a:rPr spc="-15" dirty="0"/>
              <a:t>g</a:t>
            </a:r>
            <a:r>
              <a:rPr spc="-10" dirty="0"/>
              <a:t>h</a:t>
            </a:r>
            <a:r>
              <a:rPr spc="-5" dirty="0"/>
              <a:t>t</a:t>
            </a:r>
            <a:r>
              <a:rPr spc="-50" dirty="0"/>
              <a:t> </a:t>
            </a:r>
            <a:r>
              <a:rPr dirty="0"/>
              <a:t>©</a:t>
            </a:r>
            <a:r>
              <a:rPr spc="-5" dirty="0"/>
              <a:t> </a:t>
            </a:r>
            <a:r>
              <a:rPr lang="en-US" spc="-10" dirty="0"/>
              <a:t>2018</a:t>
            </a:r>
            <a:r>
              <a:rPr spc="20" dirty="0"/>
              <a:t> </a:t>
            </a:r>
            <a:r>
              <a:rPr spc="-105" dirty="0"/>
              <a:t>T</a:t>
            </a:r>
            <a:r>
              <a:rPr spc="-20" dirty="0"/>
              <a:t>e</a:t>
            </a:r>
            <a:r>
              <a:rPr spc="-30" dirty="0"/>
              <a:t>x</a:t>
            </a:r>
            <a:r>
              <a:rPr dirty="0"/>
              <a:t>as </a:t>
            </a:r>
            <a:r>
              <a:rPr spc="-10" dirty="0"/>
              <a:t>E</a:t>
            </a:r>
            <a:r>
              <a:rPr spc="5" dirty="0"/>
              <a:t>du</a:t>
            </a:r>
            <a:r>
              <a:rPr spc="-25" dirty="0"/>
              <a:t>c</a:t>
            </a:r>
            <a:r>
              <a:rPr spc="-15" dirty="0"/>
              <a:t>a</a:t>
            </a:r>
            <a:r>
              <a:rPr dirty="0"/>
              <a:t>tion</a:t>
            </a:r>
            <a:r>
              <a:rPr spc="-30" dirty="0"/>
              <a:t> </a:t>
            </a:r>
            <a:r>
              <a:rPr spc="-10" dirty="0"/>
              <a:t>A</a:t>
            </a:r>
            <a:r>
              <a:rPr spc="-25" dirty="0"/>
              <a:t>g</a:t>
            </a:r>
            <a:r>
              <a:rPr spc="-10" dirty="0"/>
              <a:t>e</a:t>
            </a:r>
            <a:r>
              <a:rPr spc="5" dirty="0"/>
              <a:t>n</a:t>
            </a:r>
            <a:r>
              <a:rPr spc="-10" dirty="0"/>
              <a:t>c</a:t>
            </a:r>
            <a:r>
              <a:rPr spc="-100" dirty="0"/>
              <a:t>y</a:t>
            </a:r>
            <a:r>
              <a:rPr dirty="0"/>
              <a:t>.</a:t>
            </a:r>
          </a:p>
          <a:p>
            <a:pPr algn="ctr">
              <a:lnSpc>
                <a:spcPct val="100000"/>
              </a:lnSpc>
            </a:pPr>
            <a:r>
              <a:rPr dirty="0"/>
              <a:t>All</a:t>
            </a:r>
            <a:r>
              <a:rPr spc="-10" dirty="0"/>
              <a:t> </a:t>
            </a:r>
            <a:r>
              <a:rPr spc="-5" dirty="0"/>
              <a:t>ri</a:t>
            </a:r>
            <a:r>
              <a:rPr spc="-15" dirty="0"/>
              <a:t>g</a:t>
            </a:r>
            <a:r>
              <a:rPr spc="-10" dirty="0"/>
              <a:t>h</a:t>
            </a:r>
            <a:r>
              <a:rPr dirty="0"/>
              <a:t>ts</a:t>
            </a:r>
            <a:r>
              <a:rPr spc="-25" dirty="0"/>
              <a:t> </a:t>
            </a:r>
            <a:r>
              <a:rPr spc="-20" dirty="0"/>
              <a:t>r</a:t>
            </a:r>
            <a:r>
              <a:rPr spc="-10" dirty="0"/>
              <a:t>e</a:t>
            </a:r>
            <a:r>
              <a:rPr spc="-5" dirty="0"/>
              <a:t>s</a:t>
            </a:r>
            <a:r>
              <a:rPr spc="-10" dirty="0"/>
              <a:t>e</a:t>
            </a:r>
            <a:r>
              <a:rPr spc="0" dirty="0"/>
              <a:t>r</a:t>
            </a:r>
            <a:r>
              <a:rPr spc="-25" dirty="0"/>
              <a:t>v</a:t>
            </a:r>
            <a:r>
              <a:rPr spc="-10" dirty="0"/>
              <a:t>e</a:t>
            </a:r>
            <a:r>
              <a:rPr spc="5" dirty="0"/>
              <a:t>d</a:t>
            </a:r>
            <a:r>
              <a:rPr dirty="0"/>
              <a:t>.</a:t>
            </a:r>
          </a:p>
        </p:txBody>
      </p:sp>
      <p:sp>
        <p:nvSpPr>
          <p:cNvPr id="5" name="Rectangle 4"/>
          <p:cNvSpPr/>
          <p:nvPr/>
        </p:nvSpPr>
        <p:spPr>
          <a:xfrm>
            <a:off x="609600" y="1707013"/>
            <a:ext cx="7617460" cy="3970318"/>
          </a:xfrm>
          <a:prstGeom prst="rect">
            <a:avLst/>
          </a:prstGeom>
        </p:spPr>
        <p:txBody>
          <a:bodyPr wrap="square">
            <a:spAutoFit/>
          </a:bodyPr>
          <a:lstStyle/>
          <a:p>
            <a:r>
              <a:rPr lang="en-US" b="1" dirty="0"/>
              <a:t>District Approver </a:t>
            </a:r>
            <a:r>
              <a:rPr lang="en-US" dirty="0"/>
              <a:t>– usually superintendent; work in all programs and send to TEA</a:t>
            </a:r>
          </a:p>
          <a:p>
            <a:r>
              <a:rPr lang="en-US" b="1" dirty="0"/>
              <a:t>Charter Schools User </a:t>
            </a:r>
            <a:r>
              <a:rPr lang="en-US" dirty="0"/>
              <a:t>– enter and send charter school data, view others’ data</a:t>
            </a:r>
          </a:p>
          <a:p>
            <a:r>
              <a:rPr lang="en-US" b="1" dirty="0"/>
              <a:t>Chapter 41 User </a:t>
            </a:r>
            <a:r>
              <a:rPr lang="en-US" dirty="0"/>
              <a:t>– work in Chapter 41 program module, view other programs data</a:t>
            </a:r>
          </a:p>
          <a:p>
            <a:r>
              <a:rPr lang="en-US" b="1" dirty="0"/>
              <a:t>IFA User </a:t>
            </a:r>
            <a:r>
              <a:rPr lang="en-US" dirty="0"/>
              <a:t>– district employee who creates and edits IFA applications</a:t>
            </a:r>
          </a:p>
          <a:p>
            <a:r>
              <a:rPr lang="en-US" b="1" dirty="0"/>
              <a:t>NIFA User </a:t>
            </a:r>
            <a:r>
              <a:rPr lang="en-US" dirty="0"/>
              <a:t>– enter and send NIFA data, view other programs’ data</a:t>
            </a:r>
          </a:p>
          <a:p>
            <a:r>
              <a:rPr lang="en-US" b="1" dirty="0"/>
              <a:t>Pupil Projections User </a:t>
            </a:r>
            <a:r>
              <a:rPr lang="en-US" dirty="0"/>
              <a:t>– enter and send pupil projections data, view others data</a:t>
            </a:r>
          </a:p>
          <a:p>
            <a:r>
              <a:rPr lang="en-US" b="1" dirty="0"/>
              <a:t>State Comp Ed User </a:t>
            </a:r>
            <a:r>
              <a:rPr lang="en-US" dirty="0"/>
              <a:t>– enter and send Comp Ed data, view others’ data</a:t>
            </a:r>
          </a:p>
          <a:p>
            <a:r>
              <a:rPr lang="en-US" b="1" dirty="0"/>
              <a:t>Data Survey User </a:t>
            </a:r>
            <a:r>
              <a:rPr lang="en-US" dirty="0"/>
              <a:t>– Work with information survey data, view other programs data</a:t>
            </a:r>
          </a:p>
          <a:p>
            <a:r>
              <a:rPr lang="en-US" b="1" dirty="0"/>
              <a:t>Staff Salary User </a:t>
            </a:r>
            <a:r>
              <a:rPr lang="en-US" dirty="0"/>
              <a:t>– enter and send staff salary data, view other programs data</a:t>
            </a:r>
          </a:p>
          <a:p>
            <a:r>
              <a:rPr lang="en-US" b="1" dirty="0"/>
              <a:t>Transportation User </a:t>
            </a:r>
            <a:r>
              <a:rPr lang="en-US" dirty="0"/>
              <a:t>– enter and send transportation data, view others’ data</a:t>
            </a:r>
          </a:p>
          <a:p>
            <a:r>
              <a:rPr lang="en-US" b="1" dirty="0"/>
              <a:t>TEA Visitor –</a:t>
            </a:r>
            <a:r>
              <a:rPr lang="en-US" dirty="0"/>
              <a:t> View Only All Districts, allows read-only access to programs.</a:t>
            </a:r>
            <a:endParaRPr lang="en-US"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436850"/>
            <a:ext cx="5803900" cy="615553"/>
          </a:xfrm>
        </p:spPr>
        <p:txBody>
          <a:bodyPr/>
          <a:lstStyle/>
          <a:p>
            <a:r>
              <a:rPr lang="en-US" dirty="0"/>
              <a:t>My FSP Account(s) in TEAL</a:t>
            </a:r>
          </a:p>
        </p:txBody>
      </p:sp>
      <p:pic>
        <p:nvPicPr>
          <p:cNvPr id="4" name="Picture 3"/>
          <p:cNvPicPr>
            <a:picLocks noChangeAspect="1"/>
          </p:cNvPicPr>
          <p:nvPr/>
        </p:nvPicPr>
        <p:blipFill>
          <a:blip r:embed="rId2"/>
          <a:stretch>
            <a:fillRect/>
          </a:stretch>
        </p:blipFill>
        <p:spPr>
          <a:xfrm>
            <a:off x="0" y="1459342"/>
            <a:ext cx="8651015" cy="3232189"/>
          </a:xfrm>
          <a:prstGeom prst="rect">
            <a:avLst/>
          </a:prstGeom>
        </p:spPr>
      </p:pic>
      <p:sp>
        <p:nvSpPr>
          <p:cNvPr id="3" name="Text Placeholder 2"/>
          <p:cNvSpPr>
            <a:spLocks noGrp="1"/>
          </p:cNvSpPr>
          <p:nvPr>
            <p:ph type="body" idx="1"/>
          </p:nvPr>
        </p:nvSpPr>
        <p:spPr>
          <a:xfrm>
            <a:off x="573397" y="4788374"/>
            <a:ext cx="8072119" cy="1477328"/>
          </a:xfrm>
        </p:spPr>
        <p:txBody>
          <a:bodyPr/>
          <a:lstStyle/>
          <a:p>
            <a:r>
              <a:rPr lang="en-US" dirty="0"/>
              <a:t>Account Owner – Name on the Account </a:t>
            </a:r>
          </a:p>
          <a:p>
            <a:r>
              <a:rPr lang="en-US" dirty="0"/>
              <a:t>Status – Active/Inactive</a:t>
            </a:r>
          </a:p>
          <a:p>
            <a:r>
              <a:rPr lang="en-US" dirty="0"/>
              <a:t>Application – Foundation School Program</a:t>
            </a:r>
          </a:p>
          <a:p>
            <a:r>
              <a:rPr lang="en-US" dirty="0"/>
              <a:t>Parameters – Granted Roles</a:t>
            </a:r>
          </a:p>
        </p:txBody>
      </p:sp>
      <p:sp>
        <p:nvSpPr>
          <p:cNvPr id="5" name="object 4"/>
          <p:cNvSpPr/>
          <p:nvPr/>
        </p:nvSpPr>
        <p:spPr>
          <a:xfrm>
            <a:off x="152400" y="152400"/>
            <a:ext cx="1143000" cy="1184455"/>
          </a:xfrm>
          <a:prstGeom prst="rect">
            <a:avLst/>
          </a:prstGeom>
          <a:blipFill>
            <a:blip r:embed="rId3"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29633177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8889" y="510261"/>
            <a:ext cx="6337300" cy="615553"/>
          </a:xfrm>
        </p:spPr>
        <p:txBody>
          <a:bodyPr/>
          <a:lstStyle/>
          <a:p>
            <a:r>
              <a:rPr lang="en-US" dirty="0"/>
              <a:t>FSP Add/Modify Access</a:t>
            </a:r>
          </a:p>
        </p:txBody>
      </p:sp>
      <p:pic>
        <p:nvPicPr>
          <p:cNvPr id="4" name="Picture 3"/>
          <p:cNvPicPr>
            <a:picLocks noChangeAspect="1"/>
          </p:cNvPicPr>
          <p:nvPr/>
        </p:nvPicPr>
        <p:blipFill>
          <a:blip r:embed="rId2"/>
          <a:stretch>
            <a:fillRect/>
          </a:stretch>
        </p:blipFill>
        <p:spPr>
          <a:xfrm>
            <a:off x="535940" y="1964236"/>
            <a:ext cx="8063199" cy="3382983"/>
          </a:xfrm>
          <a:prstGeom prst="rect">
            <a:avLst/>
          </a:prstGeom>
        </p:spPr>
      </p:pic>
      <p:sp>
        <p:nvSpPr>
          <p:cNvPr id="3" name="Text Placeholder 2"/>
          <p:cNvSpPr>
            <a:spLocks noGrp="1"/>
          </p:cNvSpPr>
          <p:nvPr>
            <p:ph type="body" idx="1"/>
          </p:nvPr>
        </p:nvSpPr>
        <p:spPr>
          <a:xfrm>
            <a:off x="535940" y="1624090"/>
            <a:ext cx="8072119" cy="369332"/>
          </a:xfrm>
        </p:spPr>
        <p:txBody>
          <a:bodyPr/>
          <a:lstStyle/>
          <a:p>
            <a:r>
              <a:rPr lang="en-US" dirty="0"/>
              <a:t>To add or modify an existing (current) role in TEAL</a:t>
            </a:r>
          </a:p>
        </p:txBody>
      </p:sp>
      <p:sp>
        <p:nvSpPr>
          <p:cNvPr id="5" name="Oval 4"/>
          <p:cNvSpPr/>
          <p:nvPr/>
        </p:nvSpPr>
        <p:spPr>
          <a:xfrm>
            <a:off x="5257800" y="3505200"/>
            <a:ext cx="1295400" cy="5334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p:cNvCxnSpPr/>
          <p:nvPr/>
        </p:nvCxnSpPr>
        <p:spPr>
          <a:xfrm flipV="1">
            <a:off x="3886200" y="3886200"/>
            <a:ext cx="1752600" cy="7620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209800" y="4876800"/>
            <a:ext cx="2614370" cy="369332"/>
          </a:xfrm>
          <a:prstGeom prst="rect">
            <a:avLst/>
          </a:prstGeom>
          <a:noFill/>
        </p:spPr>
        <p:txBody>
          <a:bodyPr wrap="none" rtlCol="0">
            <a:spAutoFit/>
          </a:bodyPr>
          <a:lstStyle/>
          <a:p>
            <a:r>
              <a:rPr lang="en-US" dirty="0"/>
              <a:t>Select Add/Modify Access</a:t>
            </a:r>
          </a:p>
        </p:txBody>
      </p:sp>
      <p:sp>
        <p:nvSpPr>
          <p:cNvPr id="9" name="object 4"/>
          <p:cNvSpPr/>
          <p:nvPr/>
        </p:nvSpPr>
        <p:spPr>
          <a:xfrm>
            <a:off x="152400" y="152400"/>
            <a:ext cx="1143000" cy="1184455"/>
          </a:xfrm>
          <a:prstGeom prst="rect">
            <a:avLst/>
          </a:prstGeom>
          <a:blipFill>
            <a:blip r:embed="rId3"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14574870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452056"/>
            <a:ext cx="7404100" cy="492443"/>
          </a:xfrm>
        </p:spPr>
        <p:txBody>
          <a:bodyPr/>
          <a:lstStyle/>
          <a:p>
            <a:r>
              <a:rPr lang="en-US" sz="3200" dirty="0"/>
              <a:t>FSP – Edit Account - Add/Modify Applications</a:t>
            </a:r>
          </a:p>
        </p:txBody>
      </p:sp>
      <p:pic>
        <p:nvPicPr>
          <p:cNvPr id="4" name="Picture 3"/>
          <p:cNvPicPr>
            <a:picLocks noChangeAspect="1"/>
          </p:cNvPicPr>
          <p:nvPr/>
        </p:nvPicPr>
        <p:blipFill>
          <a:blip r:embed="rId2"/>
          <a:stretch>
            <a:fillRect/>
          </a:stretch>
        </p:blipFill>
        <p:spPr>
          <a:xfrm>
            <a:off x="374585" y="1371600"/>
            <a:ext cx="8458200" cy="3529962"/>
          </a:xfrm>
          <a:prstGeom prst="rect">
            <a:avLst/>
          </a:prstGeom>
        </p:spPr>
      </p:pic>
      <p:sp>
        <p:nvSpPr>
          <p:cNvPr id="5" name="Oval 4"/>
          <p:cNvSpPr/>
          <p:nvPr/>
        </p:nvSpPr>
        <p:spPr>
          <a:xfrm>
            <a:off x="1600200" y="4191000"/>
            <a:ext cx="2667000" cy="457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68300" y="5181600"/>
            <a:ext cx="9383210" cy="646331"/>
          </a:xfrm>
          <a:prstGeom prst="rect">
            <a:avLst/>
          </a:prstGeom>
          <a:noFill/>
        </p:spPr>
        <p:txBody>
          <a:bodyPr wrap="none" rtlCol="0">
            <a:spAutoFit/>
          </a:bodyPr>
          <a:lstStyle/>
          <a:p>
            <a:r>
              <a:rPr lang="en-US" dirty="0"/>
              <a:t>Please note that the Organization Approver or Alternate Approver must approve all additional role</a:t>
            </a:r>
          </a:p>
          <a:p>
            <a:r>
              <a:rPr lang="en-US" dirty="0"/>
              <a:t>changes to any current roles in TEAL.</a:t>
            </a:r>
          </a:p>
        </p:txBody>
      </p:sp>
      <p:sp>
        <p:nvSpPr>
          <p:cNvPr id="7" name="object 4"/>
          <p:cNvSpPr/>
          <p:nvPr/>
        </p:nvSpPr>
        <p:spPr>
          <a:xfrm>
            <a:off x="152400" y="152400"/>
            <a:ext cx="1143000" cy="1184455"/>
          </a:xfrm>
          <a:prstGeom prst="rect">
            <a:avLst/>
          </a:prstGeom>
          <a:blipFill>
            <a:blip r:embed="rId3"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24291692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68300" y="452056"/>
            <a:ext cx="8407400" cy="536043"/>
          </a:xfrm>
          <a:prstGeom prst="rect">
            <a:avLst/>
          </a:prstGeom>
        </p:spPr>
        <p:txBody>
          <a:bodyPr vert="horz" wrap="square" lIns="0" tIns="43179" rIns="0" bIns="0" rtlCol="0">
            <a:spAutoFit/>
          </a:bodyPr>
          <a:lstStyle/>
          <a:p>
            <a:pPr marL="1844039">
              <a:lnSpc>
                <a:spcPct val="100000"/>
              </a:lnSpc>
            </a:pPr>
            <a:r>
              <a:rPr sz="3200" spc="-65" dirty="0"/>
              <a:t>R</a:t>
            </a:r>
            <a:r>
              <a:rPr sz="3200" dirty="0"/>
              <a:t>e</a:t>
            </a:r>
            <a:r>
              <a:rPr sz="3200" spc="-5" dirty="0"/>
              <a:t>qu</a:t>
            </a:r>
            <a:r>
              <a:rPr sz="3200" dirty="0"/>
              <a:t>e</a:t>
            </a:r>
            <a:r>
              <a:rPr sz="3200" spc="-45" dirty="0"/>
              <a:t>s</a:t>
            </a:r>
            <a:r>
              <a:rPr sz="3200" spc="-10" dirty="0"/>
              <a:t>t</a:t>
            </a:r>
            <a:r>
              <a:rPr sz="3200" spc="-5" dirty="0"/>
              <a:t>in</a:t>
            </a:r>
            <a:r>
              <a:rPr sz="3200" dirty="0"/>
              <a:t>g</a:t>
            </a:r>
            <a:r>
              <a:rPr sz="3200" spc="10" dirty="0"/>
              <a:t> </a:t>
            </a:r>
            <a:r>
              <a:rPr sz="3200" spc="-45" dirty="0"/>
              <a:t>F</a:t>
            </a:r>
            <a:r>
              <a:rPr sz="3200" dirty="0"/>
              <a:t>SP</a:t>
            </a:r>
            <a:r>
              <a:rPr sz="3200" spc="-5" dirty="0"/>
              <a:t> </a:t>
            </a:r>
            <a:r>
              <a:rPr sz="3200" spc="-10" dirty="0"/>
              <a:t>A</a:t>
            </a:r>
            <a:r>
              <a:rPr sz="3200" dirty="0"/>
              <a:t>cce</a:t>
            </a:r>
            <a:r>
              <a:rPr sz="3200" spc="-10" dirty="0"/>
              <a:t>s</a:t>
            </a:r>
            <a:r>
              <a:rPr sz="3200" dirty="0"/>
              <a:t>s</a:t>
            </a:r>
            <a:r>
              <a:rPr sz="3200" spc="-25" dirty="0"/>
              <a:t> </a:t>
            </a:r>
            <a:r>
              <a:rPr sz="3200" spc="-5" dirty="0"/>
              <a:t>Th</a:t>
            </a:r>
            <a:r>
              <a:rPr sz="3200" spc="-50" dirty="0"/>
              <a:t>r</a:t>
            </a:r>
            <a:r>
              <a:rPr sz="3200" dirty="0"/>
              <a:t>o</a:t>
            </a:r>
            <a:r>
              <a:rPr sz="3200" spc="-5" dirty="0"/>
              <a:t>u</a:t>
            </a:r>
            <a:r>
              <a:rPr sz="3200" dirty="0"/>
              <a:t>gh</a:t>
            </a:r>
            <a:r>
              <a:rPr sz="3200" spc="15" dirty="0"/>
              <a:t> </a:t>
            </a:r>
            <a:r>
              <a:rPr sz="3200" spc="-5" dirty="0"/>
              <a:t>T</a:t>
            </a:r>
            <a:r>
              <a:rPr sz="3200" spc="-40" dirty="0"/>
              <a:t>E</a:t>
            </a:r>
            <a:r>
              <a:rPr sz="3200" spc="-10" dirty="0"/>
              <a:t>A</a:t>
            </a:r>
            <a:r>
              <a:rPr lang="en-US" sz="3200" spc="-10" dirty="0"/>
              <a:t>L</a:t>
            </a:r>
            <a:r>
              <a:rPr sz="3200" spc="-5" dirty="0"/>
              <a:t>:</a:t>
            </a:r>
            <a:endParaRPr sz="3200" dirty="0"/>
          </a:p>
        </p:txBody>
      </p:sp>
      <p:sp>
        <p:nvSpPr>
          <p:cNvPr id="3" name="object 3"/>
          <p:cNvSpPr/>
          <p:nvPr/>
        </p:nvSpPr>
        <p:spPr>
          <a:xfrm>
            <a:off x="152400" y="152400"/>
            <a:ext cx="1143000" cy="1184455"/>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1435100" y="963486"/>
            <a:ext cx="7340600" cy="369332"/>
          </a:xfrm>
          <a:prstGeom prst="rect">
            <a:avLst/>
          </a:prstGeom>
        </p:spPr>
        <p:txBody>
          <a:bodyPr vert="horz" wrap="square" lIns="0" tIns="0" rIns="0" bIns="0" rtlCol="0">
            <a:spAutoFit/>
          </a:bodyPr>
          <a:lstStyle/>
          <a:p>
            <a:pPr marL="12700">
              <a:lnSpc>
                <a:spcPct val="100000"/>
              </a:lnSpc>
              <a:tabLst>
                <a:tab pos="822960" algn="l"/>
                <a:tab pos="7327265" algn="l"/>
              </a:tabLst>
            </a:pPr>
            <a:r>
              <a:rPr sz="2400" u="heavy" dirty="0">
                <a:solidFill>
                  <a:srgbClr val="003399"/>
                </a:solidFill>
                <a:latin typeface="Calibri"/>
                <a:cs typeface="Calibri"/>
              </a:rPr>
              <a:t> 	All</a:t>
            </a:r>
            <a:r>
              <a:rPr sz="2400" u="heavy" spc="-25" dirty="0">
                <a:solidFill>
                  <a:srgbClr val="003399"/>
                </a:solidFill>
                <a:latin typeface="Calibri"/>
                <a:cs typeface="Calibri"/>
              </a:rPr>
              <a:t> U</a:t>
            </a:r>
            <a:r>
              <a:rPr sz="2400" u="heavy" spc="-5" dirty="0">
                <a:solidFill>
                  <a:srgbClr val="003399"/>
                </a:solidFill>
                <a:latin typeface="Calibri"/>
                <a:cs typeface="Calibri"/>
              </a:rPr>
              <a:t>s</a:t>
            </a:r>
            <a:r>
              <a:rPr sz="2400" u="heavy" spc="-10" dirty="0">
                <a:solidFill>
                  <a:srgbClr val="003399"/>
                </a:solidFill>
                <a:latin typeface="Calibri"/>
                <a:cs typeface="Calibri"/>
              </a:rPr>
              <a:t>e</a:t>
            </a:r>
            <a:r>
              <a:rPr sz="2400" u="heavy" spc="-45" dirty="0">
                <a:solidFill>
                  <a:srgbClr val="003399"/>
                </a:solidFill>
                <a:latin typeface="Calibri"/>
                <a:cs typeface="Calibri"/>
              </a:rPr>
              <a:t>r</a:t>
            </a:r>
            <a:r>
              <a:rPr sz="2400" u="heavy" spc="-5" dirty="0">
                <a:solidFill>
                  <a:srgbClr val="003399"/>
                </a:solidFill>
                <a:latin typeface="Calibri"/>
                <a:cs typeface="Calibri"/>
              </a:rPr>
              <a:t>s</a:t>
            </a:r>
            <a:r>
              <a:rPr sz="2400" u="heavy" spc="-10" dirty="0">
                <a:solidFill>
                  <a:srgbClr val="003399"/>
                </a:solidFill>
                <a:latin typeface="Calibri"/>
                <a:cs typeface="Calibri"/>
              </a:rPr>
              <a:t>: </a:t>
            </a:r>
            <a:r>
              <a:rPr sz="2400" u="heavy" spc="-15" dirty="0">
                <a:solidFill>
                  <a:srgbClr val="003399"/>
                </a:solidFill>
                <a:latin typeface="Calibri"/>
                <a:cs typeface="Calibri"/>
              </a:rPr>
              <a:t>As</a:t>
            </a:r>
            <a:r>
              <a:rPr sz="2400" u="heavy" spc="-5" dirty="0">
                <a:solidFill>
                  <a:srgbClr val="003399"/>
                </a:solidFill>
                <a:latin typeface="Calibri"/>
                <a:cs typeface="Calibri"/>
              </a:rPr>
              <a:t>s</a:t>
            </a:r>
            <a:r>
              <a:rPr sz="2400" u="heavy" dirty="0">
                <a:solidFill>
                  <a:srgbClr val="003399"/>
                </a:solidFill>
                <a:latin typeface="Calibri"/>
                <a:cs typeface="Calibri"/>
              </a:rPr>
              <a:t>i</a:t>
            </a:r>
            <a:r>
              <a:rPr sz="2400" u="heavy" spc="-5" dirty="0">
                <a:solidFill>
                  <a:srgbClr val="003399"/>
                </a:solidFill>
                <a:latin typeface="Calibri"/>
                <a:cs typeface="Calibri"/>
              </a:rPr>
              <a:t>gn</a:t>
            </a:r>
            <a:r>
              <a:rPr sz="2400" u="heavy" dirty="0">
                <a:solidFill>
                  <a:srgbClr val="003399"/>
                </a:solidFill>
                <a:latin typeface="Calibri"/>
                <a:cs typeface="Calibri"/>
              </a:rPr>
              <a:t>i</a:t>
            </a:r>
            <a:r>
              <a:rPr sz="2400" u="heavy" spc="-5" dirty="0">
                <a:solidFill>
                  <a:srgbClr val="003399"/>
                </a:solidFill>
                <a:latin typeface="Calibri"/>
                <a:cs typeface="Calibri"/>
              </a:rPr>
              <a:t>n</a:t>
            </a:r>
            <a:r>
              <a:rPr sz="2400" u="heavy" spc="-15" dirty="0">
                <a:solidFill>
                  <a:srgbClr val="003399"/>
                </a:solidFill>
                <a:latin typeface="Calibri"/>
                <a:cs typeface="Calibri"/>
              </a:rPr>
              <a:t>g</a:t>
            </a:r>
            <a:r>
              <a:rPr sz="2400" u="heavy" spc="-20" dirty="0">
                <a:solidFill>
                  <a:srgbClr val="003399"/>
                </a:solidFill>
                <a:latin typeface="Calibri"/>
                <a:cs typeface="Calibri"/>
              </a:rPr>
              <a:t> </a:t>
            </a:r>
            <a:r>
              <a:rPr sz="2400" u="heavy" spc="-60" dirty="0">
                <a:solidFill>
                  <a:srgbClr val="003399"/>
                </a:solidFill>
                <a:latin typeface="Calibri"/>
                <a:cs typeface="Calibri"/>
              </a:rPr>
              <a:t>R</a:t>
            </a:r>
            <a:r>
              <a:rPr sz="2400" u="heavy" spc="-10" dirty="0">
                <a:solidFill>
                  <a:srgbClr val="003399"/>
                </a:solidFill>
                <a:latin typeface="Calibri"/>
                <a:cs typeface="Calibri"/>
              </a:rPr>
              <a:t>o</a:t>
            </a:r>
            <a:r>
              <a:rPr sz="2400" u="heavy" dirty="0">
                <a:solidFill>
                  <a:srgbClr val="003399"/>
                </a:solidFill>
                <a:latin typeface="Calibri"/>
                <a:cs typeface="Calibri"/>
              </a:rPr>
              <a:t>l</a:t>
            </a:r>
            <a:r>
              <a:rPr sz="2400" u="heavy" spc="5" dirty="0">
                <a:solidFill>
                  <a:srgbClr val="003399"/>
                </a:solidFill>
                <a:latin typeface="Calibri"/>
                <a:cs typeface="Calibri"/>
              </a:rPr>
              <a:t>e</a:t>
            </a:r>
            <a:r>
              <a:rPr sz="2400" u="heavy" dirty="0">
                <a:solidFill>
                  <a:srgbClr val="003399"/>
                </a:solidFill>
                <a:latin typeface="Calibri"/>
                <a:cs typeface="Calibri"/>
              </a:rPr>
              <a:t>s</a:t>
            </a:r>
            <a:r>
              <a:rPr sz="2400" u="heavy" spc="-20" dirty="0">
                <a:solidFill>
                  <a:srgbClr val="003399"/>
                </a:solidFill>
                <a:latin typeface="Calibri"/>
                <a:cs typeface="Calibri"/>
              </a:rPr>
              <a:t> </a:t>
            </a:r>
            <a:r>
              <a:rPr sz="2400" u="heavy" spc="-35" dirty="0">
                <a:solidFill>
                  <a:srgbClr val="003399"/>
                </a:solidFill>
                <a:latin typeface="Calibri"/>
                <a:cs typeface="Calibri"/>
              </a:rPr>
              <a:t>t</a:t>
            </a:r>
            <a:r>
              <a:rPr sz="2400" u="heavy" dirty="0">
                <a:solidFill>
                  <a:srgbClr val="003399"/>
                </a:solidFill>
                <a:latin typeface="Calibri"/>
                <a:cs typeface="Calibri"/>
              </a:rPr>
              <a:t>o</a:t>
            </a:r>
            <a:r>
              <a:rPr sz="2400" u="heavy" spc="-10" dirty="0">
                <a:solidFill>
                  <a:srgbClr val="003399"/>
                </a:solidFill>
                <a:latin typeface="Calibri"/>
                <a:cs typeface="Calibri"/>
              </a:rPr>
              <a:t> </a:t>
            </a:r>
            <a:r>
              <a:rPr sz="2400" u="heavy" spc="-190" dirty="0">
                <a:solidFill>
                  <a:srgbClr val="003399"/>
                </a:solidFill>
                <a:latin typeface="Calibri"/>
                <a:cs typeface="Calibri"/>
              </a:rPr>
              <a:t>Y</a:t>
            </a:r>
            <a:r>
              <a:rPr sz="2400" u="heavy" spc="-10" dirty="0">
                <a:solidFill>
                  <a:srgbClr val="003399"/>
                </a:solidFill>
                <a:latin typeface="Calibri"/>
                <a:cs typeface="Calibri"/>
              </a:rPr>
              <a:t>o</a:t>
            </a:r>
            <a:r>
              <a:rPr sz="2400" u="heavy" spc="-5" dirty="0">
                <a:solidFill>
                  <a:srgbClr val="003399"/>
                </a:solidFill>
                <a:latin typeface="Calibri"/>
                <a:cs typeface="Calibri"/>
              </a:rPr>
              <a:t>u</a:t>
            </a:r>
            <a:r>
              <a:rPr sz="2400" u="heavy" spc="-10" dirty="0">
                <a:solidFill>
                  <a:srgbClr val="003399"/>
                </a:solidFill>
                <a:latin typeface="Calibri"/>
                <a:cs typeface="Calibri"/>
              </a:rPr>
              <a:t>r</a:t>
            </a:r>
            <a:r>
              <a:rPr sz="2400" u="heavy" spc="10" dirty="0">
                <a:solidFill>
                  <a:srgbClr val="003399"/>
                </a:solidFill>
                <a:latin typeface="Calibri"/>
                <a:cs typeface="Calibri"/>
              </a:rPr>
              <a:t> </a:t>
            </a:r>
            <a:r>
              <a:rPr sz="2400" u="heavy" spc="-10" dirty="0">
                <a:solidFill>
                  <a:srgbClr val="003399"/>
                </a:solidFill>
                <a:latin typeface="Calibri"/>
                <a:cs typeface="Calibri"/>
              </a:rPr>
              <a:t>T</a:t>
            </a:r>
            <a:r>
              <a:rPr sz="2400" u="heavy" spc="-20" dirty="0">
                <a:solidFill>
                  <a:srgbClr val="003399"/>
                </a:solidFill>
                <a:latin typeface="Calibri"/>
                <a:cs typeface="Calibri"/>
              </a:rPr>
              <a:t>E</a:t>
            </a:r>
            <a:r>
              <a:rPr sz="2400" u="heavy" dirty="0">
                <a:solidFill>
                  <a:srgbClr val="003399"/>
                </a:solidFill>
                <a:latin typeface="Calibri"/>
                <a:cs typeface="Calibri"/>
              </a:rPr>
              <a:t>A</a:t>
            </a:r>
            <a:r>
              <a:rPr lang="en-US" sz="2400" u="heavy" dirty="0">
                <a:solidFill>
                  <a:srgbClr val="003399"/>
                </a:solidFill>
                <a:latin typeface="Calibri"/>
                <a:cs typeface="Calibri"/>
              </a:rPr>
              <a:t>L</a:t>
            </a:r>
            <a:r>
              <a:rPr sz="2400" u="heavy" spc="-20" dirty="0">
                <a:solidFill>
                  <a:srgbClr val="003399"/>
                </a:solidFill>
                <a:latin typeface="Calibri"/>
                <a:cs typeface="Calibri"/>
              </a:rPr>
              <a:t> </a:t>
            </a:r>
            <a:r>
              <a:rPr sz="2400" u="heavy" spc="-25" dirty="0">
                <a:solidFill>
                  <a:srgbClr val="003399"/>
                </a:solidFill>
                <a:latin typeface="Calibri"/>
                <a:cs typeface="Calibri"/>
              </a:rPr>
              <a:t>U</a:t>
            </a:r>
            <a:r>
              <a:rPr sz="2400" u="heavy" spc="-5" dirty="0">
                <a:solidFill>
                  <a:srgbClr val="003399"/>
                </a:solidFill>
                <a:latin typeface="Calibri"/>
                <a:cs typeface="Calibri"/>
              </a:rPr>
              <a:t>s</a:t>
            </a:r>
            <a:r>
              <a:rPr sz="2400" u="heavy" spc="-10" dirty="0">
                <a:solidFill>
                  <a:srgbClr val="003399"/>
                </a:solidFill>
                <a:latin typeface="Calibri"/>
                <a:cs typeface="Calibri"/>
              </a:rPr>
              <a:t>er</a:t>
            </a:r>
            <a:r>
              <a:rPr sz="2400" u="heavy" dirty="0">
                <a:solidFill>
                  <a:srgbClr val="003399"/>
                </a:solidFill>
                <a:latin typeface="Calibri"/>
                <a:cs typeface="Calibri"/>
              </a:rPr>
              <a:t> </a:t>
            </a:r>
            <a:r>
              <a:rPr sz="2400" u="heavy" spc="-25" dirty="0">
                <a:solidFill>
                  <a:srgbClr val="003399"/>
                </a:solidFill>
                <a:latin typeface="Calibri"/>
                <a:cs typeface="Calibri"/>
              </a:rPr>
              <a:t>N</a:t>
            </a:r>
            <a:r>
              <a:rPr sz="2400" u="heavy" spc="-15" dirty="0">
                <a:solidFill>
                  <a:srgbClr val="003399"/>
                </a:solidFill>
                <a:latin typeface="Calibri"/>
                <a:cs typeface="Calibri"/>
              </a:rPr>
              <a:t>ame</a:t>
            </a:r>
            <a:r>
              <a:rPr sz="2400" u="heavy" dirty="0">
                <a:solidFill>
                  <a:srgbClr val="003399"/>
                </a:solidFill>
                <a:latin typeface="Calibri"/>
                <a:cs typeface="Calibri"/>
              </a:rPr>
              <a:t> 	</a:t>
            </a:r>
            <a:endParaRPr sz="2400" dirty="0">
              <a:latin typeface="Calibri"/>
              <a:cs typeface="Calibri"/>
            </a:endParaRPr>
          </a:p>
        </p:txBody>
      </p:sp>
      <p:sp>
        <p:nvSpPr>
          <p:cNvPr id="5" name="object 5"/>
          <p:cNvSpPr/>
          <p:nvPr/>
        </p:nvSpPr>
        <p:spPr>
          <a:xfrm>
            <a:off x="3505200" y="1371600"/>
            <a:ext cx="5229225" cy="819150"/>
          </a:xfrm>
          <a:custGeom>
            <a:avLst/>
            <a:gdLst/>
            <a:ahLst/>
            <a:cxnLst/>
            <a:rect l="l" t="t" r="r" b="b"/>
            <a:pathLst>
              <a:path w="5229225" h="819150">
                <a:moveTo>
                  <a:pt x="0" y="0"/>
                </a:moveTo>
                <a:lnTo>
                  <a:pt x="5229225" y="0"/>
                </a:lnTo>
                <a:lnTo>
                  <a:pt x="5229225" y="819150"/>
                </a:lnTo>
                <a:lnTo>
                  <a:pt x="0" y="819150"/>
                </a:lnTo>
                <a:lnTo>
                  <a:pt x="0" y="0"/>
                </a:lnTo>
                <a:close/>
              </a:path>
            </a:pathLst>
          </a:custGeom>
          <a:ln w="9525">
            <a:solidFill>
              <a:srgbClr val="000000"/>
            </a:solidFill>
          </a:ln>
        </p:spPr>
        <p:txBody>
          <a:bodyPr wrap="square" lIns="0" tIns="0" rIns="0" bIns="0" rtlCol="0"/>
          <a:lstStyle/>
          <a:p>
            <a:endParaRPr/>
          </a:p>
        </p:txBody>
      </p:sp>
      <p:sp>
        <p:nvSpPr>
          <p:cNvPr id="6" name="object 6"/>
          <p:cNvSpPr txBox="1"/>
          <p:nvPr/>
        </p:nvSpPr>
        <p:spPr>
          <a:xfrm>
            <a:off x="3505200" y="1451483"/>
            <a:ext cx="5270499" cy="615553"/>
          </a:xfrm>
          <a:prstGeom prst="rect">
            <a:avLst/>
          </a:prstGeom>
        </p:spPr>
        <p:txBody>
          <a:bodyPr vert="horz" wrap="square" lIns="0" tIns="0" rIns="0" bIns="0" rtlCol="0">
            <a:spAutoFit/>
          </a:bodyPr>
          <a:lstStyle/>
          <a:p>
            <a:pPr marL="1030605" marR="5080" indent="-1018540">
              <a:lnSpc>
                <a:spcPct val="100499"/>
              </a:lnSpc>
            </a:pPr>
            <a:r>
              <a:rPr sz="2000" b="1" spc="-25" dirty="0">
                <a:solidFill>
                  <a:srgbClr val="17375E"/>
                </a:solidFill>
                <a:latin typeface="Calibri"/>
                <a:cs typeface="Calibri"/>
              </a:rPr>
              <a:t>R</a:t>
            </a:r>
            <a:r>
              <a:rPr sz="2000" b="1" spc="-5" dirty="0">
                <a:solidFill>
                  <a:srgbClr val="17375E"/>
                </a:solidFill>
                <a:latin typeface="Calibri"/>
                <a:cs typeface="Calibri"/>
              </a:rPr>
              <a:t>e</a:t>
            </a:r>
            <a:r>
              <a:rPr sz="2000" b="1" dirty="0">
                <a:solidFill>
                  <a:srgbClr val="17375E"/>
                </a:solidFill>
                <a:latin typeface="Calibri"/>
                <a:cs typeface="Calibri"/>
              </a:rPr>
              <a:t>qu</a:t>
            </a:r>
            <a:r>
              <a:rPr sz="2000" b="1" spc="-5" dirty="0">
                <a:solidFill>
                  <a:srgbClr val="17375E"/>
                </a:solidFill>
                <a:latin typeface="Calibri"/>
                <a:cs typeface="Calibri"/>
              </a:rPr>
              <a:t>e</a:t>
            </a:r>
            <a:r>
              <a:rPr sz="2000" b="1" spc="-20" dirty="0">
                <a:solidFill>
                  <a:srgbClr val="17375E"/>
                </a:solidFill>
                <a:latin typeface="Calibri"/>
                <a:cs typeface="Calibri"/>
              </a:rPr>
              <a:t>s</a:t>
            </a:r>
            <a:r>
              <a:rPr sz="2000" b="1" dirty="0">
                <a:solidFill>
                  <a:srgbClr val="17375E"/>
                </a:solidFill>
                <a:latin typeface="Calibri"/>
                <a:cs typeface="Calibri"/>
              </a:rPr>
              <a:t>t</a:t>
            </a:r>
            <a:r>
              <a:rPr sz="2000" b="1" spc="-35" dirty="0">
                <a:solidFill>
                  <a:srgbClr val="17375E"/>
                </a:solidFill>
                <a:latin typeface="Calibri"/>
                <a:cs typeface="Calibri"/>
              </a:rPr>
              <a:t> </a:t>
            </a:r>
            <a:r>
              <a:rPr lang="en-US" sz="2000" b="1" spc="-35" dirty="0">
                <a:solidFill>
                  <a:srgbClr val="17375E"/>
                </a:solidFill>
                <a:latin typeface="Calibri"/>
                <a:cs typeface="Calibri"/>
              </a:rPr>
              <a:t>application access </a:t>
            </a:r>
            <a:r>
              <a:rPr sz="2000" b="1" spc="-10" dirty="0">
                <a:solidFill>
                  <a:srgbClr val="17375E"/>
                </a:solidFill>
                <a:latin typeface="Calibri"/>
                <a:cs typeface="Calibri"/>
              </a:rPr>
              <a:t>a</a:t>
            </a:r>
            <a:r>
              <a:rPr sz="2000" b="1" dirty="0">
                <a:solidFill>
                  <a:srgbClr val="17375E"/>
                </a:solidFill>
                <a:latin typeface="Calibri"/>
                <a:cs typeface="Calibri"/>
              </a:rPr>
              <a:t>nd</a:t>
            </a:r>
            <a:r>
              <a:rPr sz="2000" b="1" spc="-5" dirty="0">
                <a:solidFill>
                  <a:srgbClr val="17375E"/>
                </a:solidFill>
                <a:latin typeface="Calibri"/>
                <a:cs typeface="Calibri"/>
              </a:rPr>
              <a:t> </a:t>
            </a:r>
            <a:r>
              <a:rPr lang="en-US" sz="2000" b="1" spc="-5" dirty="0">
                <a:solidFill>
                  <a:srgbClr val="17375E"/>
                </a:solidFill>
                <a:latin typeface="Calibri"/>
                <a:cs typeface="Calibri"/>
              </a:rPr>
              <a:t>appropriate roles </a:t>
            </a:r>
            <a:r>
              <a:rPr sz="2000" b="1" dirty="0">
                <a:solidFill>
                  <a:srgbClr val="17375E"/>
                </a:solidFill>
                <a:latin typeface="Calibri"/>
                <a:cs typeface="Calibri"/>
              </a:rPr>
              <a:t>th</a:t>
            </a:r>
            <a:r>
              <a:rPr sz="2000" b="1" spc="-30" dirty="0">
                <a:solidFill>
                  <a:srgbClr val="17375E"/>
                </a:solidFill>
                <a:latin typeface="Calibri"/>
                <a:cs typeface="Calibri"/>
              </a:rPr>
              <a:t>r</a:t>
            </a:r>
            <a:r>
              <a:rPr sz="2000" b="1" dirty="0">
                <a:solidFill>
                  <a:srgbClr val="17375E"/>
                </a:solidFill>
                <a:latin typeface="Calibri"/>
                <a:cs typeface="Calibri"/>
              </a:rPr>
              <a:t>ou</a:t>
            </a:r>
            <a:r>
              <a:rPr sz="2000" b="1" spc="-5" dirty="0">
                <a:solidFill>
                  <a:srgbClr val="17375E"/>
                </a:solidFill>
                <a:latin typeface="Calibri"/>
                <a:cs typeface="Calibri"/>
              </a:rPr>
              <a:t>g</a:t>
            </a:r>
            <a:r>
              <a:rPr sz="2000" b="1" dirty="0">
                <a:solidFill>
                  <a:srgbClr val="17375E"/>
                </a:solidFill>
                <a:latin typeface="Calibri"/>
                <a:cs typeface="Calibri"/>
              </a:rPr>
              <a:t>h</a:t>
            </a:r>
            <a:r>
              <a:rPr sz="2000" b="1" spc="-15" dirty="0">
                <a:solidFill>
                  <a:srgbClr val="17375E"/>
                </a:solidFill>
                <a:latin typeface="Calibri"/>
                <a:cs typeface="Calibri"/>
              </a:rPr>
              <a:t> </a:t>
            </a:r>
            <a:r>
              <a:rPr sz="2000" b="1" dirty="0">
                <a:solidFill>
                  <a:srgbClr val="17375E"/>
                </a:solidFill>
                <a:latin typeface="Calibri"/>
                <a:cs typeface="Calibri"/>
              </a:rPr>
              <a:t>the T</a:t>
            </a:r>
            <a:r>
              <a:rPr sz="2000" b="1" spc="-30" dirty="0">
                <a:solidFill>
                  <a:srgbClr val="17375E"/>
                </a:solidFill>
                <a:latin typeface="Calibri"/>
                <a:cs typeface="Calibri"/>
              </a:rPr>
              <a:t>E</a:t>
            </a:r>
            <a:r>
              <a:rPr sz="2000" b="1" spc="-5" dirty="0">
                <a:solidFill>
                  <a:srgbClr val="17375E"/>
                </a:solidFill>
                <a:latin typeface="Calibri"/>
                <a:cs typeface="Calibri"/>
              </a:rPr>
              <a:t>A</a:t>
            </a:r>
            <a:r>
              <a:rPr lang="en-US" sz="2000" b="1" dirty="0">
                <a:solidFill>
                  <a:srgbClr val="17375E"/>
                </a:solidFill>
                <a:latin typeface="Calibri"/>
                <a:cs typeface="Calibri"/>
              </a:rPr>
              <a:t>L</a:t>
            </a:r>
            <a:r>
              <a:rPr sz="2000" b="1" spc="-25" dirty="0">
                <a:solidFill>
                  <a:srgbClr val="17375E"/>
                </a:solidFill>
                <a:latin typeface="Calibri"/>
                <a:cs typeface="Calibri"/>
              </a:rPr>
              <a:t> </a:t>
            </a:r>
            <a:r>
              <a:rPr sz="2000" b="1" dirty="0">
                <a:solidFill>
                  <a:srgbClr val="17375E"/>
                </a:solidFill>
                <a:latin typeface="Calibri"/>
                <a:cs typeface="Calibri"/>
              </a:rPr>
              <a:t>onl</a:t>
            </a:r>
            <a:r>
              <a:rPr sz="2000" b="1" spc="-5" dirty="0">
                <a:solidFill>
                  <a:srgbClr val="17375E"/>
                </a:solidFill>
                <a:latin typeface="Calibri"/>
                <a:cs typeface="Calibri"/>
              </a:rPr>
              <a:t>i</a:t>
            </a:r>
            <a:r>
              <a:rPr sz="2000" b="1" dirty="0">
                <a:solidFill>
                  <a:srgbClr val="17375E"/>
                </a:solidFill>
                <a:latin typeface="Calibri"/>
                <a:cs typeface="Calibri"/>
              </a:rPr>
              <a:t>ne</a:t>
            </a:r>
            <a:r>
              <a:rPr sz="2000" b="1" spc="-25" dirty="0">
                <a:solidFill>
                  <a:srgbClr val="17375E"/>
                </a:solidFill>
                <a:latin typeface="Calibri"/>
                <a:cs typeface="Calibri"/>
              </a:rPr>
              <a:t> </a:t>
            </a:r>
            <a:r>
              <a:rPr sz="2000" b="1" spc="-35" dirty="0">
                <a:solidFill>
                  <a:srgbClr val="17375E"/>
                </a:solidFill>
                <a:latin typeface="Calibri"/>
                <a:cs typeface="Calibri"/>
              </a:rPr>
              <a:t>s</a:t>
            </a:r>
            <a:r>
              <a:rPr sz="2000" b="1" spc="-15" dirty="0">
                <a:solidFill>
                  <a:srgbClr val="17375E"/>
                </a:solidFill>
                <a:latin typeface="Calibri"/>
                <a:cs typeface="Calibri"/>
              </a:rPr>
              <a:t>y</a:t>
            </a:r>
            <a:r>
              <a:rPr sz="2000" b="1" spc="-20" dirty="0">
                <a:solidFill>
                  <a:srgbClr val="17375E"/>
                </a:solidFill>
                <a:latin typeface="Calibri"/>
                <a:cs typeface="Calibri"/>
              </a:rPr>
              <a:t>s</a:t>
            </a:r>
            <a:r>
              <a:rPr sz="2000" b="1" spc="-25" dirty="0">
                <a:solidFill>
                  <a:srgbClr val="17375E"/>
                </a:solidFill>
                <a:latin typeface="Calibri"/>
                <a:cs typeface="Calibri"/>
              </a:rPr>
              <a:t>t</a:t>
            </a:r>
            <a:r>
              <a:rPr sz="2000" b="1" spc="-5" dirty="0">
                <a:solidFill>
                  <a:srgbClr val="17375E"/>
                </a:solidFill>
                <a:latin typeface="Calibri"/>
                <a:cs typeface="Calibri"/>
              </a:rPr>
              <a:t>e</a:t>
            </a:r>
            <a:r>
              <a:rPr sz="2000" b="1" dirty="0">
                <a:solidFill>
                  <a:srgbClr val="17375E"/>
                </a:solidFill>
                <a:latin typeface="Calibri"/>
                <a:cs typeface="Calibri"/>
              </a:rPr>
              <a:t>m.</a:t>
            </a:r>
            <a:endParaRPr sz="2000" dirty="0">
              <a:latin typeface="Calibri"/>
              <a:cs typeface="Calibri"/>
            </a:endParaRPr>
          </a:p>
        </p:txBody>
      </p:sp>
      <p:sp>
        <p:nvSpPr>
          <p:cNvPr id="7" name="object 7"/>
          <p:cNvSpPr/>
          <p:nvPr/>
        </p:nvSpPr>
        <p:spPr>
          <a:xfrm>
            <a:off x="3505200" y="2543175"/>
            <a:ext cx="5229225" cy="790575"/>
          </a:xfrm>
          <a:custGeom>
            <a:avLst/>
            <a:gdLst/>
            <a:ahLst/>
            <a:cxnLst/>
            <a:rect l="l" t="t" r="r" b="b"/>
            <a:pathLst>
              <a:path w="5229225" h="790575">
                <a:moveTo>
                  <a:pt x="0" y="0"/>
                </a:moveTo>
                <a:lnTo>
                  <a:pt x="5229225" y="0"/>
                </a:lnTo>
                <a:lnTo>
                  <a:pt x="5229225" y="790575"/>
                </a:lnTo>
                <a:lnTo>
                  <a:pt x="0" y="790575"/>
                </a:lnTo>
                <a:lnTo>
                  <a:pt x="0" y="0"/>
                </a:lnTo>
                <a:close/>
              </a:path>
            </a:pathLst>
          </a:custGeom>
          <a:ln w="9525">
            <a:solidFill>
              <a:srgbClr val="000000"/>
            </a:solidFill>
          </a:ln>
        </p:spPr>
        <p:txBody>
          <a:bodyPr wrap="square" lIns="0" tIns="0" rIns="0" bIns="0" rtlCol="0"/>
          <a:lstStyle/>
          <a:p>
            <a:endParaRPr/>
          </a:p>
        </p:txBody>
      </p:sp>
      <p:sp>
        <p:nvSpPr>
          <p:cNvPr id="8" name="object 8"/>
          <p:cNvSpPr txBox="1"/>
          <p:nvPr/>
        </p:nvSpPr>
        <p:spPr>
          <a:xfrm>
            <a:off x="3352800" y="2638778"/>
            <a:ext cx="5791200" cy="615553"/>
          </a:xfrm>
          <a:prstGeom prst="rect">
            <a:avLst/>
          </a:prstGeom>
        </p:spPr>
        <p:txBody>
          <a:bodyPr vert="horz" wrap="square" lIns="0" tIns="0" rIns="0" bIns="0" rtlCol="0">
            <a:spAutoFit/>
          </a:bodyPr>
          <a:lstStyle/>
          <a:p>
            <a:pPr marL="2030095" marR="5080" indent="-2018030">
              <a:lnSpc>
                <a:spcPct val="100499"/>
              </a:lnSpc>
            </a:pPr>
            <a:r>
              <a:rPr sz="2000" b="1" spc="-155" dirty="0">
                <a:solidFill>
                  <a:srgbClr val="17375E"/>
                </a:solidFill>
                <a:latin typeface="Calibri"/>
                <a:cs typeface="Calibri"/>
              </a:rPr>
              <a:t>Y</a:t>
            </a:r>
            <a:r>
              <a:rPr sz="2000" b="1" dirty="0">
                <a:solidFill>
                  <a:srgbClr val="17375E"/>
                </a:solidFill>
                <a:latin typeface="Calibri"/>
                <a:cs typeface="Calibri"/>
              </a:rPr>
              <a:t>our</a:t>
            </a:r>
            <a:r>
              <a:rPr sz="2000" b="1" spc="-40" dirty="0">
                <a:solidFill>
                  <a:srgbClr val="17375E"/>
                </a:solidFill>
                <a:latin typeface="Calibri"/>
                <a:cs typeface="Calibri"/>
              </a:rPr>
              <a:t> </a:t>
            </a:r>
            <a:r>
              <a:rPr lang="en-US" sz="2000" b="1" spc="-40" dirty="0">
                <a:solidFill>
                  <a:srgbClr val="17375E"/>
                </a:solidFill>
                <a:latin typeface="Calibri"/>
                <a:cs typeface="Calibri"/>
              </a:rPr>
              <a:t>Organization Approver or Alternate Approver</a:t>
            </a:r>
            <a:r>
              <a:rPr sz="2000" b="1" spc="-35" dirty="0">
                <a:solidFill>
                  <a:srgbClr val="17375E"/>
                </a:solidFill>
                <a:latin typeface="Calibri"/>
                <a:cs typeface="Calibri"/>
              </a:rPr>
              <a:t> </a:t>
            </a:r>
            <a:r>
              <a:rPr lang="en-US" sz="2000" b="1" spc="-35" dirty="0">
                <a:solidFill>
                  <a:srgbClr val="17375E"/>
                </a:solidFill>
                <a:latin typeface="Calibri"/>
                <a:cs typeface="Calibri"/>
              </a:rPr>
              <a:t>may</a:t>
            </a:r>
          </a:p>
          <a:p>
            <a:pPr marL="2030095" marR="5080" indent="-2018030">
              <a:lnSpc>
                <a:spcPct val="100499"/>
              </a:lnSpc>
            </a:pPr>
            <a:r>
              <a:rPr lang="en-US" sz="2000" b="1" spc="-30" dirty="0">
                <a:solidFill>
                  <a:srgbClr val="17375E"/>
                </a:solidFill>
                <a:latin typeface="Calibri"/>
                <a:cs typeface="Calibri"/>
              </a:rPr>
              <a:t>r</a:t>
            </a:r>
            <a:r>
              <a:rPr sz="2000" b="1" spc="-15" dirty="0">
                <a:solidFill>
                  <a:srgbClr val="17375E"/>
                </a:solidFill>
                <a:latin typeface="Calibri"/>
                <a:cs typeface="Calibri"/>
              </a:rPr>
              <a:t>e</a:t>
            </a:r>
            <a:r>
              <a:rPr sz="2000" b="1" spc="-5" dirty="0">
                <a:solidFill>
                  <a:srgbClr val="17375E"/>
                </a:solidFill>
                <a:latin typeface="Calibri"/>
                <a:cs typeface="Calibri"/>
              </a:rPr>
              <a:t>vi</a:t>
            </a:r>
            <a:r>
              <a:rPr sz="2000" b="1" spc="-15" dirty="0">
                <a:solidFill>
                  <a:srgbClr val="17375E"/>
                </a:solidFill>
                <a:latin typeface="Calibri"/>
                <a:cs typeface="Calibri"/>
              </a:rPr>
              <a:t>e</a:t>
            </a:r>
            <a:r>
              <a:rPr sz="2000" b="1" spc="-20" dirty="0">
                <a:solidFill>
                  <a:srgbClr val="17375E"/>
                </a:solidFill>
                <a:latin typeface="Calibri"/>
                <a:cs typeface="Calibri"/>
              </a:rPr>
              <a:t>w</a:t>
            </a:r>
            <a:r>
              <a:rPr lang="en-US" sz="2000" b="1" dirty="0">
                <a:solidFill>
                  <a:srgbClr val="17375E"/>
                </a:solidFill>
                <a:latin typeface="Calibri"/>
                <a:cs typeface="Calibri"/>
              </a:rPr>
              <a:t>/</a:t>
            </a:r>
            <a:r>
              <a:rPr lang="en-US" sz="2000" b="1" spc="-10" dirty="0">
                <a:solidFill>
                  <a:srgbClr val="17375E"/>
                </a:solidFill>
                <a:latin typeface="Calibri"/>
                <a:cs typeface="Calibri"/>
              </a:rPr>
              <a:t>deny </a:t>
            </a:r>
            <a:r>
              <a:rPr lang="en-US" sz="2000" b="1" spc="-40" dirty="0">
                <a:solidFill>
                  <a:srgbClr val="17375E"/>
                </a:solidFill>
                <a:latin typeface="Calibri"/>
                <a:cs typeface="Calibri"/>
              </a:rPr>
              <a:t>the</a:t>
            </a:r>
            <a:r>
              <a:rPr sz="2000" b="1" dirty="0">
                <a:solidFill>
                  <a:srgbClr val="17375E"/>
                </a:solidFill>
                <a:latin typeface="Calibri"/>
                <a:cs typeface="Calibri"/>
              </a:rPr>
              <a:t> </a:t>
            </a:r>
            <a:r>
              <a:rPr sz="2000" b="1" spc="-30" dirty="0">
                <a:solidFill>
                  <a:srgbClr val="17375E"/>
                </a:solidFill>
                <a:latin typeface="Calibri"/>
                <a:cs typeface="Calibri"/>
              </a:rPr>
              <a:t>r</a:t>
            </a:r>
            <a:r>
              <a:rPr sz="2000" b="1" spc="-5" dirty="0">
                <a:solidFill>
                  <a:srgbClr val="17375E"/>
                </a:solidFill>
                <a:latin typeface="Calibri"/>
                <a:cs typeface="Calibri"/>
              </a:rPr>
              <a:t>e</a:t>
            </a:r>
            <a:r>
              <a:rPr sz="2000" b="1" dirty="0">
                <a:solidFill>
                  <a:srgbClr val="17375E"/>
                </a:solidFill>
                <a:latin typeface="Calibri"/>
                <a:cs typeface="Calibri"/>
              </a:rPr>
              <a:t>qu</a:t>
            </a:r>
            <a:r>
              <a:rPr sz="2000" b="1" spc="-5" dirty="0">
                <a:solidFill>
                  <a:srgbClr val="17375E"/>
                </a:solidFill>
                <a:latin typeface="Calibri"/>
                <a:cs typeface="Calibri"/>
              </a:rPr>
              <a:t>e</a:t>
            </a:r>
            <a:r>
              <a:rPr sz="2000" b="1" spc="-20" dirty="0">
                <a:solidFill>
                  <a:srgbClr val="17375E"/>
                </a:solidFill>
                <a:latin typeface="Calibri"/>
                <a:cs typeface="Calibri"/>
              </a:rPr>
              <a:t>s</a:t>
            </a:r>
            <a:r>
              <a:rPr sz="2000" b="1" dirty="0">
                <a:solidFill>
                  <a:srgbClr val="17375E"/>
                </a:solidFill>
                <a:latin typeface="Calibri"/>
                <a:cs typeface="Calibri"/>
              </a:rPr>
              <a:t>t</a:t>
            </a:r>
            <a:r>
              <a:rPr lang="en-US" sz="2000" b="1" dirty="0">
                <a:solidFill>
                  <a:srgbClr val="17375E"/>
                </a:solidFill>
                <a:latin typeface="Calibri"/>
                <a:cs typeface="Calibri"/>
              </a:rPr>
              <a:t> for approval.</a:t>
            </a:r>
            <a:endParaRPr sz="2000" dirty="0">
              <a:latin typeface="Calibri"/>
              <a:cs typeface="Calibri"/>
            </a:endParaRPr>
          </a:p>
        </p:txBody>
      </p:sp>
      <p:sp>
        <p:nvSpPr>
          <p:cNvPr id="9" name="object 9"/>
          <p:cNvSpPr/>
          <p:nvPr/>
        </p:nvSpPr>
        <p:spPr>
          <a:xfrm>
            <a:off x="3505200" y="3648075"/>
            <a:ext cx="5229225" cy="1162050"/>
          </a:xfrm>
          <a:custGeom>
            <a:avLst/>
            <a:gdLst/>
            <a:ahLst/>
            <a:cxnLst/>
            <a:rect l="l" t="t" r="r" b="b"/>
            <a:pathLst>
              <a:path w="5229225" h="1162050">
                <a:moveTo>
                  <a:pt x="0" y="0"/>
                </a:moveTo>
                <a:lnTo>
                  <a:pt x="5229225" y="0"/>
                </a:lnTo>
                <a:lnTo>
                  <a:pt x="5229225" y="1162050"/>
                </a:lnTo>
                <a:lnTo>
                  <a:pt x="0" y="1162050"/>
                </a:lnTo>
                <a:lnTo>
                  <a:pt x="0" y="0"/>
                </a:lnTo>
                <a:close/>
              </a:path>
            </a:pathLst>
          </a:custGeom>
          <a:ln w="9525">
            <a:solidFill>
              <a:srgbClr val="000000"/>
            </a:solidFill>
          </a:ln>
        </p:spPr>
        <p:txBody>
          <a:bodyPr wrap="square" lIns="0" tIns="0" rIns="0" bIns="0" rtlCol="0"/>
          <a:lstStyle/>
          <a:p>
            <a:endParaRPr/>
          </a:p>
        </p:txBody>
      </p:sp>
      <p:sp>
        <p:nvSpPr>
          <p:cNvPr id="10" name="object 10"/>
          <p:cNvSpPr txBox="1"/>
          <p:nvPr/>
        </p:nvSpPr>
        <p:spPr>
          <a:xfrm>
            <a:off x="3685159" y="3727958"/>
            <a:ext cx="4866640" cy="923330"/>
          </a:xfrm>
          <a:prstGeom prst="rect">
            <a:avLst/>
          </a:prstGeom>
        </p:spPr>
        <p:txBody>
          <a:bodyPr vert="horz" wrap="square" lIns="0" tIns="0" rIns="0" bIns="0" rtlCol="0">
            <a:spAutoFit/>
          </a:bodyPr>
          <a:lstStyle/>
          <a:p>
            <a:pPr marL="12700" marR="5080" algn="ctr">
              <a:lnSpc>
                <a:spcPct val="100299"/>
              </a:lnSpc>
            </a:pPr>
            <a:r>
              <a:rPr sz="2000" b="1" dirty="0">
                <a:solidFill>
                  <a:srgbClr val="17375E"/>
                </a:solidFill>
                <a:latin typeface="Calibri"/>
                <a:cs typeface="Calibri"/>
              </a:rPr>
              <a:t>If</a:t>
            </a:r>
            <a:r>
              <a:rPr sz="2000" b="1" spc="-20" dirty="0">
                <a:solidFill>
                  <a:srgbClr val="17375E"/>
                </a:solidFill>
                <a:latin typeface="Calibri"/>
                <a:cs typeface="Calibri"/>
              </a:rPr>
              <a:t> </a:t>
            </a:r>
            <a:r>
              <a:rPr sz="2000" b="1" dirty="0">
                <a:solidFill>
                  <a:srgbClr val="17375E"/>
                </a:solidFill>
                <a:latin typeface="Calibri"/>
                <a:cs typeface="Calibri"/>
              </a:rPr>
              <a:t>the</a:t>
            </a:r>
            <a:r>
              <a:rPr sz="2000" b="1" spc="-10" dirty="0">
                <a:solidFill>
                  <a:srgbClr val="17375E"/>
                </a:solidFill>
                <a:latin typeface="Calibri"/>
                <a:cs typeface="Calibri"/>
              </a:rPr>
              <a:t> </a:t>
            </a:r>
            <a:r>
              <a:rPr sz="2000" b="1" spc="-30" dirty="0">
                <a:solidFill>
                  <a:srgbClr val="17375E"/>
                </a:solidFill>
                <a:latin typeface="Calibri"/>
                <a:cs typeface="Calibri"/>
              </a:rPr>
              <a:t>r</a:t>
            </a:r>
            <a:r>
              <a:rPr sz="2000" b="1" spc="-5" dirty="0">
                <a:solidFill>
                  <a:srgbClr val="17375E"/>
                </a:solidFill>
                <a:latin typeface="Calibri"/>
                <a:cs typeface="Calibri"/>
              </a:rPr>
              <a:t>e</a:t>
            </a:r>
            <a:r>
              <a:rPr sz="2000" b="1" dirty="0">
                <a:solidFill>
                  <a:srgbClr val="17375E"/>
                </a:solidFill>
                <a:latin typeface="Calibri"/>
                <a:cs typeface="Calibri"/>
              </a:rPr>
              <a:t>qu</a:t>
            </a:r>
            <a:r>
              <a:rPr sz="2000" b="1" spc="-5" dirty="0">
                <a:solidFill>
                  <a:srgbClr val="17375E"/>
                </a:solidFill>
                <a:latin typeface="Calibri"/>
                <a:cs typeface="Calibri"/>
              </a:rPr>
              <a:t>e</a:t>
            </a:r>
            <a:r>
              <a:rPr sz="2000" b="1" spc="-20" dirty="0">
                <a:solidFill>
                  <a:srgbClr val="17375E"/>
                </a:solidFill>
                <a:latin typeface="Calibri"/>
                <a:cs typeface="Calibri"/>
              </a:rPr>
              <a:t>s</a:t>
            </a:r>
            <a:r>
              <a:rPr sz="2000" b="1" dirty="0">
                <a:solidFill>
                  <a:srgbClr val="17375E"/>
                </a:solidFill>
                <a:latin typeface="Calibri"/>
                <a:cs typeface="Calibri"/>
              </a:rPr>
              <a:t>t</a:t>
            </a:r>
            <a:r>
              <a:rPr sz="2000" b="1" spc="-10" dirty="0">
                <a:solidFill>
                  <a:srgbClr val="17375E"/>
                </a:solidFill>
                <a:latin typeface="Calibri"/>
                <a:cs typeface="Calibri"/>
              </a:rPr>
              <a:t> </a:t>
            </a:r>
            <a:r>
              <a:rPr sz="2000" b="1" spc="-5" dirty="0">
                <a:solidFill>
                  <a:srgbClr val="17375E"/>
                </a:solidFill>
                <a:latin typeface="Calibri"/>
                <a:cs typeface="Calibri"/>
              </a:rPr>
              <a:t>i</a:t>
            </a:r>
            <a:r>
              <a:rPr sz="2000" b="1" dirty="0">
                <a:solidFill>
                  <a:srgbClr val="17375E"/>
                </a:solidFill>
                <a:latin typeface="Calibri"/>
                <a:cs typeface="Calibri"/>
              </a:rPr>
              <a:t>s</a:t>
            </a:r>
            <a:r>
              <a:rPr sz="2000" b="1" spc="-5" dirty="0">
                <a:solidFill>
                  <a:srgbClr val="17375E"/>
                </a:solidFill>
                <a:latin typeface="Calibri"/>
                <a:cs typeface="Calibri"/>
              </a:rPr>
              <a:t> </a:t>
            </a:r>
            <a:r>
              <a:rPr sz="2000" b="1" spc="-10" dirty="0">
                <a:solidFill>
                  <a:srgbClr val="17375E"/>
                </a:solidFill>
                <a:latin typeface="Calibri"/>
                <a:cs typeface="Calibri"/>
              </a:rPr>
              <a:t>a</a:t>
            </a:r>
            <a:r>
              <a:rPr sz="2000" b="1" dirty="0">
                <a:solidFill>
                  <a:srgbClr val="17375E"/>
                </a:solidFill>
                <a:latin typeface="Calibri"/>
                <a:cs typeface="Calibri"/>
              </a:rPr>
              <a:t>pp</a:t>
            </a:r>
            <a:r>
              <a:rPr sz="2000" b="1" spc="-30" dirty="0">
                <a:solidFill>
                  <a:srgbClr val="17375E"/>
                </a:solidFill>
                <a:latin typeface="Calibri"/>
                <a:cs typeface="Calibri"/>
              </a:rPr>
              <a:t>r</a:t>
            </a:r>
            <a:r>
              <a:rPr sz="2000" b="1" dirty="0">
                <a:solidFill>
                  <a:srgbClr val="17375E"/>
                </a:solidFill>
                <a:latin typeface="Calibri"/>
                <a:cs typeface="Calibri"/>
              </a:rPr>
              <a:t>op</a:t>
            </a:r>
            <a:r>
              <a:rPr sz="2000" b="1" spc="-5" dirty="0">
                <a:solidFill>
                  <a:srgbClr val="17375E"/>
                </a:solidFill>
                <a:latin typeface="Calibri"/>
                <a:cs typeface="Calibri"/>
              </a:rPr>
              <a:t>ri</a:t>
            </a:r>
            <a:r>
              <a:rPr sz="2000" b="1" spc="-30" dirty="0">
                <a:solidFill>
                  <a:srgbClr val="17375E"/>
                </a:solidFill>
                <a:latin typeface="Calibri"/>
                <a:cs typeface="Calibri"/>
              </a:rPr>
              <a:t>a</a:t>
            </a:r>
            <a:r>
              <a:rPr sz="2000" b="1" spc="-25" dirty="0">
                <a:solidFill>
                  <a:srgbClr val="17375E"/>
                </a:solidFill>
                <a:latin typeface="Calibri"/>
                <a:cs typeface="Calibri"/>
              </a:rPr>
              <a:t>t</a:t>
            </a:r>
            <a:r>
              <a:rPr sz="2000" b="1" spc="-5" dirty="0">
                <a:solidFill>
                  <a:srgbClr val="17375E"/>
                </a:solidFill>
                <a:latin typeface="Calibri"/>
                <a:cs typeface="Calibri"/>
              </a:rPr>
              <a:t>e</a:t>
            </a:r>
            <a:r>
              <a:rPr sz="2000" b="1" dirty="0">
                <a:solidFill>
                  <a:srgbClr val="17375E"/>
                </a:solidFill>
                <a:latin typeface="Calibri"/>
                <a:cs typeface="Calibri"/>
              </a:rPr>
              <a:t>,</a:t>
            </a:r>
            <a:r>
              <a:rPr sz="2000" b="1" spc="-10" dirty="0">
                <a:solidFill>
                  <a:srgbClr val="17375E"/>
                </a:solidFill>
                <a:latin typeface="Calibri"/>
                <a:cs typeface="Calibri"/>
              </a:rPr>
              <a:t> </a:t>
            </a:r>
            <a:r>
              <a:rPr sz="2000" b="1" dirty="0">
                <a:solidFill>
                  <a:srgbClr val="17375E"/>
                </a:solidFill>
                <a:latin typeface="Calibri"/>
                <a:cs typeface="Calibri"/>
              </a:rPr>
              <a:t>the</a:t>
            </a:r>
            <a:r>
              <a:rPr sz="2000" b="1" spc="-20" dirty="0">
                <a:solidFill>
                  <a:srgbClr val="17375E"/>
                </a:solidFill>
                <a:latin typeface="Calibri"/>
                <a:cs typeface="Calibri"/>
              </a:rPr>
              <a:t> </a:t>
            </a:r>
            <a:r>
              <a:rPr lang="en-US" sz="2000" b="1" dirty="0">
                <a:solidFill>
                  <a:srgbClr val="17375E"/>
                </a:solidFill>
                <a:latin typeface="Calibri"/>
                <a:cs typeface="Calibri"/>
              </a:rPr>
              <a:t>TEA Application Approver</a:t>
            </a:r>
            <a:r>
              <a:rPr sz="2000" b="1" spc="-30" dirty="0">
                <a:solidFill>
                  <a:srgbClr val="17375E"/>
                </a:solidFill>
                <a:latin typeface="Calibri"/>
                <a:cs typeface="Calibri"/>
              </a:rPr>
              <a:t> </a:t>
            </a:r>
            <a:r>
              <a:rPr lang="en-US" sz="2000" b="1" spc="-30" dirty="0">
                <a:solidFill>
                  <a:srgbClr val="17375E"/>
                </a:solidFill>
                <a:latin typeface="Calibri"/>
                <a:cs typeface="Calibri"/>
              </a:rPr>
              <a:t>would </a:t>
            </a:r>
            <a:r>
              <a:rPr sz="2000" b="1" spc="-10" dirty="0">
                <a:solidFill>
                  <a:srgbClr val="17375E"/>
                </a:solidFill>
                <a:latin typeface="Calibri"/>
                <a:cs typeface="Calibri"/>
              </a:rPr>
              <a:t>a</a:t>
            </a:r>
            <a:r>
              <a:rPr sz="2000" b="1" dirty="0">
                <a:solidFill>
                  <a:srgbClr val="17375E"/>
                </a:solidFill>
                <a:latin typeface="Calibri"/>
                <a:cs typeface="Calibri"/>
              </a:rPr>
              <a:t>pp</a:t>
            </a:r>
            <a:r>
              <a:rPr sz="2000" b="1" spc="-30" dirty="0">
                <a:solidFill>
                  <a:srgbClr val="17375E"/>
                </a:solidFill>
                <a:latin typeface="Calibri"/>
                <a:cs typeface="Calibri"/>
              </a:rPr>
              <a:t>r</a:t>
            </a:r>
            <a:r>
              <a:rPr sz="2000" b="1" dirty="0">
                <a:solidFill>
                  <a:srgbClr val="17375E"/>
                </a:solidFill>
                <a:latin typeface="Calibri"/>
                <a:cs typeface="Calibri"/>
              </a:rPr>
              <a:t>o</a:t>
            </a:r>
            <a:r>
              <a:rPr sz="2000" b="1" spc="-25" dirty="0">
                <a:solidFill>
                  <a:srgbClr val="17375E"/>
                </a:solidFill>
                <a:latin typeface="Calibri"/>
                <a:cs typeface="Calibri"/>
              </a:rPr>
              <a:t>v</a:t>
            </a:r>
            <a:r>
              <a:rPr sz="2000" b="1" spc="-5" dirty="0">
                <a:solidFill>
                  <a:srgbClr val="17375E"/>
                </a:solidFill>
                <a:latin typeface="Calibri"/>
                <a:cs typeface="Calibri"/>
              </a:rPr>
              <a:t>e </a:t>
            </a:r>
            <a:r>
              <a:rPr sz="2000" b="1" spc="-30" dirty="0">
                <a:solidFill>
                  <a:srgbClr val="17375E"/>
                </a:solidFill>
                <a:latin typeface="Calibri"/>
                <a:cs typeface="Calibri"/>
              </a:rPr>
              <a:t>y</a:t>
            </a:r>
            <a:r>
              <a:rPr sz="2000" b="1" dirty="0">
                <a:solidFill>
                  <a:srgbClr val="17375E"/>
                </a:solidFill>
                <a:latin typeface="Calibri"/>
                <a:cs typeface="Calibri"/>
              </a:rPr>
              <a:t>our</a:t>
            </a:r>
            <a:r>
              <a:rPr sz="2000" b="1" spc="-15" dirty="0">
                <a:solidFill>
                  <a:srgbClr val="17375E"/>
                </a:solidFill>
                <a:latin typeface="Calibri"/>
                <a:cs typeface="Calibri"/>
              </a:rPr>
              <a:t> </a:t>
            </a:r>
            <a:r>
              <a:rPr sz="2000" b="1" spc="-30" dirty="0">
                <a:solidFill>
                  <a:srgbClr val="17375E"/>
                </a:solidFill>
                <a:latin typeface="Calibri"/>
                <a:cs typeface="Calibri"/>
              </a:rPr>
              <a:t>r</a:t>
            </a:r>
            <a:r>
              <a:rPr sz="2000" b="1" spc="-5" dirty="0">
                <a:solidFill>
                  <a:srgbClr val="17375E"/>
                </a:solidFill>
                <a:latin typeface="Calibri"/>
                <a:cs typeface="Calibri"/>
              </a:rPr>
              <a:t>e</a:t>
            </a:r>
            <a:r>
              <a:rPr sz="2000" b="1" dirty="0">
                <a:solidFill>
                  <a:srgbClr val="17375E"/>
                </a:solidFill>
                <a:latin typeface="Calibri"/>
                <a:cs typeface="Calibri"/>
              </a:rPr>
              <a:t>qu</a:t>
            </a:r>
            <a:r>
              <a:rPr sz="2000" b="1" spc="-5" dirty="0">
                <a:solidFill>
                  <a:srgbClr val="17375E"/>
                </a:solidFill>
                <a:latin typeface="Calibri"/>
                <a:cs typeface="Calibri"/>
              </a:rPr>
              <a:t>e</a:t>
            </a:r>
            <a:r>
              <a:rPr sz="2000" b="1" spc="-20" dirty="0">
                <a:solidFill>
                  <a:srgbClr val="17375E"/>
                </a:solidFill>
                <a:latin typeface="Calibri"/>
                <a:cs typeface="Calibri"/>
              </a:rPr>
              <a:t>s</a:t>
            </a:r>
            <a:r>
              <a:rPr sz="2000" b="1" dirty="0">
                <a:solidFill>
                  <a:srgbClr val="17375E"/>
                </a:solidFill>
                <a:latin typeface="Calibri"/>
                <a:cs typeface="Calibri"/>
              </a:rPr>
              <a:t>t.</a:t>
            </a:r>
            <a:endParaRPr sz="2000" dirty="0">
              <a:latin typeface="Calibri"/>
              <a:cs typeface="Calibri"/>
            </a:endParaRPr>
          </a:p>
        </p:txBody>
      </p:sp>
      <p:sp>
        <p:nvSpPr>
          <p:cNvPr id="11" name="object 11"/>
          <p:cNvSpPr txBox="1"/>
          <p:nvPr/>
        </p:nvSpPr>
        <p:spPr>
          <a:xfrm>
            <a:off x="3505200" y="5124450"/>
            <a:ext cx="5229225" cy="923330"/>
          </a:xfrm>
          <a:prstGeom prst="rect">
            <a:avLst/>
          </a:prstGeom>
          <a:ln w="9525">
            <a:solidFill>
              <a:srgbClr val="000000"/>
            </a:solidFill>
          </a:ln>
        </p:spPr>
        <p:txBody>
          <a:bodyPr vert="horz" wrap="square" lIns="0" tIns="0" rIns="0" bIns="0" rtlCol="0">
            <a:spAutoFit/>
          </a:bodyPr>
          <a:lstStyle/>
          <a:p>
            <a:pPr marL="454659" marR="448309" indent="-2540" algn="ctr">
              <a:lnSpc>
                <a:spcPct val="100299"/>
              </a:lnSpc>
            </a:pPr>
            <a:r>
              <a:rPr sz="2000" b="1" spc="-155" dirty="0">
                <a:solidFill>
                  <a:srgbClr val="17375E"/>
                </a:solidFill>
                <a:latin typeface="Calibri"/>
                <a:cs typeface="Calibri"/>
              </a:rPr>
              <a:t>Y</a:t>
            </a:r>
            <a:r>
              <a:rPr sz="2000" b="1" dirty="0">
                <a:solidFill>
                  <a:srgbClr val="17375E"/>
                </a:solidFill>
                <a:latin typeface="Calibri"/>
                <a:cs typeface="Calibri"/>
              </a:rPr>
              <a:t>ou</a:t>
            </a:r>
            <a:r>
              <a:rPr sz="2000" b="1" spc="-30" dirty="0">
                <a:solidFill>
                  <a:srgbClr val="17375E"/>
                </a:solidFill>
                <a:latin typeface="Calibri"/>
                <a:cs typeface="Calibri"/>
              </a:rPr>
              <a:t> r</a:t>
            </a:r>
            <a:r>
              <a:rPr sz="2000" b="1" spc="-5" dirty="0">
                <a:solidFill>
                  <a:srgbClr val="17375E"/>
                </a:solidFill>
                <a:latin typeface="Calibri"/>
                <a:cs typeface="Calibri"/>
              </a:rPr>
              <a:t>e</a:t>
            </a:r>
            <a:r>
              <a:rPr sz="2000" b="1" dirty="0">
                <a:solidFill>
                  <a:srgbClr val="17375E"/>
                </a:solidFill>
                <a:latin typeface="Calibri"/>
                <a:cs typeface="Calibri"/>
              </a:rPr>
              <a:t>c</a:t>
            </a:r>
            <a:r>
              <a:rPr sz="2000" b="1" spc="-5" dirty="0">
                <a:solidFill>
                  <a:srgbClr val="17375E"/>
                </a:solidFill>
                <a:latin typeface="Calibri"/>
                <a:cs typeface="Calibri"/>
              </a:rPr>
              <a:t>ei</a:t>
            </a:r>
            <a:r>
              <a:rPr sz="2000" b="1" spc="-25" dirty="0">
                <a:solidFill>
                  <a:srgbClr val="17375E"/>
                </a:solidFill>
                <a:latin typeface="Calibri"/>
                <a:cs typeface="Calibri"/>
              </a:rPr>
              <a:t>v</a:t>
            </a:r>
            <a:r>
              <a:rPr sz="2000" b="1" dirty="0">
                <a:solidFill>
                  <a:srgbClr val="17375E"/>
                </a:solidFill>
                <a:latin typeface="Calibri"/>
                <a:cs typeface="Calibri"/>
              </a:rPr>
              <a:t>e</a:t>
            </a:r>
            <a:r>
              <a:rPr sz="2000" b="1" spc="10" dirty="0">
                <a:solidFill>
                  <a:srgbClr val="17375E"/>
                </a:solidFill>
                <a:latin typeface="Calibri"/>
                <a:cs typeface="Calibri"/>
              </a:rPr>
              <a:t> </a:t>
            </a:r>
            <a:r>
              <a:rPr sz="2000" b="1" spc="-5" dirty="0">
                <a:solidFill>
                  <a:srgbClr val="17375E"/>
                </a:solidFill>
                <a:latin typeface="Calibri"/>
                <a:cs typeface="Calibri"/>
              </a:rPr>
              <a:t>e</a:t>
            </a:r>
            <a:r>
              <a:rPr sz="2000" b="1" dirty="0">
                <a:solidFill>
                  <a:srgbClr val="17375E"/>
                </a:solidFill>
                <a:latin typeface="Calibri"/>
                <a:cs typeface="Calibri"/>
              </a:rPr>
              <a:t>m</a:t>
            </a:r>
            <a:r>
              <a:rPr sz="2000" b="1" spc="-10" dirty="0">
                <a:solidFill>
                  <a:srgbClr val="17375E"/>
                </a:solidFill>
                <a:latin typeface="Calibri"/>
                <a:cs typeface="Calibri"/>
              </a:rPr>
              <a:t>a</a:t>
            </a:r>
            <a:r>
              <a:rPr sz="2000" b="1" spc="-5" dirty="0">
                <a:solidFill>
                  <a:srgbClr val="17375E"/>
                </a:solidFill>
                <a:latin typeface="Calibri"/>
                <a:cs typeface="Calibri"/>
              </a:rPr>
              <a:t>i</a:t>
            </a:r>
            <a:r>
              <a:rPr sz="2000" b="1" dirty="0">
                <a:solidFill>
                  <a:srgbClr val="17375E"/>
                </a:solidFill>
                <a:latin typeface="Calibri"/>
                <a:cs typeface="Calibri"/>
              </a:rPr>
              <a:t>l</a:t>
            </a:r>
            <a:r>
              <a:rPr sz="2000" b="1" spc="-15" dirty="0">
                <a:solidFill>
                  <a:srgbClr val="17375E"/>
                </a:solidFill>
                <a:latin typeface="Calibri"/>
                <a:cs typeface="Calibri"/>
              </a:rPr>
              <a:t> c</a:t>
            </a:r>
            <a:r>
              <a:rPr sz="2000" b="1" dirty="0">
                <a:solidFill>
                  <a:srgbClr val="17375E"/>
                </a:solidFill>
                <a:latin typeface="Calibri"/>
                <a:cs typeface="Calibri"/>
              </a:rPr>
              <a:t>o</a:t>
            </a:r>
            <a:r>
              <a:rPr sz="2000" b="1" spc="-10" dirty="0">
                <a:solidFill>
                  <a:srgbClr val="17375E"/>
                </a:solidFill>
                <a:latin typeface="Calibri"/>
                <a:cs typeface="Calibri"/>
              </a:rPr>
              <a:t>n</a:t>
            </a:r>
            <a:r>
              <a:rPr sz="2000" b="1" dirty="0">
                <a:solidFill>
                  <a:srgbClr val="17375E"/>
                </a:solidFill>
                <a:latin typeface="Calibri"/>
                <a:cs typeface="Calibri"/>
              </a:rPr>
              <a:t>f</a:t>
            </a:r>
            <a:r>
              <a:rPr sz="2000" b="1" spc="-5" dirty="0">
                <a:solidFill>
                  <a:srgbClr val="17375E"/>
                </a:solidFill>
                <a:latin typeface="Calibri"/>
                <a:cs typeface="Calibri"/>
              </a:rPr>
              <a:t>ir</a:t>
            </a:r>
            <a:r>
              <a:rPr sz="2000" b="1" dirty="0">
                <a:solidFill>
                  <a:srgbClr val="17375E"/>
                </a:solidFill>
                <a:latin typeface="Calibri"/>
                <a:cs typeface="Calibri"/>
              </a:rPr>
              <a:t>m</a:t>
            </a:r>
            <a:r>
              <a:rPr sz="2000" b="1" spc="-30" dirty="0">
                <a:solidFill>
                  <a:srgbClr val="17375E"/>
                </a:solidFill>
                <a:latin typeface="Calibri"/>
                <a:cs typeface="Calibri"/>
              </a:rPr>
              <a:t>a</a:t>
            </a:r>
            <a:r>
              <a:rPr sz="2000" b="1" dirty="0">
                <a:solidFill>
                  <a:srgbClr val="17375E"/>
                </a:solidFill>
                <a:latin typeface="Calibri"/>
                <a:cs typeface="Calibri"/>
              </a:rPr>
              <a:t>t</a:t>
            </a:r>
            <a:r>
              <a:rPr sz="2000" b="1" spc="-5" dirty="0">
                <a:solidFill>
                  <a:srgbClr val="17375E"/>
                </a:solidFill>
                <a:latin typeface="Calibri"/>
                <a:cs typeface="Calibri"/>
              </a:rPr>
              <a:t>i</a:t>
            </a:r>
            <a:r>
              <a:rPr sz="2000" b="1" dirty="0">
                <a:solidFill>
                  <a:srgbClr val="17375E"/>
                </a:solidFill>
                <a:latin typeface="Calibri"/>
                <a:cs typeface="Calibri"/>
              </a:rPr>
              <a:t>on</a:t>
            </a:r>
            <a:r>
              <a:rPr sz="2000" b="1" spc="-30" dirty="0">
                <a:solidFill>
                  <a:srgbClr val="17375E"/>
                </a:solidFill>
                <a:latin typeface="Calibri"/>
                <a:cs typeface="Calibri"/>
              </a:rPr>
              <a:t> </a:t>
            </a:r>
            <a:r>
              <a:rPr sz="2000" b="1" dirty="0">
                <a:solidFill>
                  <a:srgbClr val="17375E"/>
                </a:solidFill>
                <a:latin typeface="Calibri"/>
                <a:cs typeface="Calibri"/>
              </a:rPr>
              <a:t>th</a:t>
            </a:r>
            <a:r>
              <a:rPr sz="2000" b="1" spc="-30" dirty="0">
                <a:solidFill>
                  <a:srgbClr val="17375E"/>
                </a:solidFill>
                <a:latin typeface="Calibri"/>
                <a:cs typeface="Calibri"/>
              </a:rPr>
              <a:t>a</a:t>
            </a:r>
            <a:r>
              <a:rPr sz="2000" b="1" dirty="0">
                <a:solidFill>
                  <a:srgbClr val="17375E"/>
                </a:solidFill>
                <a:latin typeface="Calibri"/>
                <a:cs typeface="Calibri"/>
              </a:rPr>
              <a:t>t</a:t>
            </a:r>
            <a:r>
              <a:rPr sz="2000" b="1" spc="-25" dirty="0">
                <a:solidFill>
                  <a:srgbClr val="17375E"/>
                </a:solidFill>
                <a:latin typeface="Calibri"/>
                <a:cs typeface="Calibri"/>
              </a:rPr>
              <a:t> </a:t>
            </a:r>
            <a:r>
              <a:rPr sz="2000" b="1" dirty="0">
                <a:solidFill>
                  <a:srgbClr val="17375E"/>
                </a:solidFill>
                <a:latin typeface="Calibri"/>
                <a:cs typeface="Calibri"/>
              </a:rPr>
              <a:t>the </a:t>
            </a:r>
            <a:r>
              <a:rPr sz="2000" b="1" spc="-30" dirty="0">
                <a:solidFill>
                  <a:srgbClr val="17375E"/>
                </a:solidFill>
                <a:latin typeface="Calibri"/>
                <a:cs typeface="Calibri"/>
              </a:rPr>
              <a:t>r</a:t>
            </a:r>
            <a:r>
              <a:rPr sz="2000" b="1" spc="-5" dirty="0">
                <a:solidFill>
                  <a:srgbClr val="17375E"/>
                </a:solidFill>
                <a:latin typeface="Calibri"/>
                <a:cs typeface="Calibri"/>
              </a:rPr>
              <a:t>e</a:t>
            </a:r>
            <a:r>
              <a:rPr sz="2000" b="1" dirty="0">
                <a:solidFill>
                  <a:srgbClr val="17375E"/>
                </a:solidFill>
                <a:latin typeface="Calibri"/>
                <a:cs typeface="Calibri"/>
              </a:rPr>
              <a:t>qu</a:t>
            </a:r>
            <a:r>
              <a:rPr sz="2000" b="1" spc="-5" dirty="0">
                <a:solidFill>
                  <a:srgbClr val="17375E"/>
                </a:solidFill>
                <a:latin typeface="Calibri"/>
                <a:cs typeface="Calibri"/>
              </a:rPr>
              <a:t>e</a:t>
            </a:r>
            <a:r>
              <a:rPr sz="2000" b="1" spc="-20" dirty="0">
                <a:solidFill>
                  <a:srgbClr val="17375E"/>
                </a:solidFill>
                <a:latin typeface="Calibri"/>
                <a:cs typeface="Calibri"/>
              </a:rPr>
              <a:t>s</a:t>
            </a:r>
            <a:r>
              <a:rPr sz="2000" b="1" spc="-25" dirty="0">
                <a:solidFill>
                  <a:srgbClr val="17375E"/>
                </a:solidFill>
                <a:latin typeface="Calibri"/>
                <a:cs typeface="Calibri"/>
              </a:rPr>
              <a:t>t</a:t>
            </a:r>
            <a:r>
              <a:rPr sz="2000" b="1" spc="-5" dirty="0">
                <a:solidFill>
                  <a:srgbClr val="17375E"/>
                </a:solidFill>
                <a:latin typeface="Calibri"/>
                <a:cs typeface="Calibri"/>
              </a:rPr>
              <a:t>e</a:t>
            </a:r>
            <a:r>
              <a:rPr sz="2000" b="1" dirty="0">
                <a:solidFill>
                  <a:srgbClr val="17375E"/>
                </a:solidFill>
                <a:latin typeface="Calibri"/>
                <a:cs typeface="Calibri"/>
              </a:rPr>
              <a:t>d</a:t>
            </a:r>
            <a:r>
              <a:rPr sz="2000" b="1" spc="-15" dirty="0">
                <a:solidFill>
                  <a:srgbClr val="17375E"/>
                </a:solidFill>
                <a:latin typeface="Calibri"/>
                <a:cs typeface="Calibri"/>
              </a:rPr>
              <a:t> </a:t>
            </a:r>
            <a:r>
              <a:rPr lang="en-US" sz="2000" b="1" spc="-15" dirty="0">
                <a:solidFill>
                  <a:srgbClr val="17375E"/>
                </a:solidFill>
                <a:latin typeface="Calibri"/>
                <a:cs typeface="Calibri"/>
              </a:rPr>
              <a:t>application access </a:t>
            </a:r>
            <a:r>
              <a:rPr sz="2000" b="1" spc="-10" dirty="0">
                <a:solidFill>
                  <a:srgbClr val="17375E"/>
                </a:solidFill>
                <a:latin typeface="Calibri"/>
                <a:cs typeface="Calibri"/>
              </a:rPr>
              <a:t>a</a:t>
            </a:r>
            <a:r>
              <a:rPr sz="2000" b="1" dirty="0">
                <a:solidFill>
                  <a:srgbClr val="17375E"/>
                </a:solidFill>
                <a:latin typeface="Calibri"/>
                <a:cs typeface="Calibri"/>
              </a:rPr>
              <a:t>nd</a:t>
            </a:r>
            <a:r>
              <a:rPr sz="2000" b="1" spc="-5" dirty="0">
                <a:solidFill>
                  <a:srgbClr val="17375E"/>
                </a:solidFill>
                <a:latin typeface="Calibri"/>
                <a:cs typeface="Calibri"/>
              </a:rPr>
              <a:t> </a:t>
            </a:r>
            <a:r>
              <a:rPr lang="en-US" sz="2000" b="1" dirty="0">
                <a:solidFill>
                  <a:srgbClr val="17375E"/>
                </a:solidFill>
                <a:latin typeface="Calibri"/>
                <a:cs typeface="Calibri"/>
              </a:rPr>
              <a:t>roles</a:t>
            </a:r>
            <a:r>
              <a:rPr sz="2000" b="1" spc="-5" dirty="0">
                <a:solidFill>
                  <a:srgbClr val="17375E"/>
                </a:solidFill>
                <a:latin typeface="Calibri"/>
                <a:cs typeface="Calibri"/>
              </a:rPr>
              <a:t> </a:t>
            </a:r>
            <a:r>
              <a:rPr sz="2000" b="1" dirty="0">
                <a:solidFill>
                  <a:srgbClr val="17375E"/>
                </a:solidFill>
                <a:latin typeface="Calibri"/>
                <a:cs typeface="Calibri"/>
              </a:rPr>
              <a:t>h</a:t>
            </a:r>
            <a:r>
              <a:rPr sz="2000" b="1" spc="-30" dirty="0">
                <a:solidFill>
                  <a:srgbClr val="17375E"/>
                </a:solidFill>
                <a:latin typeface="Calibri"/>
                <a:cs typeface="Calibri"/>
              </a:rPr>
              <a:t>a</a:t>
            </a:r>
            <a:r>
              <a:rPr sz="2000" b="1" spc="-25" dirty="0">
                <a:solidFill>
                  <a:srgbClr val="17375E"/>
                </a:solidFill>
                <a:latin typeface="Calibri"/>
                <a:cs typeface="Calibri"/>
              </a:rPr>
              <a:t>v</a:t>
            </a:r>
            <a:r>
              <a:rPr sz="2000" b="1" dirty="0">
                <a:solidFill>
                  <a:srgbClr val="17375E"/>
                </a:solidFill>
                <a:latin typeface="Calibri"/>
                <a:cs typeface="Calibri"/>
              </a:rPr>
              <a:t>e b</a:t>
            </a:r>
            <a:r>
              <a:rPr sz="2000" b="1" spc="-5" dirty="0">
                <a:solidFill>
                  <a:srgbClr val="17375E"/>
                </a:solidFill>
                <a:latin typeface="Calibri"/>
                <a:cs typeface="Calibri"/>
              </a:rPr>
              <a:t>een </a:t>
            </a:r>
            <a:r>
              <a:rPr sz="2000" b="1" spc="-30" dirty="0">
                <a:solidFill>
                  <a:srgbClr val="17375E"/>
                </a:solidFill>
                <a:latin typeface="Calibri"/>
                <a:cs typeface="Calibri"/>
              </a:rPr>
              <a:t>a</a:t>
            </a:r>
            <a:r>
              <a:rPr sz="2000" b="1" spc="-25" dirty="0">
                <a:solidFill>
                  <a:srgbClr val="17375E"/>
                </a:solidFill>
                <a:latin typeface="Calibri"/>
                <a:cs typeface="Calibri"/>
              </a:rPr>
              <a:t>tt</a:t>
            </a:r>
            <a:r>
              <a:rPr sz="2000" b="1" spc="-10" dirty="0">
                <a:solidFill>
                  <a:srgbClr val="17375E"/>
                </a:solidFill>
                <a:latin typeface="Calibri"/>
                <a:cs typeface="Calibri"/>
              </a:rPr>
              <a:t>a</a:t>
            </a:r>
            <a:r>
              <a:rPr sz="2000" b="1" dirty="0">
                <a:solidFill>
                  <a:srgbClr val="17375E"/>
                </a:solidFill>
                <a:latin typeface="Calibri"/>
                <a:cs typeface="Calibri"/>
              </a:rPr>
              <a:t>ch</a:t>
            </a:r>
            <a:r>
              <a:rPr sz="2000" b="1" spc="-5" dirty="0">
                <a:solidFill>
                  <a:srgbClr val="17375E"/>
                </a:solidFill>
                <a:latin typeface="Calibri"/>
                <a:cs typeface="Calibri"/>
              </a:rPr>
              <a:t>e</a:t>
            </a:r>
            <a:r>
              <a:rPr sz="2000" b="1" dirty="0">
                <a:solidFill>
                  <a:srgbClr val="17375E"/>
                </a:solidFill>
                <a:latin typeface="Calibri"/>
                <a:cs typeface="Calibri"/>
              </a:rPr>
              <a:t>d</a:t>
            </a:r>
            <a:r>
              <a:rPr sz="2000" b="1" spc="-15" dirty="0">
                <a:solidFill>
                  <a:srgbClr val="17375E"/>
                </a:solidFill>
                <a:latin typeface="Calibri"/>
                <a:cs typeface="Calibri"/>
              </a:rPr>
              <a:t> </a:t>
            </a:r>
            <a:r>
              <a:rPr sz="2000" b="1" spc="-25" dirty="0">
                <a:solidFill>
                  <a:srgbClr val="17375E"/>
                </a:solidFill>
                <a:latin typeface="Calibri"/>
                <a:cs typeface="Calibri"/>
              </a:rPr>
              <a:t>t</a:t>
            </a:r>
            <a:r>
              <a:rPr sz="2000" b="1" dirty="0">
                <a:solidFill>
                  <a:srgbClr val="17375E"/>
                </a:solidFill>
                <a:latin typeface="Calibri"/>
                <a:cs typeface="Calibri"/>
              </a:rPr>
              <a:t>o</a:t>
            </a:r>
            <a:r>
              <a:rPr sz="2000" b="1" spc="-10" dirty="0">
                <a:solidFill>
                  <a:srgbClr val="17375E"/>
                </a:solidFill>
                <a:latin typeface="Calibri"/>
                <a:cs typeface="Calibri"/>
              </a:rPr>
              <a:t> </a:t>
            </a:r>
            <a:r>
              <a:rPr sz="2000" b="1" spc="-30" dirty="0">
                <a:solidFill>
                  <a:srgbClr val="17375E"/>
                </a:solidFill>
                <a:latin typeface="Calibri"/>
                <a:cs typeface="Calibri"/>
              </a:rPr>
              <a:t>y</a:t>
            </a:r>
            <a:r>
              <a:rPr sz="2000" b="1" dirty="0">
                <a:solidFill>
                  <a:srgbClr val="17375E"/>
                </a:solidFill>
                <a:latin typeface="Calibri"/>
                <a:cs typeface="Calibri"/>
              </a:rPr>
              <a:t>our</a:t>
            </a:r>
            <a:r>
              <a:rPr sz="2000" b="1" spc="-15" dirty="0">
                <a:solidFill>
                  <a:srgbClr val="17375E"/>
                </a:solidFill>
                <a:latin typeface="Calibri"/>
                <a:cs typeface="Calibri"/>
              </a:rPr>
              <a:t> </a:t>
            </a:r>
            <a:r>
              <a:rPr sz="2000" b="1" dirty="0">
                <a:solidFill>
                  <a:srgbClr val="17375E"/>
                </a:solidFill>
                <a:latin typeface="Calibri"/>
                <a:cs typeface="Calibri"/>
              </a:rPr>
              <a:t>us</a:t>
            </a:r>
            <a:r>
              <a:rPr sz="2000" b="1" spc="-5" dirty="0">
                <a:solidFill>
                  <a:srgbClr val="17375E"/>
                </a:solidFill>
                <a:latin typeface="Calibri"/>
                <a:cs typeface="Calibri"/>
              </a:rPr>
              <a:t>e</a:t>
            </a:r>
            <a:r>
              <a:rPr sz="2000" b="1" dirty="0">
                <a:solidFill>
                  <a:srgbClr val="17375E"/>
                </a:solidFill>
                <a:latin typeface="Calibri"/>
                <a:cs typeface="Calibri"/>
              </a:rPr>
              <a:t>r</a:t>
            </a:r>
            <a:r>
              <a:rPr sz="2000" b="1" spc="-5" dirty="0">
                <a:solidFill>
                  <a:srgbClr val="17375E"/>
                </a:solidFill>
                <a:latin typeface="Calibri"/>
                <a:cs typeface="Calibri"/>
              </a:rPr>
              <a:t> </a:t>
            </a:r>
            <a:r>
              <a:rPr sz="2000" b="1" dirty="0">
                <a:solidFill>
                  <a:srgbClr val="17375E"/>
                </a:solidFill>
                <a:latin typeface="Calibri"/>
                <a:cs typeface="Calibri"/>
              </a:rPr>
              <a:t>n</a:t>
            </a:r>
            <a:r>
              <a:rPr sz="2000" b="1" spc="-10" dirty="0">
                <a:solidFill>
                  <a:srgbClr val="17375E"/>
                </a:solidFill>
                <a:latin typeface="Calibri"/>
                <a:cs typeface="Calibri"/>
              </a:rPr>
              <a:t>a</a:t>
            </a:r>
            <a:r>
              <a:rPr sz="2000" b="1" dirty="0">
                <a:solidFill>
                  <a:srgbClr val="17375E"/>
                </a:solidFill>
                <a:latin typeface="Calibri"/>
                <a:cs typeface="Calibri"/>
              </a:rPr>
              <a:t>m</a:t>
            </a:r>
            <a:r>
              <a:rPr sz="2000" b="1" spc="-5" dirty="0">
                <a:solidFill>
                  <a:srgbClr val="17375E"/>
                </a:solidFill>
                <a:latin typeface="Calibri"/>
                <a:cs typeface="Calibri"/>
              </a:rPr>
              <a:t>e</a:t>
            </a:r>
            <a:r>
              <a:rPr sz="2000" b="1" dirty="0">
                <a:solidFill>
                  <a:srgbClr val="17375E"/>
                </a:solidFill>
                <a:latin typeface="Calibri"/>
                <a:cs typeface="Calibri"/>
              </a:rPr>
              <a:t>.*</a:t>
            </a:r>
            <a:endParaRPr sz="2000" dirty="0">
              <a:latin typeface="Calibri"/>
              <a:cs typeface="Calibri"/>
            </a:endParaRPr>
          </a:p>
        </p:txBody>
      </p:sp>
      <p:sp>
        <p:nvSpPr>
          <p:cNvPr id="12" name="object 12"/>
          <p:cNvSpPr/>
          <p:nvPr/>
        </p:nvSpPr>
        <p:spPr>
          <a:xfrm>
            <a:off x="6134734" y="2190750"/>
            <a:ext cx="635" cy="238125"/>
          </a:xfrm>
          <a:custGeom>
            <a:avLst/>
            <a:gdLst/>
            <a:ahLst/>
            <a:cxnLst/>
            <a:rect l="l" t="t" r="r" b="b"/>
            <a:pathLst>
              <a:path w="635" h="238125">
                <a:moveTo>
                  <a:pt x="0" y="0"/>
                </a:moveTo>
                <a:lnTo>
                  <a:pt x="431" y="238125"/>
                </a:lnTo>
              </a:path>
            </a:pathLst>
          </a:custGeom>
          <a:ln w="12700">
            <a:solidFill>
              <a:srgbClr val="000000"/>
            </a:solidFill>
          </a:ln>
        </p:spPr>
        <p:txBody>
          <a:bodyPr wrap="square" lIns="0" tIns="0" rIns="0" bIns="0" rtlCol="0"/>
          <a:lstStyle/>
          <a:p>
            <a:endParaRPr/>
          </a:p>
        </p:txBody>
      </p:sp>
      <p:sp>
        <p:nvSpPr>
          <p:cNvPr id="13" name="object 13"/>
          <p:cNvSpPr/>
          <p:nvPr/>
        </p:nvSpPr>
        <p:spPr>
          <a:xfrm>
            <a:off x="6071647" y="2416063"/>
            <a:ext cx="127000" cy="127635"/>
          </a:xfrm>
          <a:custGeom>
            <a:avLst/>
            <a:gdLst/>
            <a:ahLst/>
            <a:cxnLst/>
            <a:rect l="l" t="t" r="r" b="b"/>
            <a:pathLst>
              <a:path w="127000" h="127635">
                <a:moveTo>
                  <a:pt x="127000" y="0"/>
                </a:moveTo>
                <a:lnTo>
                  <a:pt x="0" y="228"/>
                </a:lnTo>
                <a:lnTo>
                  <a:pt x="63728" y="127114"/>
                </a:lnTo>
                <a:lnTo>
                  <a:pt x="127000" y="0"/>
                </a:lnTo>
                <a:close/>
              </a:path>
            </a:pathLst>
          </a:custGeom>
          <a:solidFill>
            <a:srgbClr val="000000"/>
          </a:solidFill>
        </p:spPr>
        <p:txBody>
          <a:bodyPr wrap="square" lIns="0" tIns="0" rIns="0" bIns="0" rtlCol="0"/>
          <a:lstStyle/>
          <a:p>
            <a:endParaRPr/>
          </a:p>
        </p:txBody>
      </p:sp>
      <p:sp>
        <p:nvSpPr>
          <p:cNvPr id="14" name="object 14"/>
          <p:cNvSpPr/>
          <p:nvPr/>
        </p:nvSpPr>
        <p:spPr>
          <a:xfrm>
            <a:off x="6134100" y="4810125"/>
            <a:ext cx="1270" cy="200025"/>
          </a:xfrm>
          <a:custGeom>
            <a:avLst/>
            <a:gdLst/>
            <a:ahLst/>
            <a:cxnLst/>
            <a:rect l="l" t="t" r="r" b="b"/>
            <a:pathLst>
              <a:path w="1270" h="200025">
                <a:moveTo>
                  <a:pt x="0" y="0"/>
                </a:moveTo>
                <a:lnTo>
                  <a:pt x="812" y="200025"/>
                </a:lnTo>
              </a:path>
            </a:pathLst>
          </a:custGeom>
          <a:ln w="12700">
            <a:solidFill>
              <a:srgbClr val="000000"/>
            </a:solidFill>
          </a:ln>
        </p:spPr>
        <p:txBody>
          <a:bodyPr wrap="square" lIns="0" tIns="0" rIns="0" bIns="0" rtlCol="0"/>
          <a:lstStyle/>
          <a:p>
            <a:endParaRPr/>
          </a:p>
        </p:txBody>
      </p:sp>
      <p:sp>
        <p:nvSpPr>
          <p:cNvPr id="15" name="object 15"/>
          <p:cNvSpPr/>
          <p:nvPr/>
        </p:nvSpPr>
        <p:spPr>
          <a:xfrm>
            <a:off x="6071361" y="4997197"/>
            <a:ext cx="127000" cy="127635"/>
          </a:xfrm>
          <a:custGeom>
            <a:avLst/>
            <a:gdLst/>
            <a:ahLst/>
            <a:cxnLst/>
            <a:rect l="l" t="t" r="r" b="b"/>
            <a:pathLst>
              <a:path w="127000" h="127635">
                <a:moveTo>
                  <a:pt x="127000" y="0"/>
                </a:moveTo>
                <a:lnTo>
                  <a:pt x="0" y="508"/>
                </a:lnTo>
                <a:lnTo>
                  <a:pt x="64008" y="127254"/>
                </a:lnTo>
                <a:lnTo>
                  <a:pt x="127000" y="0"/>
                </a:lnTo>
                <a:close/>
              </a:path>
            </a:pathLst>
          </a:custGeom>
          <a:solidFill>
            <a:srgbClr val="000000"/>
          </a:solidFill>
        </p:spPr>
        <p:txBody>
          <a:bodyPr wrap="square" lIns="0" tIns="0" rIns="0" bIns="0" rtlCol="0"/>
          <a:lstStyle/>
          <a:p>
            <a:endParaRPr/>
          </a:p>
        </p:txBody>
      </p:sp>
      <p:sp>
        <p:nvSpPr>
          <p:cNvPr id="16" name="object 16"/>
          <p:cNvSpPr/>
          <p:nvPr/>
        </p:nvSpPr>
        <p:spPr>
          <a:xfrm>
            <a:off x="6134100" y="3333750"/>
            <a:ext cx="635" cy="200025"/>
          </a:xfrm>
          <a:custGeom>
            <a:avLst/>
            <a:gdLst/>
            <a:ahLst/>
            <a:cxnLst/>
            <a:rect l="l" t="t" r="r" b="b"/>
            <a:pathLst>
              <a:path w="635" h="200025">
                <a:moveTo>
                  <a:pt x="0" y="0"/>
                </a:moveTo>
                <a:lnTo>
                  <a:pt x="406" y="200025"/>
                </a:lnTo>
              </a:path>
            </a:pathLst>
          </a:custGeom>
          <a:ln w="12700">
            <a:solidFill>
              <a:srgbClr val="000000"/>
            </a:solidFill>
          </a:ln>
        </p:spPr>
        <p:txBody>
          <a:bodyPr wrap="square" lIns="0" tIns="0" rIns="0" bIns="0" rtlCol="0"/>
          <a:lstStyle/>
          <a:p>
            <a:endParaRPr/>
          </a:p>
        </p:txBody>
      </p:sp>
      <p:sp>
        <p:nvSpPr>
          <p:cNvPr id="17" name="object 17"/>
          <p:cNvSpPr/>
          <p:nvPr/>
        </p:nvSpPr>
        <p:spPr>
          <a:xfrm>
            <a:off x="6070983" y="3520949"/>
            <a:ext cx="127000" cy="127635"/>
          </a:xfrm>
          <a:custGeom>
            <a:avLst/>
            <a:gdLst/>
            <a:ahLst/>
            <a:cxnLst/>
            <a:rect l="l" t="t" r="r" b="b"/>
            <a:pathLst>
              <a:path w="127000" h="127635">
                <a:moveTo>
                  <a:pt x="127000" y="0"/>
                </a:moveTo>
                <a:lnTo>
                  <a:pt x="0" y="254"/>
                </a:lnTo>
                <a:lnTo>
                  <a:pt x="63753" y="127127"/>
                </a:lnTo>
                <a:lnTo>
                  <a:pt x="127000" y="0"/>
                </a:lnTo>
                <a:close/>
              </a:path>
            </a:pathLst>
          </a:custGeom>
          <a:solidFill>
            <a:srgbClr val="000000"/>
          </a:solidFill>
        </p:spPr>
        <p:txBody>
          <a:bodyPr wrap="square" lIns="0" tIns="0" rIns="0" bIns="0" rtlCol="0"/>
          <a:lstStyle/>
          <a:p>
            <a:endParaRPr/>
          </a:p>
        </p:txBody>
      </p:sp>
      <p:sp>
        <p:nvSpPr>
          <p:cNvPr id="18" name="object 18"/>
          <p:cNvSpPr txBox="1"/>
          <p:nvPr/>
        </p:nvSpPr>
        <p:spPr>
          <a:xfrm>
            <a:off x="1308608" y="1475486"/>
            <a:ext cx="1583690" cy="406400"/>
          </a:xfrm>
          <a:prstGeom prst="rect">
            <a:avLst/>
          </a:prstGeom>
        </p:spPr>
        <p:txBody>
          <a:bodyPr vert="horz" wrap="square" lIns="0" tIns="0" rIns="0" bIns="0" rtlCol="0">
            <a:spAutoFit/>
          </a:bodyPr>
          <a:lstStyle/>
          <a:p>
            <a:pPr marL="12700">
              <a:lnSpc>
                <a:spcPct val="100000"/>
              </a:lnSpc>
            </a:pPr>
            <a:r>
              <a:rPr sz="3000" b="1" spc="-65" dirty="0">
                <a:solidFill>
                  <a:srgbClr val="17375E"/>
                </a:solidFill>
                <a:latin typeface="Calibri"/>
                <a:cs typeface="Calibri"/>
              </a:rPr>
              <a:t>R</a:t>
            </a:r>
            <a:r>
              <a:rPr sz="3000" b="1" spc="-15" dirty="0">
                <a:solidFill>
                  <a:srgbClr val="17375E"/>
                </a:solidFill>
                <a:latin typeface="Calibri"/>
                <a:cs typeface="Calibri"/>
              </a:rPr>
              <a:t>e</a:t>
            </a:r>
            <a:r>
              <a:rPr sz="3000" b="1" spc="-5" dirty="0">
                <a:solidFill>
                  <a:srgbClr val="17375E"/>
                </a:solidFill>
                <a:latin typeface="Calibri"/>
                <a:cs typeface="Calibri"/>
              </a:rPr>
              <a:t>v</a:t>
            </a:r>
            <a:r>
              <a:rPr sz="3000" b="1" spc="-15" dirty="0">
                <a:solidFill>
                  <a:srgbClr val="17375E"/>
                </a:solidFill>
                <a:latin typeface="Calibri"/>
                <a:cs typeface="Calibri"/>
              </a:rPr>
              <a:t>ie</a:t>
            </a:r>
            <a:r>
              <a:rPr sz="3000" b="1" dirty="0">
                <a:solidFill>
                  <a:srgbClr val="17375E"/>
                </a:solidFill>
                <a:latin typeface="Calibri"/>
                <a:cs typeface="Calibri"/>
              </a:rPr>
              <a:t>w </a:t>
            </a:r>
            <a:r>
              <a:rPr sz="3000" b="1" spc="-25" dirty="0">
                <a:solidFill>
                  <a:srgbClr val="17375E"/>
                </a:solidFill>
                <a:latin typeface="Calibri"/>
                <a:cs typeface="Calibri"/>
              </a:rPr>
              <a:t>o</a:t>
            </a:r>
            <a:r>
              <a:rPr sz="3000" b="1" dirty="0">
                <a:solidFill>
                  <a:srgbClr val="17375E"/>
                </a:solidFill>
                <a:latin typeface="Calibri"/>
                <a:cs typeface="Calibri"/>
              </a:rPr>
              <a:t>f</a:t>
            </a:r>
            <a:endParaRPr sz="3000">
              <a:latin typeface="Calibri"/>
              <a:cs typeface="Calibri"/>
            </a:endParaRPr>
          </a:p>
        </p:txBody>
      </p:sp>
      <p:sp>
        <p:nvSpPr>
          <p:cNvPr id="22" name="object 22"/>
          <p:cNvSpPr txBox="1">
            <a:spLocks noGrp="1"/>
          </p:cNvSpPr>
          <p:nvPr>
            <p:ph type="ftr" sz="quarter" idx="5"/>
          </p:nvPr>
        </p:nvSpPr>
        <p:spPr>
          <a:xfrm>
            <a:off x="3244754" y="6372288"/>
            <a:ext cx="2653665" cy="369332"/>
          </a:xfrm>
          <a:prstGeom prst="rect">
            <a:avLst/>
          </a:prstGeom>
        </p:spPr>
        <p:txBody>
          <a:bodyPr vert="horz" wrap="square" lIns="0" tIns="0" rIns="0" bIns="0" rtlCol="0">
            <a:spAutoFit/>
          </a:bodyPr>
          <a:lstStyle/>
          <a:p>
            <a:pPr algn="ctr">
              <a:lnSpc>
                <a:spcPct val="100000"/>
              </a:lnSpc>
            </a:pPr>
            <a:r>
              <a:rPr spc="-5" dirty="0"/>
              <a:t>C</a:t>
            </a:r>
            <a:r>
              <a:rPr dirty="0"/>
              <a:t>o</a:t>
            </a:r>
            <a:r>
              <a:rPr spc="5" dirty="0"/>
              <a:t>p</a:t>
            </a:r>
            <a:r>
              <a:rPr spc="-15" dirty="0"/>
              <a:t>y</a:t>
            </a:r>
            <a:r>
              <a:rPr spc="-5" dirty="0"/>
              <a:t>r</a:t>
            </a:r>
            <a:r>
              <a:rPr dirty="0"/>
              <a:t>i</a:t>
            </a:r>
            <a:r>
              <a:rPr spc="-15" dirty="0"/>
              <a:t>g</a:t>
            </a:r>
            <a:r>
              <a:rPr spc="-10" dirty="0"/>
              <a:t>h</a:t>
            </a:r>
            <a:r>
              <a:rPr spc="-5" dirty="0"/>
              <a:t>t</a:t>
            </a:r>
            <a:r>
              <a:rPr spc="-50" dirty="0"/>
              <a:t> </a:t>
            </a:r>
            <a:r>
              <a:rPr dirty="0"/>
              <a:t>©</a:t>
            </a:r>
            <a:r>
              <a:rPr spc="-5" dirty="0"/>
              <a:t> </a:t>
            </a:r>
            <a:r>
              <a:rPr lang="en-US" spc="-10" dirty="0"/>
              <a:t>2018</a:t>
            </a:r>
            <a:r>
              <a:rPr spc="20" dirty="0"/>
              <a:t> </a:t>
            </a:r>
            <a:r>
              <a:rPr spc="-105" dirty="0"/>
              <a:t>T</a:t>
            </a:r>
            <a:r>
              <a:rPr spc="-20" dirty="0"/>
              <a:t>e</a:t>
            </a:r>
            <a:r>
              <a:rPr spc="-30" dirty="0"/>
              <a:t>x</a:t>
            </a:r>
            <a:r>
              <a:rPr dirty="0"/>
              <a:t>as </a:t>
            </a:r>
            <a:r>
              <a:rPr spc="-10" dirty="0"/>
              <a:t>E</a:t>
            </a:r>
            <a:r>
              <a:rPr spc="5" dirty="0"/>
              <a:t>du</a:t>
            </a:r>
            <a:r>
              <a:rPr spc="-25" dirty="0"/>
              <a:t>c</a:t>
            </a:r>
            <a:r>
              <a:rPr spc="-15" dirty="0"/>
              <a:t>a</a:t>
            </a:r>
            <a:r>
              <a:rPr dirty="0"/>
              <a:t>tion</a:t>
            </a:r>
            <a:r>
              <a:rPr spc="-30" dirty="0"/>
              <a:t> </a:t>
            </a:r>
            <a:r>
              <a:rPr spc="-10" dirty="0"/>
              <a:t>A</a:t>
            </a:r>
            <a:r>
              <a:rPr spc="-25" dirty="0"/>
              <a:t>g</a:t>
            </a:r>
            <a:r>
              <a:rPr spc="-10" dirty="0"/>
              <a:t>e</a:t>
            </a:r>
            <a:r>
              <a:rPr spc="5" dirty="0"/>
              <a:t>n</a:t>
            </a:r>
            <a:r>
              <a:rPr spc="-10" dirty="0"/>
              <a:t>c</a:t>
            </a:r>
            <a:r>
              <a:rPr spc="-100" dirty="0"/>
              <a:t>y</a:t>
            </a:r>
            <a:r>
              <a:rPr dirty="0"/>
              <a:t>.</a:t>
            </a:r>
          </a:p>
          <a:p>
            <a:pPr algn="ctr">
              <a:lnSpc>
                <a:spcPct val="100000"/>
              </a:lnSpc>
            </a:pPr>
            <a:r>
              <a:rPr dirty="0"/>
              <a:t>All</a:t>
            </a:r>
            <a:r>
              <a:rPr spc="-10" dirty="0"/>
              <a:t> </a:t>
            </a:r>
            <a:r>
              <a:rPr spc="-5" dirty="0"/>
              <a:t>ri</a:t>
            </a:r>
            <a:r>
              <a:rPr spc="-15" dirty="0"/>
              <a:t>g</a:t>
            </a:r>
            <a:r>
              <a:rPr spc="-10" dirty="0"/>
              <a:t>h</a:t>
            </a:r>
            <a:r>
              <a:rPr dirty="0"/>
              <a:t>ts</a:t>
            </a:r>
            <a:r>
              <a:rPr spc="-25" dirty="0"/>
              <a:t> </a:t>
            </a:r>
            <a:r>
              <a:rPr spc="-20" dirty="0"/>
              <a:t>r</a:t>
            </a:r>
            <a:r>
              <a:rPr spc="-10" dirty="0"/>
              <a:t>e</a:t>
            </a:r>
            <a:r>
              <a:rPr spc="-5" dirty="0"/>
              <a:t>s</a:t>
            </a:r>
            <a:r>
              <a:rPr spc="-10" dirty="0"/>
              <a:t>e</a:t>
            </a:r>
            <a:r>
              <a:rPr spc="0" dirty="0"/>
              <a:t>r</a:t>
            </a:r>
            <a:r>
              <a:rPr spc="-25" dirty="0"/>
              <a:t>v</a:t>
            </a:r>
            <a:r>
              <a:rPr spc="-10" dirty="0"/>
              <a:t>e</a:t>
            </a:r>
            <a:r>
              <a:rPr spc="5" dirty="0"/>
              <a:t>d</a:t>
            </a:r>
            <a:r>
              <a:rPr dirty="0"/>
              <a:t>.</a:t>
            </a:r>
          </a:p>
        </p:txBody>
      </p:sp>
      <p:sp>
        <p:nvSpPr>
          <p:cNvPr id="19" name="object 19"/>
          <p:cNvSpPr txBox="1"/>
          <p:nvPr/>
        </p:nvSpPr>
        <p:spPr>
          <a:xfrm>
            <a:off x="1566163" y="2389885"/>
            <a:ext cx="1325245" cy="406400"/>
          </a:xfrm>
          <a:prstGeom prst="rect">
            <a:avLst/>
          </a:prstGeom>
        </p:spPr>
        <p:txBody>
          <a:bodyPr vert="horz" wrap="square" lIns="0" tIns="0" rIns="0" bIns="0" rtlCol="0">
            <a:spAutoFit/>
          </a:bodyPr>
          <a:lstStyle/>
          <a:p>
            <a:pPr marL="12700">
              <a:lnSpc>
                <a:spcPct val="100000"/>
              </a:lnSpc>
            </a:pPr>
            <a:r>
              <a:rPr sz="3000" b="1" spc="-5" dirty="0">
                <a:solidFill>
                  <a:srgbClr val="17375E"/>
                </a:solidFill>
                <a:latin typeface="Calibri"/>
                <a:cs typeface="Calibri"/>
              </a:rPr>
              <a:t>P</a:t>
            </a:r>
            <a:r>
              <a:rPr sz="3000" b="1" spc="-35" dirty="0">
                <a:solidFill>
                  <a:srgbClr val="17375E"/>
                </a:solidFill>
                <a:latin typeface="Calibri"/>
                <a:cs typeface="Calibri"/>
              </a:rPr>
              <a:t>r</a:t>
            </a:r>
            <a:r>
              <a:rPr sz="3000" b="1" spc="-25" dirty="0">
                <a:solidFill>
                  <a:srgbClr val="17375E"/>
                </a:solidFill>
                <a:latin typeface="Calibri"/>
                <a:cs typeface="Calibri"/>
              </a:rPr>
              <a:t>o</a:t>
            </a:r>
            <a:r>
              <a:rPr sz="3000" b="1" dirty="0">
                <a:solidFill>
                  <a:srgbClr val="17375E"/>
                </a:solidFill>
                <a:latin typeface="Calibri"/>
                <a:cs typeface="Calibri"/>
              </a:rPr>
              <a:t>cess:</a:t>
            </a:r>
            <a:endParaRPr sz="3000">
              <a:latin typeface="Calibri"/>
              <a:cs typeface="Calibri"/>
            </a:endParaRPr>
          </a:p>
        </p:txBody>
      </p:sp>
      <p:sp>
        <p:nvSpPr>
          <p:cNvPr id="20" name="object 20"/>
          <p:cNvSpPr txBox="1"/>
          <p:nvPr/>
        </p:nvSpPr>
        <p:spPr>
          <a:xfrm>
            <a:off x="764540" y="3980211"/>
            <a:ext cx="2374900" cy="492443"/>
          </a:xfrm>
          <a:prstGeom prst="rect">
            <a:avLst/>
          </a:prstGeom>
        </p:spPr>
        <p:txBody>
          <a:bodyPr vert="horz" wrap="square" lIns="0" tIns="0" rIns="0" bIns="0" rtlCol="0">
            <a:spAutoFit/>
          </a:bodyPr>
          <a:lstStyle/>
          <a:p>
            <a:pPr marL="12700" marR="5080">
              <a:lnSpc>
                <a:spcPct val="100000"/>
              </a:lnSpc>
            </a:pPr>
            <a:r>
              <a:rPr sz="1600" spc="75" dirty="0">
                <a:solidFill>
                  <a:srgbClr val="17375E"/>
                </a:solidFill>
                <a:latin typeface="Calibri"/>
                <a:cs typeface="Calibri"/>
              </a:rPr>
              <a:t>*</a:t>
            </a:r>
            <a:r>
              <a:rPr sz="1600" spc="95" dirty="0">
                <a:solidFill>
                  <a:srgbClr val="17375E"/>
                </a:solidFill>
                <a:latin typeface="Calibri"/>
                <a:cs typeface="Calibri"/>
              </a:rPr>
              <a:t>I</a:t>
            </a:r>
            <a:r>
              <a:rPr sz="1600" spc="-10" dirty="0">
                <a:solidFill>
                  <a:srgbClr val="17375E"/>
                </a:solidFill>
                <a:latin typeface="Calibri"/>
                <a:cs typeface="Calibri"/>
              </a:rPr>
              <a:t>t</a:t>
            </a:r>
            <a:r>
              <a:rPr sz="1600" dirty="0">
                <a:solidFill>
                  <a:srgbClr val="17375E"/>
                </a:solidFill>
                <a:latin typeface="Calibri"/>
                <a:cs typeface="Calibri"/>
              </a:rPr>
              <a:t> </a:t>
            </a:r>
            <a:r>
              <a:rPr sz="1600" spc="-170" dirty="0">
                <a:solidFill>
                  <a:srgbClr val="17375E"/>
                </a:solidFill>
                <a:latin typeface="Calibri"/>
                <a:cs typeface="Calibri"/>
              </a:rPr>
              <a:t> </a:t>
            </a:r>
            <a:r>
              <a:rPr sz="1600" spc="75" dirty="0">
                <a:solidFill>
                  <a:srgbClr val="17375E"/>
                </a:solidFill>
                <a:latin typeface="Calibri"/>
                <a:cs typeface="Calibri"/>
              </a:rPr>
              <a:t>m</a:t>
            </a:r>
            <a:r>
              <a:rPr sz="1600" spc="65" dirty="0">
                <a:solidFill>
                  <a:srgbClr val="17375E"/>
                </a:solidFill>
                <a:latin typeface="Calibri"/>
                <a:cs typeface="Calibri"/>
              </a:rPr>
              <a:t>a</a:t>
            </a:r>
            <a:r>
              <a:rPr sz="1600" spc="-10" dirty="0">
                <a:solidFill>
                  <a:srgbClr val="17375E"/>
                </a:solidFill>
                <a:latin typeface="Calibri"/>
                <a:cs typeface="Calibri"/>
              </a:rPr>
              <a:t>y</a:t>
            </a:r>
            <a:r>
              <a:rPr sz="1600" dirty="0">
                <a:solidFill>
                  <a:srgbClr val="17375E"/>
                </a:solidFill>
                <a:latin typeface="Calibri"/>
                <a:cs typeface="Calibri"/>
              </a:rPr>
              <a:t> </a:t>
            </a:r>
            <a:r>
              <a:rPr sz="1600" spc="-150" dirty="0">
                <a:solidFill>
                  <a:srgbClr val="17375E"/>
                </a:solidFill>
                <a:latin typeface="Calibri"/>
                <a:cs typeface="Calibri"/>
              </a:rPr>
              <a:t> </a:t>
            </a:r>
            <a:r>
              <a:rPr sz="1600" spc="65" dirty="0">
                <a:solidFill>
                  <a:srgbClr val="17375E"/>
                </a:solidFill>
                <a:latin typeface="Calibri"/>
                <a:cs typeface="Calibri"/>
              </a:rPr>
              <a:t>t</a:t>
            </a:r>
            <a:r>
              <a:rPr sz="1600" spc="80" dirty="0">
                <a:solidFill>
                  <a:srgbClr val="17375E"/>
                </a:solidFill>
                <a:latin typeface="Calibri"/>
                <a:cs typeface="Calibri"/>
              </a:rPr>
              <a:t>a</a:t>
            </a:r>
            <a:r>
              <a:rPr sz="1600" spc="25" dirty="0">
                <a:solidFill>
                  <a:srgbClr val="17375E"/>
                </a:solidFill>
                <a:latin typeface="Calibri"/>
                <a:cs typeface="Calibri"/>
              </a:rPr>
              <a:t>k</a:t>
            </a:r>
            <a:r>
              <a:rPr sz="1600" spc="-10" dirty="0">
                <a:solidFill>
                  <a:srgbClr val="17375E"/>
                </a:solidFill>
                <a:latin typeface="Calibri"/>
                <a:cs typeface="Calibri"/>
              </a:rPr>
              <a:t>e</a:t>
            </a:r>
            <a:r>
              <a:rPr sz="1600" dirty="0">
                <a:solidFill>
                  <a:srgbClr val="17375E"/>
                </a:solidFill>
                <a:latin typeface="Calibri"/>
                <a:cs typeface="Calibri"/>
              </a:rPr>
              <a:t> </a:t>
            </a:r>
            <a:r>
              <a:rPr sz="1600" spc="-150" dirty="0">
                <a:solidFill>
                  <a:srgbClr val="17375E"/>
                </a:solidFill>
                <a:latin typeface="Calibri"/>
                <a:cs typeface="Calibri"/>
              </a:rPr>
              <a:t> </a:t>
            </a:r>
            <a:r>
              <a:rPr lang="en-US" sz="1600" spc="-10" dirty="0">
                <a:solidFill>
                  <a:srgbClr val="17375E"/>
                </a:solidFill>
                <a:latin typeface="Calibri"/>
                <a:cs typeface="Calibri"/>
              </a:rPr>
              <a:t>5</a:t>
            </a:r>
            <a:r>
              <a:rPr sz="1600" dirty="0">
                <a:solidFill>
                  <a:srgbClr val="17375E"/>
                </a:solidFill>
                <a:latin typeface="Calibri"/>
                <a:cs typeface="Calibri"/>
              </a:rPr>
              <a:t> </a:t>
            </a:r>
            <a:r>
              <a:rPr sz="1600" spc="-155" dirty="0">
                <a:solidFill>
                  <a:srgbClr val="17375E"/>
                </a:solidFill>
                <a:latin typeface="Calibri"/>
                <a:cs typeface="Calibri"/>
              </a:rPr>
              <a:t> </a:t>
            </a:r>
            <a:r>
              <a:rPr sz="1600" spc="75" dirty="0">
                <a:solidFill>
                  <a:srgbClr val="17375E"/>
                </a:solidFill>
                <a:latin typeface="Calibri"/>
                <a:cs typeface="Calibri"/>
              </a:rPr>
              <a:t>t</a:t>
            </a:r>
            <a:r>
              <a:rPr sz="1600" spc="-10" dirty="0">
                <a:solidFill>
                  <a:srgbClr val="17375E"/>
                </a:solidFill>
                <a:latin typeface="Calibri"/>
                <a:cs typeface="Calibri"/>
              </a:rPr>
              <a:t>o</a:t>
            </a:r>
            <a:r>
              <a:rPr sz="1600" dirty="0">
                <a:solidFill>
                  <a:srgbClr val="17375E"/>
                </a:solidFill>
                <a:latin typeface="Calibri"/>
                <a:cs typeface="Calibri"/>
              </a:rPr>
              <a:t> </a:t>
            </a:r>
            <a:r>
              <a:rPr sz="1600" spc="-165" dirty="0">
                <a:solidFill>
                  <a:srgbClr val="17375E"/>
                </a:solidFill>
                <a:latin typeface="Calibri"/>
                <a:cs typeface="Calibri"/>
              </a:rPr>
              <a:t> </a:t>
            </a:r>
            <a:r>
              <a:rPr sz="1600" spc="75" dirty="0">
                <a:solidFill>
                  <a:srgbClr val="17375E"/>
                </a:solidFill>
                <a:latin typeface="Calibri"/>
                <a:cs typeface="Calibri"/>
              </a:rPr>
              <a:t>1</a:t>
            </a:r>
            <a:r>
              <a:rPr sz="1600" spc="-10" dirty="0">
                <a:solidFill>
                  <a:srgbClr val="17375E"/>
                </a:solidFill>
                <a:latin typeface="Calibri"/>
                <a:cs typeface="Calibri"/>
              </a:rPr>
              <a:t>0</a:t>
            </a:r>
            <a:r>
              <a:rPr sz="1600" dirty="0">
                <a:solidFill>
                  <a:srgbClr val="17375E"/>
                </a:solidFill>
                <a:latin typeface="Calibri"/>
                <a:cs typeface="Calibri"/>
              </a:rPr>
              <a:t> </a:t>
            </a:r>
            <a:r>
              <a:rPr sz="1600" spc="-145" dirty="0">
                <a:solidFill>
                  <a:srgbClr val="17375E"/>
                </a:solidFill>
                <a:latin typeface="Calibri"/>
                <a:cs typeface="Calibri"/>
              </a:rPr>
              <a:t> </a:t>
            </a:r>
            <a:r>
              <a:rPr sz="1600" spc="80" dirty="0">
                <a:solidFill>
                  <a:srgbClr val="17375E"/>
                </a:solidFill>
                <a:latin typeface="Calibri"/>
                <a:cs typeface="Calibri"/>
              </a:rPr>
              <a:t>d</a:t>
            </a:r>
            <a:r>
              <a:rPr sz="1600" spc="65" dirty="0">
                <a:solidFill>
                  <a:srgbClr val="17375E"/>
                </a:solidFill>
                <a:latin typeface="Calibri"/>
                <a:cs typeface="Calibri"/>
              </a:rPr>
              <a:t>a</a:t>
            </a:r>
            <a:r>
              <a:rPr sz="1600" spc="70" dirty="0">
                <a:solidFill>
                  <a:srgbClr val="17375E"/>
                </a:solidFill>
                <a:latin typeface="Calibri"/>
                <a:cs typeface="Calibri"/>
              </a:rPr>
              <a:t>y</a:t>
            </a:r>
            <a:r>
              <a:rPr sz="1600" spc="-10" dirty="0">
                <a:solidFill>
                  <a:srgbClr val="17375E"/>
                </a:solidFill>
                <a:latin typeface="Calibri"/>
                <a:cs typeface="Calibri"/>
              </a:rPr>
              <a:t>s</a:t>
            </a:r>
            <a:r>
              <a:rPr sz="1600" spc="-5" dirty="0">
                <a:solidFill>
                  <a:srgbClr val="17375E"/>
                </a:solidFill>
                <a:latin typeface="Calibri"/>
                <a:cs typeface="Calibri"/>
              </a:rPr>
              <a:t> </a:t>
            </a:r>
            <a:r>
              <a:rPr sz="1600" spc="95" dirty="0">
                <a:solidFill>
                  <a:srgbClr val="17375E"/>
                </a:solidFill>
                <a:latin typeface="Calibri"/>
                <a:cs typeface="Calibri"/>
              </a:rPr>
              <a:t>f</a:t>
            </a:r>
            <a:r>
              <a:rPr sz="1600" spc="50" dirty="0">
                <a:solidFill>
                  <a:srgbClr val="17375E"/>
                </a:solidFill>
                <a:latin typeface="Calibri"/>
                <a:cs typeface="Calibri"/>
              </a:rPr>
              <a:t>r</a:t>
            </a:r>
            <a:r>
              <a:rPr sz="1600" spc="75" dirty="0">
                <a:solidFill>
                  <a:srgbClr val="17375E"/>
                </a:solidFill>
                <a:latin typeface="Calibri"/>
                <a:cs typeface="Calibri"/>
              </a:rPr>
              <a:t>o</a:t>
            </a:r>
            <a:r>
              <a:rPr sz="1600" spc="-15" dirty="0">
                <a:solidFill>
                  <a:srgbClr val="17375E"/>
                </a:solidFill>
                <a:latin typeface="Calibri"/>
                <a:cs typeface="Calibri"/>
              </a:rPr>
              <a:t>m</a:t>
            </a:r>
            <a:r>
              <a:rPr sz="1600" dirty="0">
                <a:solidFill>
                  <a:srgbClr val="17375E"/>
                </a:solidFill>
                <a:latin typeface="Calibri"/>
                <a:cs typeface="Calibri"/>
              </a:rPr>
              <a:t> </a:t>
            </a:r>
            <a:r>
              <a:rPr sz="1600" spc="-150" dirty="0">
                <a:solidFill>
                  <a:srgbClr val="17375E"/>
                </a:solidFill>
                <a:latin typeface="Calibri"/>
                <a:cs typeface="Calibri"/>
              </a:rPr>
              <a:t> </a:t>
            </a:r>
            <a:r>
              <a:rPr sz="1600" spc="50" dirty="0">
                <a:solidFill>
                  <a:srgbClr val="17375E"/>
                </a:solidFill>
                <a:latin typeface="Calibri"/>
                <a:cs typeface="Calibri"/>
              </a:rPr>
              <a:t>y</a:t>
            </a:r>
            <a:r>
              <a:rPr sz="1600" spc="75" dirty="0">
                <a:solidFill>
                  <a:srgbClr val="17375E"/>
                </a:solidFill>
                <a:latin typeface="Calibri"/>
                <a:cs typeface="Calibri"/>
              </a:rPr>
              <a:t>o</a:t>
            </a:r>
            <a:r>
              <a:rPr sz="1600" spc="80" dirty="0">
                <a:solidFill>
                  <a:srgbClr val="17375E"/>
                </a:solidFill>
                <a:latin typeface="Calibri"/>
                <a:cs typeface="Calibri"/>
              </a:rPr>
              <a:t>u</a:t>
            </a:r>
            <a:r>
              <a:rPr sz="1600" spc="-10" dirty="0">
                <a:solidFill>
                  <a:srgbClr val="17375E"/>
                </a:solidFill>
                <a:latin typeface="Calibri"/>
                <a:cs typeface="Calibri"/>
              </a:rPr>
              <a:t>r</a:t>
            </a:r>
            <a:r>
              <a:rPr sz="1600" dirty="0">
                <a:solidFill>
                  <a:srgbClr val="17375E"/>
                </a:solidFill>
                <a:latin typeface="Calibri"/>
                <a:cs typeface="Calibri"/>
              </a:rPr>
              <a:t> </a:t>
            </a:r>
            <a:r>
              <a:rPr sz="1600" spc="-130" dirty="0">
                <a:solidFill>
                  <a:srgbClr val="17375E"/>
                </a:solidFill>
                <a:latin typeface="Calibri"/>
                <a:cs typeface="Calibri"/>
              </a:rPr>
              <a:t> </a:t>
            </a:r>
            <a:r>
              <a:rPr sz="1600" spc="95" dirty="0">
                <a:solidFill>
                  <a:srgbClr val="17375E"/>
                </a:solidFill>
                <a:latin typeface="Calibri"/>
                <a:cs typeface="Calibri"/>
              </a:rPr>
              <a:t>i</a:t>
            </a:r>
            <a:r>
              <a:rPr sz="1600" spc="80" dirty="0">
                <a:solidFill>
                  <a:srgbClr val="17375E"/>
                </a:solidFill>
                <a:latin typeface="Calibri"/>
                <a:cs typeface="Calibri"/>
              </a:rPr>
              <a:t>n</a:t>
            </a:r>
            <a:r>
              <a:rPr sz="1600" spc="95" dirty="0">
                <a:solidFill>
                  <a:srgbClr val="17375E"/>
                </a:solidFill>
                <a:latin typeface="Calibri"/>
                <a:cs typeface="Calibri"/>
              </a:rPr>
              <a:t>iti</a:t>
            </a:r>
            <a:r>
              <a:rPr sz="1600" spc="80" dirty="0">
                <a:solidFill>
                  <a:srgbClr val="17375E"/>
                </a:solidFill>
                <a:latin typeface="Calibri"/>
                <a:cs typeface="Calibri"/>
              </a:rPr>
              <a:t>a</a:t>
            </a:r>
            <a:r>
              <a:rPr sz="1600" spc="-5" dirty="0">
                <a:solidFill>
                  <a:srgbClr val="17375E"/>
                </a:solidFill>
                <a:latin typeface="Calibri"/>
                <a:cs typeface="Calibri"/>
              </a:rPr>
              <a:t>l</a:t>
            </a:r>
            <a:r>
              <a:rPr sz="1600" dirty="0">
                <a:solidFill>
                  <a:srgbClr val="17375E"/>
                </a:solidFill>
                <a:latin typeface="Calibri"/>
                <a:cs typeface="Calibri"/>
              </a:rPr>
              <a:t> </a:t>
            </a:r>
            <a:r>
              <a:rPr sz="1600" spc="-180" dirty="0">
                <a:solidFill>
                  <a:srgbClr val="17375E"/>
                </a:solidFill>
                <a:latin typeface="Calibri"/>
                <a:cs typeface="Calibri"/>
              </a:rPr>
              <a:t> </a:t>
            </a:r>
            <a:r>
              <a:rPr sz="1600" spc="50" dirty="0">
                <a:solidFill>
                  <a:srgbClr val="17375E"/>
                </a:solidFill>
                <a:latin typeface="Calibri"/>
                <a:cs typeface="Calibri"/>
              </a:rPr>
              <a:t>r</a:t>
            </a:r>
            <a:r>
              <a:rPr sz="1600" spc="75" dirty="0">
                <a:solidFill>
                  <a:srgbClr val="17375E"/>
                </a:solidFill>
                <a:latin typeface="Calibri"/>
                <a:cs typeface="Calibri"/>
              </a:rPr>
              <a:t>e</a:t>
            </a:r>
            <a:r>
              <a:rPr sz="1600" spc="80" dirty="0">
                <a:solidFill>
                  <a:srgbClr val="17375E"/>
                </a:solidFill>
                <a:latin typeface="Calibri"/>
                <a:cs typeface="Calibri"/>
              </a:rPr>
              <a:t>qu</a:t>
            </a:r>
            <a:r>
              <a:rPr sz="1600" spc="75" dirty="0">
                <a:solidFill>
                  <a:srgbClr val="17375E"/>
                </a:solidFill>
                <a:latin typeface="Calibri"/>
                <a:cs typeface="Calibri"/>
              </a:rPr>
              <a:t>e</a:t>
            </a:r>
            <a:r>
              <a:rPr sz="1600" spc="70" dirty="0">
                <a:solidFill>
                  <a:srgbClr val="17375E"/>
                </a:solidFill>
                <a:latin typeface="Calibri"/>
                <a:cs typeface="Calibri"/>
              </a:rPr>
              <a:t>s</a:t>
            </a:r>
            <a:r>
              <a:rPr sz="1600" spc="-10" dirty="0">
                <a:solidFill>
                  <a:srgbClr val="17375E"/>
                </a:solidFill>
                <a:latin typeface="Calibri"/>
                <a:cs typeface="Calibri"/>
              </a:rPr>
              <a:t>t</a:t>
            </a:r>
            <a:endParaRPr sz="1600" dirty="0">
              <a:latin typeface="Calibri"/>
              <a:cs typeface="Calibri"/>
            </a:endParaRPr>
          </a:p>
        </p:txBody>
      </p:sp>
      <p:sp>
        <p:nvSpPr>
          <p:cNvPr id="21" name="object 21"/>
          <p:cNvSpPr txBox="1"/>
          <p:nvPr/>
        </p:nvSpPr>
        <p:spPr>
          <a:xfrm>
            <a:off x="764540" y="4460616"/>
            <a:ext cx="2384425" cy="1723549"/>
          </a:xfrm>
          <a:prstGeom prst="rect">
            <a:avLst/>
          </a:prstGeom>
        </p:spPr>
        <p:txBody>
          <a:bodyPr vert="horz" wrap="square" lIns="0" tIns="0" rIns="0" bIns="0" rtlCol="0">
            <a:spAutoFit/>
          </a:bodyPr>
          <a:lstStyle/>
          <a:p>
            <a:pPr marL="12700" marR="5080">
              <a:lnSpc>
                <a:spcPct val="100000"/>
              </a:lnSpc>
            </a:pPr>
            <a:r>
              <a:rPr sz="1600" spc="70" dirty="0">
                <a:solidFill>
                  <a:srgbClr val="17375E"/>
                </a:solidFill>
                <a:latin typeface="Calibri"/>
                <a:cs typeface="Calibri"/>
              </a:rPr>
              <a:t>c</a:t>
            </a:r>
            <a:r>
              <a:rPr sz="1600" spc="75" dirty="0">
                <a:solidFill>
                  <a:srgbClr val="17375E"/>
                </a:solidFill>
                <a:latin typeface="Calibri"/>
                <a:cs typeface="Calibri"/>
              </a:rPr>
              <a:t>on</a:t>
            </a:r>
            <a:r>
              <a:rPr sz="1600" spc="95" dirty="0">
                <a:solidFill>
                  <a:srgbClr val="17375E"/>
                </a:solidFill>
                <a:latin typeface="Calibri"/>
                <a:cs typeface="Calibri"/>
              </a:rPr>
              <a:t>fi</a:t>
            </a:r>
            <a:r>
              <a:rPr sz="1600" spc="75" dirty="0">
                <a:solidFill>
                  <a:srgbClr val="17375E"/>
                </a:solidFill>
                <a:latin typeface="Calibri"/>
                <a:cs typeface="Calibri"/>
              </a:rPr>
              <a:t>rma</a:t>
            </a:r>
            <a:r>
              <a:rPr sz="1600" spc="95" dirty="0">
                <a:solidFill>
                  <a:srgbClr val="17375E"/>
                </a:solidFill>
                <a:latin typeface="Calibri"/>
                <a:cs typeface="Calibri"/>
              </a:rPr>
              <a:t>ti</a:t>
            </a:r>
            <a:r>
              <a:rPr sz="1600" spc="75" dirty="0">
                <a:solidFill>
                  <a:srgbClr val="17375E"/>
                </a:solidFill>
                <a:latin typeface="Calibri"/>
                <a:cs typeface="Calibri"/>
              </a:rPr>
              <a:t>o</a:t>
            </a:r>
            <a:r>
              <a:rPr sz="1600" spc="80" dirty="0">
                <a:solidFill>
                  <a:srgbClr val="17375E"/>
                </a:solidFill>
                <a:latin typeface="Calibri"/>
                <a:cs typeface="Calibri"/>
              </a:rPr>
              <a:t>n</a:t>
            </a:r>
            <a:r>
              <a:rPr sz="1600" spc="-5" dirty="0">
                <a:solidFill>
                  <a:srgbClr val="17375E"/>
                </a:solidFill>
                <a:latin typeface="Calibri"/>
                <a:cs typeface="Calibri"/>
              </a:rPr>
              <a:t>;</a:t>
            </a:r>
            <a:r>
              <a:rPr sz="1600" dirty="0">
                <a:solidFill>
                  <a:srgbClr val="17375E"/>
                </a:solidFill>
                <a:latin typeface="Calibri"/>
                <a:cs typeface="Calibri"/>
              </a:rPr>
              <a:t> </a:t>
            </a:r>
            <a:r>
              <a:rPr sz="1600" spc="-135" dirty="0">
                <a:solidFill>
                  <a:srgbClr val="17375E"/>
                </a:solidFill>
                <a:latin typeface="Calibri"/>
                <a:cs typeface="Calibri"/>
              </a:rPr>
              <a:t> </a:t>
            </a:r>
            <a:r>
              <a:rPr sz="1600" spc="95" dirty="0">
                <a:solidFill>
                  <a:srgbClr val="17375E"/>
                </a:solidFill>
                <a:latin typeface="Calibri"/>
                <a:cs typeface="Calibri"/>
              </a:rPr>
              <a:t>i</a:t>
            </a:r>
            <a:r>
              <a:rPr sz="1600" spc="-5" dirty="0">
                <a:solidFill>
                  <a:srgbClr val="17375E"/>
                </a:solidFill>
                <a:latin typeface="Calibri"/>
                <a:cs typeface="Calibri"/>
              </a:rPr>
              <a:t>f</a:t>
            </a:r>
            <a:r>
              <a:rPr sz="1600" dirty="0">
                <a:solidFill>
                  <a:srgbClr val="17375E"/>
                </a:solidFill>
                <a:latin typeface="Calibri"/>
                <a:cs typeface="Calibri"/>
              </a:rPr>
              <a:t> </a:t>
            </a:r>
            <a:r>
              <a:rPr sz="1600" spc="-170" dirty="0">
                <a:solidFill>
                  <a:srgbClr val="17375E"/>
                </a:solidFill>
                <a:latin typeface="Calibri"/>
                <a:cs typeface="Calibri"/>
              </a:rPr>
              <a:t> </a:t>
            </a:r>
            <a:r>
              <a:rPr sz="1600" spc="50" dirty="0">
                <a:solidFill>
                  <a:srgbClr val="17375E"/>
                </a:solidFill>
                <a:latin typeface="Calibri"/>
                <a:cs typeface="Calibri"/>
              </a:rPr>
              <a:t>y</a:t>
            </a:r>
            <a:r>
              <a:rPr sz="1600" spc="75" dirty="0">
                <a:solidFill>
                  <a:srgbClr val="17375E"/>
                </a:solidFill>
                <a:latin typeface="Calibri"/>
                <a:cs typeface="Calibri"/>
              </a:rPr>
              <a:t>o</a:t>
            </a:r>
            <a:r>
              <a:rPr sz="1600" spc="-10" dirty="0">
                <a:solidFill>
                  <a:srgbClr val="17375E"/>
                </a:solidFill>
                <a:latin typeface="Calibri"/>
                <a:cs typeface="Calibri"/>
              </a:rPr>
              <a:t>u</a:t>
            </a:r>
            <a:r>
              <a:rPr sz="1600" dirty="0">
                <a:solidFill>
                  <a:srgbClr val="17375E"/>
                </a:solidFill>
                <a:latin typeface="Calibri"/>
                <a:cs typeface="Calibri"/>
              </a:rPr>
              <a:t> </a:t>
            </a:r>
            <a:r>
              <a:rPr sz="1600" spc="-135" dirty="0">
                <a:solidFill>
                  <a:srgbClr val="17375E"/>
                </a:solidFill>
                <a:latin typeface="Calibri"/>
                <a:cs typeface="Calibri"/>
              </a:rPr>
              <a:t> </a:t>
            </a:r>
            <a:r>
              <a:rPr sz="1600" spc="80" dirty="0">
                <a:solidFill>
                  <a:srgbClr val="17375E"/>
                </a:solidFill>
                <a:latin typeface="Calibri"/>
                <a:cs typeface="Calibri"/>
              </a:rPr>
              <a:t>h</a:t>
            </a:r>
            <a:r>
              <a:rPr sz="1600" spc="65" dirty="0">
                <a:solidFill>
                  <a:srgbClr val="17375E"/>
                </a:solidFill>
                <a:latin typeface="Calibri"/>
                <a:cs typeface="Calibri"/>
              </a:rPr>
              <a:t>a</a:t>
            </a:r>
            <a:r>
              <a:rPr sz="1600" spc="70" dirty="0">
                <a:solidFill>
                  <a:srgbClr val="17375E"/>
                </a:solidFill>
                <a:latin typeface="Calibri"/>
                <a:cs typeface="Calibri"/>
              </a:rPr>
              <a:t>v</a:t>
            </a:r>
            <a:r>
              <a:rPr sz="1600" spc="-10" dirty="0">
                <a:solidFill>
                  <a:srgbClr val="17375E"/>
                </a:solidFill>
                <a:latin typeface="Calibri"/>
                <a:cs typeface="Calibri"/>
              </a:rPr>
              <a:t>e</a:t>
            </a:r>
            <a:r>
              <a:rPr sz="1600" spc="-5" dirty="0">
                <a:solidFill>
                  <a:srgbClr val="17375E"/>
                </a:solidFill>
                <a:latin typeface="Calibri"/>
                <a:cs typeface="Calibri"/>
              </a:rPr>
              <a:t> </a:t>
            </a:r>
            <a:r>
              <a:rPr sz="1600" spc="80" dirty="0">
                <a:solidFill>
                  <a:srgbClr val="17375E"/>
                </a:solidFill>
                <a:latin typeface="Calibri"/>
                <a:cs typeface="Calibri"/>
              </a:rPr>
              <a:t>n</a:t>
            </a:r>
            <a:r>
              <a:rPr sz="1600" spc="75" dirty="0">
                <a:solidFill>
                  <a:srgbClr val="17375E"/>
                </a:solidFill>
                <a:latin typeface="Calibri"/>
                <a:cs typeface="Calibri"/>
              </a:rPr>
              <a:t>o</a:t>
            </a:r>
            <a:r>
              <a:rPr sz="1600" spc="-10" dirty="0">
                <a:solidFill>
                  <a:srgbClr val="17375E"/>
                </a:solidFill>
                <a:latin typeface="Calibri"/>
                <a:cs typeface="Calibri"/>
              </a:rPr>
              <a:t>t</a:t>
            </a:r>
            <a:r>
              <a:rPr sz="1600" dirty="0">
                <a:solidFill>
                  <a:srgbClr val="17375E"/>
                </a:solidFill>
                <a:latin typeface="Calibri"/>
                <a:cs typeface="Calibri"/>
              </a:rPr>
              <a:t> </a:t>
            </a:r>
            <a:r>
              <a:rPr sz="1600" spc="-155" dirty="0">
                <a:solidFill>
                  <a:srgbClr val="17375E"/>
                </a:solidFill>
                <a:latin typeface="Calibri"/>
                <a:cs typeface="Calibri"/>
              </a:rPr>
              <a:t> </a:t>
            </a:r>
            <a:r>
              <a:rPr sz="1600" spc="50" dirty="0">
                <a:solidFill>
                  <a:srgbClr val="17375E"/>
                </a:solidFill>
                <a:latin typeface="Calibri"/>
                <a:cs typeface="Calibri"/>
              </a:rPr>
              <a:t>r</a:t>
            </a:r>
            <a:r>
              <a:rPr sz="1600" spc="75" dirty="0">
                <a:solidFill>
                  <a:srgbClr val="17375E"/>
                </a:solidFill>
                <a:latin typeface="Calibri"/>
                <a:cs typeface="Calibri"/>
              </a:rPr>
              <a:t>ece</a:t>
            </a:r>
            <a:r>
              <a:rPr sz="1600" spc="95" dirty="0">
                <a:solidFill>
                  <a:srgbClr val="17375E"/>
                </a:solidFill>
                <a:latin typeface="Calibri"/>
                <a:cs typeface="Calibri"/>
              </a:rPr>
              <a:t>i</a:t>
            </a:r>
            <a:r>
              <a:rPr sz="1600" spc="75" dirty="0">
                <a:solidFill>
                  <a:srgbClr val="17375E"/>
                </a:solidFill>
                <a:latin typeface="Calibri"/>
                <a:cs typeface="Calibri"/>
              </a:rPr>
              <a:t>ve</a:t>
            </a:r>
            <a:r>
              <a:rPr sz="1600" spc="-10" dirty="0">
                <a:solidFill>
                  <a:srgbClr val="17375E"/>
                </a:solidFill>
                <a:latin typeface="Calibri"/>
                <a:cs typeface="Calibri"/>
              </a:rPr>
              <a:t>d</a:t>
            </a:r>
            <a:r>
              <a:rPr sz="1600" dirty="0">
                <a:solidFill>
                  <a:srgbClr val="17375E"/>
                </a:solidFill>
                <a:latin typeface="Calibri"/>
                <a:cs typeface="Calibri"/>
              </a:rPr>
              <a:t> </a:t>
            </a:r>
            <a:r>
              <a:rPr sz="1600" spc="-114" dirty="0">
                <a:solidFill>
                  <a:srgbClr val="17375E"/>
                </a:solidFill>
                <a:latin typeface="Calibri"/>
                <a:cs typeface="Calibri"/>
              </a:rPr>
              <a:t> </a:t>
            </a:r>
            <a:r>
              <a:rPr sz="1600" spc="80" dirty="0">
                <a:solidFill>
                  <a:srgbClr val="17375E"/>
                </a:solidFill>
                <a:latin typeface="Calibri"/>
                <a:cs typeface="Calibri"/>
              </a:rPr>
              <a:t>n</a:t>
            </a:r>
            <a:r>
              <a:rPr sz="1600" spc="75" dirty="0">
                <a:solidFill>
                  <a:srgbClr val="17375E"/>
                </a:solidFill>
                <a:latin typeface="Calibri"/>
                <a:cs typeface="Calibri"/>
              </a:rPr>
              <a:t>o</a:t>
            </a:r>
            <a:r>
              <a:rPr sz="1600" spc="95" dirty="0">
                <a:solidFill>
                  <a:srgbClr val="17375E"/>
                </a:solidFill>
                <a:latin typeface="Calibri"/>
                <a:cs typeface="Calibri"/>
              </a:rPr>
              <a:t>tifi</a:t>
            </a:r>
            <a:r>
              <a:rPr sz="1600" spc="70" dirty="0">
                <a:solidFill>
                  <a:srgbClr val="17375E"/>
                </a:solidFill>
                <a:latin typeface="Calibri"/>
                <a:cs typeface="Calibri"/>
              </a:rPr>
              <a:t>c</a:t>
            </a:r>
            <a:r>
              <a:rPr sz="1600" spc="75" dirty="0">
                <a:solidFill>
                  <a:srgbClr val="17375E"/>
                </a:solidFill>
                <a:latin typeface="Calibri"/>
                <a:cs typeface="Calibri"/>
              </a:rPr>
              <a:t>a</a:t>
            </a:r>
            <a:r>
              <a:rPr sz="1600" spc="95" dirty="0">
                <a:solidFill>
                  <a:srgbClr val="17375E"/>
                </a:solidFill>
                <a:latin typeface="Calibri"/>
                <a:cs typeface="Calibri"/>
              </a:rPr>
              <a:t>ti</a:t>
            </a:r>
            <a:r>
              <a:rPr sz="1600" spc="75" dirty="0">
                <a:solidFill>
                  <a:srgbClr val="17375E"/>
                </a:solidFill>
                <a:latin typeface="Calibri"/>
                <a:cs typeface="Calibri"/>
              </a:rPr>
              <a:t>o</a:t>
            </a:r>
            <a:r>
              <a:rPr sz="1600" spc="-10" dirty="0">
                <a:solidFill>
                  <a:srgbClr val="17375E"/>
                </a:solidFill>
                <a:latin typeface="Calibri"/>
                <a:cs typeface="Calibri"/>
              </a:rPr>
              <a:t>n</a:t>
            </a:r>
            <a:r>
              <a:rPr sz="1600" spc="-5" dirty="0">
                <a:solidFill>
                  <a:srgbClr val="17375E"/>
                </a:solidFill>
                <a:latin typeface="Calibri"/>
                <a:cs typeface="Calibri"/>
              </a:rPr>
              <a:t> </a:t>
            </a:r>
            <a:r>
              <a:rPr sz="1600" spc="75" dirty="0">
                <a:solidFill>
                  <a:srgbClr val="17375E"/>
                </a:solidFill>
                <a:latin typeface="Calibri"/>
                <a:cs typeface="Calibri"/>
              </a:rPr>
              <a:t>o</a:t>
            </a:r>
            <a:r>
              <a:rPr sz="1600" spc="-5" dirty="0">
                <a:solidFill>
                  <a:srgbClr val="17375E"/>
                </a:solidFill>
                <a:latin typeface="Calibri"/>
                <a:cs typeface="Calibri"/>
              </a:rPr>
              <a:t>f</a:t>
            </a:r>
            <a:r>
              <a:rPr sz="1600" dirty="0">
                <a:solidFill>
                  <a:srgbClr val="17375E"/>
                </a:solidFill>
                <a:latin typeface="Calibri"/>
                <a:cs typeface="Calibri"/>
              </a:rPr>
              <a:t> </a:t>
            </a:r>
            <a:r>
              <a:rPr sz="1600" spc="-160" dirty="0">
                <a:solidFill>
                  <a:srgbClr val="17375E"/>
                </a:solidFill>
                <a:latin typeface="Calibri"/>
                <a:cs typeface="Calibri"/>
              </a:rPr>
              <a:t> </a:t>
            </a:r>
            <a:r>
              <a:rPr sz="1600" spc="80" dirty="0">
                <a:solidFill>
                  <a:srgbClr val="17375E"/>
                </a:solidFill>
                <a:latin typeface="Calibri"/>
                <a:cs typeface="Calibri"/>
              </a:rPr>
              <a:t>app</a:t>
            </a:r>
            <a:r>
              <a:rPr sz="1600" spc="50" dirty="0">
                <a:solidFill>
                  <a:srgbClr val="17375E"/>
                </a:solidFill>
                <a:latin typeface="Calibri"/>
                <a:cs typeface="Calibri"/>
              </a:rPr>
              <a:t>r</a:t>
            </a:r>
            <a:r>
              <a:rPr sz="1600" spc="70" dirty="0">
                <a:solidFill>
                  <a:srgbClr val="17375E"/>
                </a:solidFill>
                <a:latin typeface="Calibri"/>
                <a:cs typeface="Calibri"/>
              </a:rPr>
              <a:t>o</a:t>
            </a:r>
            <a:r>
              <a:rPr sz="1600" spc="55" dirty="0">
                <a:solidFill>
                  <a:srgbClr val="17375E"/>
                </a:solidFill>
                <a:latin typeface="Calibri"/>
                <a:cs typeface="Calibri"/>
              </a:rPr>
              <a:t>v</a:t>
            </a:r>
            <a:r>
              <a:rPr sz="1600" spc="80" dirty="0">
                <a:solidFill>
                  <a:srgbClr val="17375E"/>
                </a:solidFill>
                <a:latin typeface="Calibri"/>
                <a:cs typeface="Calibri"/>
              </a:rPr>
              <a:t>a</a:t>
            </a:r>
            <a:r>
              <a:rPr sz="1600" spc="-5" dirty="0">
                <a:solidFill>
                  <a:srgbClr val="17375E"/>
                </a:solidFill>
                <a:latin typeface="Calibri"/>
                <a:cs typeface="Calibri"/>
              </a:rPr>
              <a:t>l</a:t>
            </a:r>
            <a:r>
              <a:rPr sz="1600" dirty="0">
                <a:solidFill>
                  <a:srgbClr val="17375E"/>
                </a:solidFill>
                <a:latin typeface="Calibri"/>
                <a:cs typeface="Calibri"/>
              </a:rPr>
              <a:t> </a:t>
            </a:r>
            <a:r>
              <a:rPr sz="1600" spc="-135" dirty="0">
                <a:solidFill>
                  <a:srgbClr val="17375E"/>
                </a:solidFill>
                <a:latin typeface="Calibri"/>
                <a:cs typeface="Calibri"/>
              </a:rPr>
              <a:t> </a:t>
            </a:r>
            <a:r>
              <a:rPr sz="1600" spc="75" dirty="0">
                <a:solidFill>
                  <a:srgbClr val="17375E"/>
                </a:solidFill>
                <a:latin typeface="Calibri"/>
                <a:cs typeface="Calibri"/>
              </a:rPr>
              <a:t>o</a:t>
            </a:r>
            <a:r>
              <a:rPr sz="1600" spc="-10" dirty="0">
                <a:solidFill>
                  <a:srgbClr val="17375E"/>
                </a:solidFill>
                <a:latin typeface="Calibri"/>
                <a:cs typeface="Calibri"/>
              </a:rPr>
              <a:t>r</a:t>
            </a:r>
            <a:r>
              <a:rPr sz="1600" dirty="0">
                <a:solidFill>
                  <a:srgbClr val="17375E"/>
                </a:solidFill>
                <a:latin typeface="Calibri"/>
                <a:cs typeface="Calibri"/>
              </a:rPr>
              <a:t> </a:t>
            </a:r>
            <a:r>
              <a:rPr sz="1600" spc="-140" dirty="0">
                <a:solidFill>
                  <a:srgbClr val="17375E"/>
                </a:solidFill>
                <a:latin typeface="Calibri"/>
                <a:cs typeface="Calibri"/>
              </a:rPr>
              <a:t> </a:t>
            </a:r>
            <a:r>
              <a:rPr sz="1600" spc="50" dirty="0">
                <a:solidFill>
                  <a:srgbClr val="17375E"/>
                </a:solidFill>
                <a:latin typeface="Calibri"/>
                <a:cs typeface="Calibri"/>
              </a:rPr>
              <a:t>r</a:t>
            </a:r>
            <a:r>
              <a:rPr sz="1600" spc="75" dirty="0">
                <a:solidFill>
                  <a:srgbClr val="17375E"/>
                </a:solidFill>
                <a:latin typeface="Calibri"/>
                <a:cs typeface="Calibri"/>
              </a:rPr>
              <a:t>e</a:t>
            </a:r>
            <a:r>
              <a:rPr sz="1600" spc="85" dirty="0">
                <a:solidFill>
                  <a:srgbClr val="17375E"/>
                </a:solidFill>
                <a:latin typeface="Calibri"/>
                <a:cs typeface="Calibri"/>
              </a:rPr>
              <a:t>j</a:t>
            </a:r>
            <a:r>
              <a:rPr sz="1600" spc="95" dirty="0">
                <a:solidFill>
                  <a:srgbClr val="17375E"/>
                </a:solidFill>
                <a:latin typeface="Calibri"/>
                <a:cs typeface="Calibri"/>
              </a:rPr>
              <a:t>e</a:t>
            </a:r>
            <a:r>
              <a:rPr sz="1600" spc="75" dirty="0">
                <a:solidFill>
                  <a:srgbClr val="17375E"/>
                </a:solidFill>
                <a:latin typeface="Calibri"/>
                <a:cs typeface="Calibri"/>
              </a:rPr>
              <a:t>c</a:t>
            </a:r>
            <a:r>
              <a:rPr sz="1600" spc="90" dirty="0">
                <a:solidFill>
                  <a:srgbClr val="17375E"/>
                </a:solidFill>
                <a:latin typeface="Calibri"/>
                <a:cs typeface="Calibri"/>
              </a:rPr>
              <a:t>t</a:t>
            </a:r>
            <a:r>
              <a:rPr sz="1600" spc="100" dirty="0">
                <a:solidFill>
                  <a:srgbClr val="17375E"/>
                </a:solidFill>
                <a:latin typeface="Calibri"/>
                <a:cs typeface="Calibri"/>
              </a:rPr>
              <a:t>i</a:t>
            </a:r>
            <a:r>
              <a:rPr sz="1600" spc="75" dirty="0">
                <a:solidFill>
                  <a:srgbClr val="17375E"/>
                </a:solidFill>
                <a:latin typeface="Calibri"/>
                <a:cs typeface="Calibri"/>
              </a:rPr>
              <a:t>on</a:t>
            </a:r>
            <a:r>
              <a:rPr sz="1600" spc="80" dirty="0">
                <a:solidFill>
                  <a:srgbClr val="17375E"/>
                </a:solidFill>
                <a:latin typeface="Calibri"/>
                <a:cs typeface="Calibri"/>
              </a:rPr>
              <a:t> </a:t>
            </a:r>
            <a:r>
              <a:rPr sz="1600" spc="75" dirty="0">
                <a:solidFill>
                  <a:srgbClr val="17375E"/>
                </a:solidFill>
                <a:latin typeface="Calibri"/>
                <a:cs typeface="Calibri"/>
              </a:rPr>
              <a:t>a</a:t>
            </a:r>
            <a:r>
              <a:rPr sz="1600" spc="95" dirty="0">
                <a:solidFill>
                  <a:srgbClr val="17375E"/>
                </a:solidFill>
                <a:latin typeface="Calibri"/>
                <a:cs typeface="Calibri"/>
              </a:rPr>
              <a:t>f</a:t>
            </a:r>
            <a:r>
              <a:rPr sz="1600" spc="75" dirty="0">
                <a:solidFill>
                  <a:srgbClr val="17375E"/>
                </a:solidFill>
                <a:latin typeface="Calibri"/>
                <a:cs typeface="Calibri"/>
              </a:rPr>
              <a:t>te</a:t>
            </a:r>
            <a:r>
              <a:rPr sz="1600" spc="-10" dirty="0">
                <a:solidFill>
                  <a:srgbClr val="17375E"/>
                </a:solidFill>
                <a:latin typeface="Calibri"/>
                <a:cs typeface="Calibri"/>
              </a:rPr>
              <a:t>r</a:t>
            </a:r>
            <a:r>
              <a:rPr sz="1600" dirty="0">
                <a:solidFill>
                  <a:srgbClr val="17375E"/>
                </a:solidFill>
                <a:latin typeface="Calibri"/>
                <a:cs typeface="Calibri"/>
              </a:rPr>
              <a:t> </a:t>
            </a:r>
            <a:r>
              <a:rPr sz="1600" spc="-165" dirty="0">
                <a:solidFill>
                  <a:srgbClr val="17375E"/>
                </a:solidFill>
                <a:latin typeface="Calibri"/>
                <a:cs typeface="Calibri"/>
              </a:rPr>
              <a:t> </a:t>
            </a:r>
            <a:r>
              <a:rPr sz="1600" spc="75" dirty="0">
                <a:solidFill>
                  <a:srgbClr val="17375E"/>
                </a:solidFill>
                <a:latin typeface="Calibri"/>
                <a:cs typeface="Calibri"/>
              </a:rPr>
              <a:t>1</a:t>
            </a:r>
            <a:r>
              <a:rPr sz="1600" spc="-10" dirty="0">
                <a:solidFill>
                  <a:srgbClr val="17375E"/>
                </a:solidFill>
                <a:latin typeface="Calibri"/>
                <a:cs typeface="Calibri"/>
              </a:rPr>
              <a:t>0</a:t>
            </a:r>
            <a:r>
              <a:rPr sz="1600" dirty="0">
                <a:solidFill>
                  <a:srgbClr val="17375E"/>
                </a:solidFill>
                <a:latin typeface="Calibri"/>
                <a:cs typeface="Calibri"/>
              </a:rPr>
              <a:t> </a:t>
            </a:r>
            <a:r>
              <a:rPr sz="1600" spc="-145" dirty="0">
                <a:solidFill>
                  <a:srgbClr val="17375E"/>
                </a:solidFill>
                <a:latin typeface="Calibri"/>
                <a:cs typeface="Calibri"/>
              </a:rPr>
              <a:t> </a:t>
            </a:r>
            <a:r>
              <a:rPr sz="1600" spc="80" dirty="0">
                <a:solidFill>
                  <a:srgbClr val="17375E"/>
                </a:solidFill>
                <a:latin typeface="Calibri"/>
                <a:cs typeface="Calibri"/>
              </a:rPr>
              <a:t>d</a:t>
            </a:r>
            <a:r>
              <a:rPr sz="1600" spc="65" dirty="0">
                <a:solidFill>
                  <a:srgbClr val="17375E"/>
                </a:solidFill>
                <a:latin typeface="Calibri"/>
                <a:cs typeface="Calibri"/>
              </a:rPr>
              <a:t>a</a:t>
            </a:r>
            <a:r>
              <a:rPr sz="1600" spc="70" dirty="0">
                <a:solidFill>
                  <a:srgbClr val="17375E"/>
                </a:solidFill>
                <a:latin typeface="Calibri"/>
                <a:cs typeface="Calibri"/>
              </a:rPr>
              <a:t>y</a:t>
            </a:r>
            <a:r>
              <a:rPr sz="1600" spc="80" dirty="0">
                <a:solidFill>
                  <a:srgbClr val="17375E"/>
                </a:solidFill>
                <a:latin typeface="Calibri"/>
                <a:cs typeface="Calibri"/>
              </a:rPr>
              <a:t>s</a:t>
            </a:r>
            <a:r>
              <a:rPr sz="1600" spc="-5" dirty="0">
                <a:solidFill>
                  <a:srgbClr val="17375E"/>
                </a:solidFill>
                <a:latin typeface="Calibri"/>
                <a:cs typeface="Calibri"/>
              </a:rPr>
              <a:t>,</a:t>
            </a:r>
            <a:r>
              <a:rPr sz="1600" dirty="0">
                <a:solidFill>
                  <a:srgbClr val="17375E"/>
                </a:solidFill>
                <a:latin typeface="Calibri"/>
                <a:cs typeface="Calibri"/>
              </a:rPr>
              <a:t> </a:t>
            </a:r>
            <a:r>
              <a:rPr sz="1600" spc="-150" dirty="0">
                <a:solidFill>
                  <a:srgbClr val="17375E"/>
                </a:solidFill>
                <a:latin typeface="Calibri"/>
                <a:cs typeface="Calibri"/>
              </a:rPr>
              <a:t> </a:t>
            </a:r>
            <a:r>
              <a:rPr sz="1600" spc="95" dirty="0">
                <a:solidFill>
                  <a:srgbClr val="17375E"/>
                </a:solidFill>
                <a:latin typeface="Calibri"/>
                <a:cs typeface="Calibri"/>
              </a:rPr>
              <a:t>fi</a:t>
            </a:r>
            <a:r>
              <a:rPr sz="1600" spc="50" dirty="0">
                <a:solidFill>
                  <a:srgbClr val="17375E"/>
                </a:solidFill>
                <a:latin typeface="Calibri"/>
                <a:cs typeface="Calibri"/>
              </a:rPr>
              <a:t>r</a:t>
            </a:r>
            <a:r>
              <a:rPr sz="1600" spc="70" dirty="0">
                <a:solidFill>
                  <a:srgbClr val="17375E"/>
                </a:solidFill>
                <a:latin typeface="Calibri"/>
                <a:cs typeface="Calibri"/>
              </a:rPr>
              <a:t>s</a:t>
            </a:r>
            <a:r>
              <a:rPr sz="1600" spc="-10" dirty="0">
                <a:solidFill>
                  <a:srgbClr val="17375E"/>
                </a:solidFill>
                <a:latin typeface="Calibri"/>
                <a:cs typeface="Calibri"/>
              </a:rPr>
              <a:t>t</a:t>
            </a:r>
            <a:endParaRPr sz="1600" dirty="0">
              <a:latin typeface="Calibri"/>
              <a:cs typeface="Calibri"/>
            </a:endParaRPr>
          </a:p>
          <a:p>
            <a:pPr marL="12700">
              <a:lnSpc>
                <a:spcPct val="100000"/>
              </a:lnSpc>
            </a:pPr>
            <a:r>
              <a:rPr sz="1600" spc="70" dirty="0">
                <a:solidFill>
                  <a:srgbClr val="17375E"/>
                </a:solidFill>
                <a:latin typeface="Calibri"/>
                <a:cs typeface="Calibri"/>
              </a:rPr>
              <a:t>c</a:t>
            </a:r>
            <a:r>
              <a:rPr sz="1600" spc="75" dirty="0">
                <a:solidFill>
                  <a:srgbClr val="17375E"/>
                </a:solidFill>
                <a:latin typeface="Calibri"/>
                <a:cs typeface="Calibri"/>
              </a:rPr>
              <a:t>on</a:t>
            </a:r>
            <a:r>
              <a:rPr sz="1600" spc="65" dirty="0">
                <a:solidFill>
                  <a:srgbClr val="17375E"/>
                </a:solidFill>
                <a:latin typeface="Calibri"/>
                <a:cs typeface="Calibri"/>
              </a:rPr>
              <a:t>t</a:t>
            </a:r>
            <a:r>
              <a:rPr sz="1600" spc="80" dirty="0">
                <a:solidFill>
                  <a:srgbClr val="17375E"/>
                </a:solidFill>
                <a:latin typeface="Calibri"/>
                <a:cs typeface="Calibri"/>
              </a:rPr>
              <a:t>a</a:t>
            </a:r>
            <a:r>
              <a:rPr sz="1600" spc="75" dirty="0">
                <a:solidFill>
                  <a:srgbClr val="17375E"/>
                </a:solidFill>
                <a:latin typeface="Calibri"/>
                <a:cs typeface="Calibri"/>
              </a:rPr>
              <a:t>c</a:t>
            </a:r>
            <a:r>
              <a:rPr sz="1600" spc="-10" dirty="0">
                <a:solidFill>
                  <a:srgbClr val="17375E"/>
                </a:solidFill>
                <a:latin typeface="Calibri"/>
                <a:cs typeface="Calibri"/>
              </a:rPr>
              <a:t>t</a:t>
            </a:r>
            <a:r>
              <a:rPr sz="1600" dirty="0">
                <a:solidFill>
                  <a:srgbClr val="17375E"/>
                </a:solidFill>
                <a:latin typeface="Calibri"/>
                <a:cs typeface="Calibri"/>
              </a:rPr>
              <a:t> </a:t>
            </a:r>
            <a:r>
              <a:rPr sz="1600" spc="-145" dirty="0">
                <a:solidFill>
                  <a:srgbClr val="17375E"/>
                </a:solidFill>
                <a:latin typeface="Calibri"/>
                <a:cs typeface="Calibri"/>
              </a:rPr>
              <a:t> </a:t>
            </a:r>
            <a:r>
              <a:rPr sz="1600" spc="50" dirty="0">
                <a:solidFill>
                  <a:srgbClr val="17375E"/>
                </a:solidFill>
                <a:latin typeface="Calibri"/>
                <a:cs typeface="Calibri"/>
              </a:rPr>
              <a:t>y</a:t>
            </a:r>
            <a:r>
              <a:rPr sz="1600" spc="75" dirty="0">
                <a:solidFill>
                  <a:srgbClr val="17375E"/>
                </a:solidFill>
                <a:latin typeface="Calibri"/>
                <a:cs typeface="Calibri"/>
              </a:rPr>
              <a:t>o</a:t>
            </a:r>
            <a:r>
              <a:rPr sz="1600" spc="80" dirty="0">
                <a:solidFill>
                  <a:srgbClr val="17375E"/>
                </a:solidFill>
                <a:latin typeface="Calibri"/>
                <a:cs typeface="Calibri"/>
              </a:rPr>
              <a:t>u</a:t>
            </a:r>
            <a:r>
              <a:rPr sz="1600" spc="-10" dirty="0">
                <a:solidFill>
                  <a:srgbClr val="17375E"/>
                </a:solidFill>
                <a:latin typeface="Calibri"/>
                <a:cs typeface="Calibri"/>
              </a:rPr>
              <a:t>r</a:t>
            </a:r>
            <a:endParaRPr sz="1600" dirty="0">
              <a:latin typeface="Calibri"/>
              <a:cs typeface="Calibri"/>
            </a:endParaRPr>
          </a:p>
          <a:p>
            <a:pPr marL="12700">
              <a:lnSpc>
                <a:spcPct val="100000"/>
              </a:lnSpc>
            </a:pPr>
            <a:r>
              <a:rPr lang="en-US" sz="1600" spc="80" dirty="0">
                <a:solidFill>
                  <a:srgbClr val="17375E"/>
                </a:solidFill>
                <a:latin typeface="Calibri"/>
                <a:cs typeface="Calibri"/>
              </a:rPr>
              <a:t>S</a:t>
            </a:r>
            <a:r>
              <a:rPr sz="1600" spc="80" dirty="0">
                <a:solidFill>
                  <a:srgbClr val="17375E"/>
                </a:solidFill>
                <a:latin typeface="Calibri"/>
                <a:cs typeface="Calibri"/>
              </a:rPr>
              <a:t>up</a:t>
            </a:r>
            <a:r>
              <a:rPr sz="1600" spc="75" dirty="0">
                <a:solidFill>
                  <a:srgbClr val="17375E"/>
                </a:solidFill>
                <a:latin typeface="Calibri"/>
                <a:cs typeface="Calibri"/>
              </a:rPr>
              <a:t>er</a:t>
            </a:r>
            <a:r>
              <a:rPr sz="1600" spc="95" dirty="0">
                <a:solidFill>
                  <a:srgbClr val="17375E"/>
                </a:solidFill>
                <a:latin typeface="Calibri"/>
                <a:cs typeface="Calibri"/>
              </a:rPr>
              <a:t>i</a:t>
            </a:r>
            <a:r>
              <a:rPr sz="1600" spc="75" dirty="0">
                <a:solidFill>
                  <a:srgbClr val="17375E"/>
                </a:solidFill>
                <a:latin typeface="Calibri"/>
                <a:cs typeface="Calibri"/>
              </a:rPr>
              <a:t>nte</a:t>
            </a:r>
            <a:r>
              <a:rPr sz="1600" spc="80" dirty="0">
                <a:solidFill>
                  <a:srgbClr val="17375E"/>
                </a:solidFill>
                <a:latin typeface="Calibri"/>
                <a:cs typeface="Calibri"/>
              </a:rPr>
              <a:t>nd</a:t>
            </a:r>
            <a:r>
              <a:rPr sz="1600" spc="75" dirty="0">
                <a:solidFill>
                  <a:srgbClr val="17375E"/>
                </a:solidFill>
                <a:latin typeface="Calibri"/>
                <a:cs typeface="Calibri"/>
              </a:rPr>
              <a:t>en</a:t>
            </a:r>
            <a:r>
              <a:rPr sz="1600" spc="90" dirty="0">
                <a:solidFill>
                  <a:srgbClr val="17375E"/>
                </a:solidFill>
                <a:latin typeface="Calibri"/>
                <a:cs typeface="Calibri"/>
              </a:rPr>
              <a:t>t</a:t>
            </a:r>
            <a:r>
              <a:rPr lang="en-US" sz="1600" spc="90" dirty="0">
                <a:solidFill>
                  <a:srgbClr val="17375E"/>
                </a:solidFill>
                <a:latin typeface="Calibri"/>
                <a:cs typeface="Calibri"/>
              </a:rPr>
              <a:t> or Alternate Approver</a:t>
            </a:r>
            <a:r>
              <a:rPr sz="1600" spc="-5" dirty="0">
                <a:solidFill>
                  <a:srgbClr val="17375E"/>
                </a:solidFill>
                <a:latin typeface="Calibri"/>
                <a:cs typeface="Calibri"/>
              </a:rPr>
              <a:t>.</a:t>
            </a:r>
            <a:endParaRPr sz="1600" dirty="0">
              <a:latin typeface="Calibri"/>
              <a:cs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52400" y="152400"/>
            <a:ext cx="1143000" cy="1184455"/>
          </a:xfrm>
          <a:prstGeom prst="rect">
            <a:avLst/>
          </a:prstGeom>
          <a:blipFill>
            <a:blip r:embed="rId3" cstate="print"/>
            <a:stretch>
              <a:fillRect/>
            </a:stretch>
          </a:blipFill>
        </p:spPr>
        <p:txBody>
          <a:bodyPr wrap="square" lIns="0" tIns="0" rIns="0" bIns="0" rtlCol="0"/>
          <a:lstStyle/>
          <a:p>
            <a:endParaRPr/>
          </a:p>
        </p:txBody>
      </p:sp>
      <p:sp>
        <p:nvSpPr>
          <p:cNvPr id="3" name="object 3"/>
          <p:cNvSpPr txBox="1">
            <a:spLocks noGrp="1"/>
          </p:cNvSpPr>
          <p:nvPr>
            <p:ph type="title"/>
          </p:nvPr>
        </p:nvSpPr>
        <p:spPr>
          <a:xfrm>
            <a:off x="368300" y="452056"/>
            <a:ext cx="8407400" cy="979755"/>
          </a:xfrm>
          <a:prstGeom prst="rect">
            <a:avLst/>
          </a:prstGeom>
        </p:spPr>
        <p:txBody>
          <a:bodyPr vert="horz" wrap="square" lIns="0" tIns="0" rIns="0" bIns="0" rtlCol="0">
            <a:spAutoFit/>
          </a:bodyPr>
          <a:lstStyle/>
          <a:p>
            <a:pPr marL="4117975">
              <a:lnSpc>
                <a:spcPts val="3840"/>
              </a:lnSpc>
            </a:pPr>
            <a:r>
              <a:rPr sz="3200" spc="-5" dirty="0"/>
              <a:t>L</a:t>
            </a:r>
            <a:r>
              <a:rPr sz="3200" dirty="0"/>
              <a:t>o</a:t>
            </a:r>
            <a:r>
              <a:rPr sz="3200" spc="25" dirty="0"/>
              <a:t>g</a:t>
            </a:r>
            <a:r>
              <a:rPr sz="3200" dirty="0"/>
              <a:t>g</a:t>
            </a:r>
            <a:r>
              <a:rPr sz="3200" spc="-5" dirty="0"/>
              <a:t>in</a:t>
            </a:r>
            <a:r>
              <a:rPr sz="3200" dirty="0"/>
              <a:t>g</a:t>
            </a:r>
            <a:r>
              <a:rPr sz="3200" spc="10" dirty="0"/>
              <a:t> </a:t>
            </a:r>
            <a:r>
              <a:rPr sz="3200" dirty="0"/>
              <a:t>On </a:t>
            </a:r>
            <a:r>
              <a:rPr sz="3200" spc="-45" dirty="0"/>
              <a:t>t</a:t>
            </a:r>
            <a:r>
              <a:rPr sz="3200" dirty="0"/>
              <a:t>o</a:t>
            </a:r>
            <a:r>
              <a:rPr sz="3200" spc="5" dirty="0"/>
              <a:t> </a:t>
            </a:r>
            <a:r>
              <a:rPr sz="3200" spc="-5" dirty="0"/>
              <a:t>T</a:t>
            </a:r>
            <a:r>
              <a:rPr sz="3200" spc="-40" dirty="0"/>
              <a:t>E</a:t>
            </a:r>
            <a:r>
              <a:rPr sz="3200" spc="-10" dirty="0"/>
              <a:t>A</a:t>
            </a:r>
            <a:r>
              <a:rPr lang="en-US" sz="3200" dirty="0"/>
              <a:t>L</a:t>
            </a:r>
            <a:r>
              <a:rPr sz="3200" spc="15" dirty="0"/>
              <a:t> </a:t>
            </a:r>
            <a:r>
              <a:rPr sz="3200" dirty="0"/>
              <a:t>a</a:t>
            </a:r>
            <a:r>
              <a:rPr sz="3200" spc="-10" dirty="0"/>
              <a:t>nd</a:t>
            </a:r>
            <a:endParaRPr sz="3200" dirty="0"/>
          </a:p>
          <a:p>
            <a:pPr marL="1079500">
              <a:lnSpc>
                <a:spcPct val="100000"/>
              </a:lnSpc>
              <a:tabLst>
                <a:tab pos="4724400" algn="l"/>
                <a:tab pos="8394065" algn="l"/>
              </a:tabLst>
            </a:pPr>
            <a:r>
              <a:rPr sz="3200" u="heavy" dirty="0"/>
              <a:t> 	</a:t>
            </a:r>
            <a:r>
              <a:rPr sz="3200" u="heavy" spc="-10" dirty="0"/>
              <a:t>Us</a:t>
            </a:r>
            <a:r>
              <a:rPr sz="3200" u="heavy" spc="-5" dirty="0"/>
              <a:t>ing</a:t>
            </a:r>
            <a:r>
              <a:rPr sz="3200" u="heavy" spc="15" dirty="0"/>
              <a:t> </a:t>
            </a:r>
            <a:r>
              <a:rPr sz="3200" u="heavy" spc="-10" dirty="0"/>
              <a:t>t</a:t>
            </a:r>
            <a:r>
              <a:rPr sz="3200" u="heavy" spc="-5" dirty="0"/>
              <a:t>he</a:t>
            </a:r>
            <a:r>
              <a:rPr sz="3200" u="heavy" dirty="0"/>
              <a:t> </a:t>
            </a:r>
            <a:r>
              <a:rPr sz="3200" u="heavy" spc="-45" dirty="0"/>
              <a:t>F</a:t>
            </a:r>
            <a:r>
              <a:rPr sz="3200" u="heavy" dirty="0"/>
              <a:t>SP</a:t>
            </a:r>
            <a:r>
              <a:rPr sz="3200" u="heavy" spc="-5" dirty="0"/>
              <a:t> </a:t>
            </a:r>
            <a:r>
              <a:rPr sz="3200" u="heavy" spc="-35" dirty="0"/>
              <a:t>S</a:t>
            </a:r>
            <a:r>
              <a:rPr sz="3200" u="heavy" spc="-25" dirty="0"/>
              <a:t>y</a:t>
            </a:r>
            <a:r>
              <a:rPr sz="3200" u="heavy" spc="-45" dirty="0"/>
              <a:t>st</a:t>
            </a:r>
            <a:r>
              <a:rPr sz="3200" u="heavy" dirty="0"/>
              <a:t>em 	</a:t>
            </a:r>
            <a:endParaRPr sz="3200" dirty="0"/>
          </a:p>
        </p:txBody>
      </p:sp>
      <p:sp>
        <p:nvSpPr>
          <p:cNvPr id="5" name="object 5"/>
          <p:cNvSpPr txBox="1"/>
          <p:nvPr/>
        </p:nvSpPr>
        <p:spPr>
          <a:xfrm>
            <a:off x="307340" y="1464183"/>
            <a:ext cx="8360409" cy="1854354"/>
          </a:xfrm>
          <a:prstGeom prst="rect">
            <a:avLst/>
          </a:prstGeom>
        </p:spPr>
        <p:txBody>
          <a:bodyPr vert="horz" wrap="square" lIns="0" tIns="0" rIns="0" bIns="0" rtlCol="0">
            <a:spAutoFit/>
          </a:bodyPr>
          <a:lstStyle/>
          <a:p>
            <a:pPr marL="12700" marR="723900">
              <a:lnSpc>
                <a:spcPct val="100000"/>
              </a:lnSpc>
            </a:pPr>
            <a:r>
              <a:rPr sz="2000" spc="5" dirty="0">
                <a:solidFill>
                  <a:srgbClr val="17375E"/>
                </a:solidFill>
                <a:latin typeface="Calibri"/>
                <a:cs typeface="Calibri"/>
              </a:rPr>
              <a:t>O</a:t>
            </a:r>
            <a:r>
              <a:rPr sz="2000" dirty="0">
                <a:solidFill>
                  <a:srgbClr val="17375E"/>
                </a:solidFill>
                <a:latin typeface="Calibri"/>
                <a:cs typeface="Calibri"/>
              </a:rPr>
              <a:t>nce</a:t>
            </a:r>
            <a:r>
              <a:rPr sz="2000" spc="-25" dirty="0">
                <a:solidFill>
                  <a:srgbClr val="17375E"/>
                </a:solidFill>
                <a:latin typeface="Calibri"/>
                <a:cs typeface="Calibri"/>
              </a:rPr>
              <a:t> </a:t>
            </a:r>
            <a:r>
              <a:rPr sz="2000" dirty="0">
                <a:solidFill>
                  <a:srgbClr val="17375E"/>
                </a:solidFill>
                <a:latin typeface="Calibri"/>
                <a:cs typeface="Calibri"/>
              </a:rPr>
              <a:t>the</a:t>
            </a:r>
            <a:r>
              <a:rPr sz="2000" spc="-10" dirty="0">
                <a:solidFill>
                  <a:srgbClr val="17375E"/>
                </a:solidFill>
                <a:latin typeface="Calibri"/>
                <a:cs typeface="Calibri"/>
              </a:rPr>
              <a:t> c</a:t>
            </a:r>
            <a:r>
              <a:rPr sz="2000" spc="-5" dirty="0">
                <a:solidFill>
                  <a:srgbClr val="17375E"/>
                </a:solidFill>
                <a:latin typeface="Calibri"/>
                <a:cs typeface="Calibri"/>
              </a:rPr>
              <a:t>or</a:t>
            </a:r>
            <a:r>
              <a:rPr sz="2000" spc="-30" dirty="0">
                <a:solidFill>
                  <a:srgbClr val="17375E"/>
                </a:solidFill>
                <a:latin typeface="Calibri"/>
                <a:cs typeface="Calibri"/>
              </a:rPr>
              <a:t>r</a:t>
            </a:r>
            <a:r>
              <a:rPr sz="2000" spc="-5" dirty="0">
                <a:solidFill>
                  <a:srgbClr val="17375E"/>
                </a:solidFill>
                <a:latin typeface="Calibri"/>
                <a:cs typeface="Calibri"/>
              </a:rPr>
              <a:t>e</a:t>
            </a:r>
            <a:r>
              <a:rPr sz="2000" dirty="0">
                <a:solidFill>
                  <a:srgbClr val="17375E"/>
                </a:solidFill>
                <a:latin typeface="Calibri"/>
                <a:cs typeface="Calibri"/>
              </a:rPr>
              <a:t>ct</a:t>
            </a:r>
            <a:r>
              <a:rPr sz="2000" spc="5" dirty="0">
                <a:solidFill>
                  <a:srgbClr val="17375E"/>
                </a:solidFill>
                <a:latin typeface="Calibri"/>
                <a:cs typeface="Calibri"/>
              </a:rPr>
              <a:t> </a:t>
            </a:r>
            <a:r>
              <a:rPr lang="en-US" sz="2000" spc="5" dirty="0">
                <a:solidFill>
                  <a:srgbClr val="17375E"/>
                </a:solidFill>
                <a:latin typeface="Calibri"/>
                <a:cs typeface="Calibri"/>
              </a:rPr>
              <a:t>application access</a:t>
            </a:r>
            <a:r>
              <a:rPr sz="2000" spc="10" dirty="0">
                <a:solidFill>
                  <a:srgbClr val="17375E"/>
                </a:solidFill>
                <a:latin typeface="Calibri"/>
                <a:cs typeface="Calibri"/>
              </a:rPr>
              <a:t> </a:t>
            </a:r>
            <a:r>
              <a:rPr sz="2000" dirty="0">
                <a:solidFill>
                  <a:srgbClr val="17375E"/>
                </a:solidFill>
                <a:latin typeface="Calibri"/>
                <a:cs typeface="Calibri"/>
              </a:rPr>
              <a:t>and</a:t>
            </a:r>
            <a:r>
              <a:rPr sz="2000" spc="-20" dirty="0">
                <a:solidFill>
                  <a:srgbClr val="17375E"/>
                </a:solidFill>
                <a:latin typeface="Calibri"/>
                <a:cs typeface="Calibri"/>
              </a:rPr>
              <a:t> </a:t>
            </a:r>
            <a:r>
              <a:rPr lang="en-US" sz="2000" spc="-20" dirty="0">
                <a:solidFill>
                  <a:srgbClr val="17375E"/>
                </a:solidFill>
                <a:latin typeface="Calibri"/>
                <a:cs typeface="Calibri"/>
              </a:rPr>
              <a:t>roles</a:t>
            </a:r>
            <a:r>
              <a:rPr sz="2000" spc="10" dirty="0">
                <a:solidFill>
                  <a:srgbClr val="17375E"/>
                </a:solidFill>
                <a:latin typeface="Calibri"/>
                <a:cs typeface="Calibri"/>
              </a:rPr>
              <a:t> </a:t>
            </a:r>
            <a:r>
              <a:rPr sz="2000" dirty="0">
                <a:solidFill>
                  <a:srgbClr val="17375E"/>
                </a:solidFill>
                <a:latin typeface="Calibri"/>
                <a:cs typeface="Calibri"/>
              </a:rPr>
              <a:t>h</a:t>
            </a:r>
            <a:r>
              <a:rPr sz="2000" spc="-40" dirty="0">
                <a:solidFill>
                  <a:srgbClr val="17375E"/>
                </a:solidFill>
                <a:latin typeface="Calibri"/>
                <a:cs typeface="Calibri"/>
              </a:rPr>
              <a:t>a</a:t>
            </a:r>
            <a:r>
              <a:rPr sz="2000" spc="-30" dirty="0">
                <a:solidFill>
                  <a:srgbClr val="17375E"/>
                </a:solidFill>
                <a:latin typeface="Calibri"/>
                <a:cs typeface="Calibri"/>
              </a:rPr>
              <a:t>v</a:t>
            </a:r>
            <a:r>
              <a:rPr sz="2000" dirty="0">
                <a:solidFill>
                  <a:srgbClr val="17375E"/>
                </a:solidFill>
                <a:latin typeface="Calibri"/>
                <a:cs typeface="Calibri"/>
              </a:rPr>
              <a:t>e</a:t>
            </a:r>
            <a:r>
              <a:rPr sz="2000" spc="10" dirty="0">
                <a:solidFill>
                  <a:srgbClr val="17375E"/>
                </a:solidFill>
                <a:latin typeface="Calibri"/>
                <a:cs typeface="Calibri"/>
              </a:rPr>
              <a:t> </a:t>
            </a:r>
            <a:r>
              <a:rPr sz="2000" dirty="0">
                <a:solidFill>
                  <a:srgbClr val="17375E"/>
                </a:solidFill>
                <a:latin typeface="Calibri"/>
                <a:cs typeface="Calibri"/>
              </a:rPr>
              <a:t>b</a:t>
            </a:r>
            <a:r>
              <a:rPr sz="2000" spc="-5" dirty="0">
                <a:solidFill>
                  <a:srgbClr val="17375E"/>
                </a:solidFill>
                <a:latin typeface="Calibri"/>
                <a:cs typeface="Calibri"/>
              </a:rPr>
              <a:t>ee</a:t>
            </a:r>
            <a:r>
              <a:rPr sz="2000" dirty="0">
                <a:solidFill>
                  <a:srgbClr val="17375E"/>
                </a:solidFill>
                <a:latin typeface="Calibri"/>
                <a:cs typeface="Calibri"/>
              </a:rPr>
              <a:t>n</a:t>
            </a:r>
            <a:r>
              <a:rPr sz="2000" spc="-10" dirty="0">
                <a:solidFill>
                  <a:srgbClr val="17375E"/>
                </a:solidFill>
                <a:latin typeface="Calibri"/>
                <a:cs typeface="Calibri"/>
              </a:rPr>
              <a:t> </a:t>
            </a:r>
            <a:r>
              <a:rPr sz="2000" spc="-30" dirty="0">
                <a:solidFill>
                  <a:srgbClr val="17375E"/>
                </a:solidFill>
                <a:latin typeface="Calibri"/>
                <a:cs typeface="Calibri"/>
              </a:rPr>
              <a:t>r</a:t>
            </a:r>
            <a:r>
              <a:rPr sz="2000" spc="-5" dirty="0">
                <a:solidFill>
                  <a:srgbClr val="17375E"/>
                </a:solidFill>
                <a:latin typeface="Calibri"/>
                <a:cs typeface="Calibri"/>
              </a:rPr>
              <a:t>e</a:t>
            </a:r>
            <a:r>
              <a:rPr sz="2000" dirty="0">
                <a:solidFill>
                  <a:srgbClr val="17375E"/>
                </a:solidFill>
                <a:latin typeface="Calibri"/>
                <a:cs typeface="Calibri"/>
              </a:rPr>
              <a:t>qu</a:t>
            </a:r>
            <a:r>
              <a:rPr sz="2000" spc="-5" dirty="0">
                <a:solidFill>
                  <a:srgbClr val="17375E"/>
                </a:solidFill>
                <a:latin typeface="Calibri"/>
                <a:cs typeface="Calibri"/>
              </a:rPr>
              <a:t>e</a:t>
            </a:r>
            <a:r>
              <a:rPr sz="2000" spc="-30" dirty="0">
                <a:solidFill>
                  <a:srgbClr val="17375E"/>
                </a:solidFill>
                <a:latin typeface="Calibri"/>
                <a:cs typeface="Calibri"/>
              </a:rPr>
              <a:t>s</a:t>
            </a:r>
            <a:r>
              <a:rPr sz="2000" spc="-25" dirty="0">
                <a:solidFill>
                  <a:srgbClr val="17375E"/>
                </a:solidFill>
                <a:latin typeface="Calibri"/>
                <a:cs typeface="Calibri"/>
              </a:rPr>
              <a:t>t</a:t>
            </a:r>
            <a:r>
              <a:rPr sz="2000" spc="-5" dirty="0">
                <a:solidFill>
                  <a:srgbClr val="17375E"/>
                </a:solidFill>
                <a:latin typeface="Calibri"/>
                <a:cs typeface="Calibri"/>
              </a:rPr>
              <a:t>e</a:t>
            </a:r>
            <a:r>
              <a:rPr sz="2000" dirty="0">
                <a:solidFill>
                  <a:srgbClr val="17375E"/>
                </a:solidFill>
                <a:latin typeface="Calibri"/>
                <a:cs typeface="Calibri"/>
              </a:rPr>
              <a:t>d,</a:t>
            </a:r>
            <a:r>
              <a:rPr sz="2000" spc="5" dirty="0">
                <a:solidFill>
                  <a:srgbClr val="17375E"/>
                </a:solidFill>
                <a:latin typeface="Calibri"/>
                <a:cs typeface="Calibri"/>
              </a:rPr>
              <a:t> </a:t>
            </a:r>
            <a:r>
              <a:rPr sz="2000" dirty="0">
                <a:solidFill>
                  <a:srgbClr val="17375E"/>
                </a:solidFill>
                <a:latin typeface="Calibri"/>
                <a:cs typeface="Calibri"/>
              </a:rPr>
              <a:t>app</a:t>
            </a:r>
            <a:r>
              <a:rPr sz="2000" spc="-40" dirty="0">
                <a:solidFill>
                  <a:srgbClr val="17375E"/>
                </a:solidFill>
                <a:latin typeface="Calibri"/>
                <a:cs typeface="Calibri"/>
              </a:rPr>
              <a:t>r</a:t>
            </a:r>
            <a:r>
              <a:rPr sz="2000" spc="-15" dirty="0">
                <a:solidFill>
                  <a:srgbClr val="17375E"/>
                </a:solidFill>
                <a:latin typeface="Calibri"/>
                <a:cs typeface="Calibri"/>
              </a:rPr>
              <a:t>o</a:t>
            </a:r>
            <a:r>
              <a:rPr sz="2000" spc="-30" dirty="0">
                <a:solidFill>
                  <a:srgbClr val="17375E"/>
                </a:solidFill>
                <a:latin typeface="Calibri"/>
                <a:cs typeface="Calibri"/>
              </a:rPr>
              <a:t>v</a:t>
            </a:r>
            <a:r>
              <a:rPr sz="2000" spc="-5" dirty="0">
                <a:solidFill>
                  <a:srgbClr val="17375E"/>
                </a:solidFill>
                <a:latin typeface="Calibri"/>
                <a:cs typeface="Calibri"/>
              </a:rPr>
              <a:t>e</a:t>
            </a:r>
            <a:r>
              <a:rPr sz="2000" dirty="0">
                <a:solidFill>
                  <a:srgbClr val="17375E"/>
                </a:solidFill>
                <a:latin typeface="Calibri"/>
                <a:cs typeface="Calibri"/>
              </a:rPr>
              <a:t>d,</a:t>
            </a:r>
            <a:r>
              <a:rPr sz="2000" spc="-5" dirty="0">
                <a:solidFill>
                  <a:srgbClr val="17375E"/>
                </a:solidFill>
                <a:latin typeface="Calibri"/>
                <a:cs typeface="Calibri"/>
              </a:rPr>
              <a:t> </a:t>
            </a:r>
            <a:r>
              <a:rPr sz="2000" dirty="0">
                <a:solidFill>
                  <a:srgbClr val="17375E"/>
                </a:solidFill>
                <a:latin typeface="Calibri"/>
                <a:cs typeface="Calibri"/>
              </a:rPr>
              <a:t>and a</a:t>
            </a:r>
            <a:r>
              <a:rPr sz="2000" spc="-5" dirty="0">
                <a:solidFill>
                  <a:srgbClr val="17375E"/>
                </a:solidFill>
                <a:latin typeface="Calibri"/>
                <a:cs typeface="Calibri"/>
              </a:rPr>
              <a:t>ssi</a:t>
            </a:r>
            <a:r>
              <a:rPr sz="2000" dirty="0">
                <a:solidFill>
                  <a:srgbClr val="17375E"/>
                </a:solidFill>
                <a:latin typeface="Calibri"/>
                <a:cs typeface="Calibri"/>
              </a:rPr>
              <a:t>gn</a:t>
            </a:r>
            <a:r>
              <a:rPr sz="2000" spc="-5" dirty="0">
                <a:solidFill>
                  <a:srgbClr val="17375E"/>
                </a:solidFill>
                <a:latin typeface="Calibri"/>
                <a:cs typeface="Calibri"/>
              </a:rPr>
              <a:t>e</a:t>
            </a:r>
            <a:r>
              <a:rPr sz="2000" dirty="0">
                <a:solidFill>
                  <a:srgbClr val="17375E"/>
                </a:solidFill>
                <a:latin typeface="Calibri"/>
                <a:cs typeface="Calibri"/>
              </a:rPr>
              <a:t>d</a:t>
            </a:r>
            <a:r>
              <a:rPr sz="2000" spc="-5" dirty="0">
                <a:solidFill>
                  <a:srgbClr val="17375E"/>
                </a:solidFill>
                <a:latin typeface="Calibri"/>
                <a:cs typeface="Calibri"/>
              </a:rPr>
              <a:t> </a:t>
            </a:r>
            <a:r>
              <a:rPr sz="2000" spc="-25" dirty="0">
                <a:solidFill>
                  <a:srgbClr val="17375E"/>
                </a:solidFill>
                <a:latin typeface="Calibri"/>
                <a:cs typeface="Calibri"/>
              </a:rPr>
              <a:t>t</a:t>
            </a:r>
            <a:r>
              <a:rPr sz="2000" dirty="0">
                <a:solidFill>
                  <a:srgbClr val="17375E"/>
                </a:solidFill>
                <a:latin typeface="Calibri"/>
                <a:cs typeface="Calibri"/>
              </a:rPr>
              <a:t>o </a:t>
            </a:r>
            <a:r>
              <a:rPr sz="2000" spc="-20" dirty="0">
                <a:solidFill>
                  <a:srgbClr val="17375E"/>
                </a:solidFill>
                <a:latin typeface="Calibri"/>
                <a:cs typeface="Calibri"/>
              </a:rPr>
              <a:t>y</a:t>
            </a:r>
            <a:r>
              <a:rPr sz="2000" spc="-5" dirty="0">
                <a:solidFill>
                  <a:srgbClr val="17375E"/>
                </a:solidFill>
                <a:latin typeface="Calibri"/>
                <a:cs typeface="Calibri"/>
              </a:rPr>
              <a:t>o</a:t>
            </a:r>
            <a:r>
              <a:rPr sz="2000" dirty="0">
                <a:solidFill>
                  <a:srgbClr val="17375E"/>
                </a:solidFill>
                <a:latin typeface="Calibri"/>
                <a:cs typeface="Calibri"/>
              </a:rPr>
              <a:t>ur</a:t>
            </a:r>
            <a:r>
              <a:rPr sz="2000" spc="-35" dirty="0">
                <a:solidFill>
                  <a:srgbClr val="17375E"/>
                </a:solidFill>
                <a:latin typeface="Calibri"/>
                <a:cs typeface="Calibri"/>
              </a:rPr>
              <a:t> </a:t>
            </a:r>
            <a:r>
              <a:rPr sz="2000" dirty="0">
                <a:solidFill>
                  <a:srgbClr val="17375E"/>
                </a:solidFill>
                <a:latin typeface="Calibri"/>
                <a:cs typeface="Calibri"/>
              </a:rPr>
              <a:t>u</a:t>
            </a:r>
            <a:r>
              <a:rPr sz="2000" spc="-5" dirty="0">
                <a:solidFill>
                  <a:srgbClr val="17375E"/>
                </a:solidFill>
                <a:latin typeface="Calibri"/>
                <a:cs typeface="Calibri"/>
              </a:rPr>
              <a:t>se</a:t>
            </a:r>
            <a:r>
              <a:rPr sz="2000" dirty="0">
                <a:solidFill>
                  <a:srgbClr val="17375E"/>
                </a:solidFill>
                <a:latin typeface="Calibri"/>
                <a:cs typeface="Calibri"/>
              </a:rPr>
              <a:t>r</a:t>
            </a:r>
            <a:r>
              <a:rPr sz="2000" spc="10" dirty="0">
                <a:solidFill>
                  <a:srgbClr val="17375E"/>
                </a:solidFill>
                <a:latin typeface="Calibri"/>
                <a:cs typeface="Calibri"/>
              </a:rPr>
              <a:t> </a:t>
            </a:r>
            <a:r>
              <a:rPr sz="2000" dirty="0">
                <a:solidFill>
                  <a:srgbClr val="17375E"/>
                </a:solidFill>
                <a:latin typeface="Calibri"/>
                <a:cs typeface="Calibri"/>
              </a:rPr>
              <a:t>na</a:t>
            </a:r>
            <a:r>
              <a:rPr sz="2000" spc="-10" dirty="0">
                <a:solidFill>
                  <a:srgbClr val="17375E"/>
                </a:solidFill>
                <a:latin typeface="Calibri"/>
                <a:cs typeface="Calibri"/>
              </a:rPr>
              <a:t>m</a:t>
            </a:r>
            <a:r>
              <a:rPr sz="2000" spc="-5" dirty="0">
                <a:solidFill>
                  <a:srgbClr val="17375E"/>
                </a:solidFill>
                <a:latin typeface="Calibri"/>
                <a:cs typeface="Calibri"/>
              </a:rPr>
              <a:t>e</a:t>
            </a:r>
            <a:r>
              <a:rPr sz="2000" dirty="0">
                <a:solidFill>
                  <a:srgbClr val="17375E"/>
                </a:solidFill>
                <a:latin typeface="Calibri"/>
                <a:cs typeface="Calibri"/>
              </a:rPr>
              <a:t>,</a:t>
            </a:r>
            <a:r>
              <a:rPr sz="2000" spc="-5" dirty="0">
                <a:solidFill>
                  <a:srgbClr val="17375E"/>
                </a:solidFill>
                <a:latin typeface="Calibri"/>
                <a:cs typeface="Calibri"/>
              </a:rPr>
              <a:t> </a:t>
            </a:r>
            <a:r>
              <a:rPr lang="en-US" sz="2000" spc="-5" dirty="0">
                <a:solidFill>
                  <a:srgbClr val="17375E"/>
                </a:solidFill>
                <a:latin typeface="Calibri"/>
                <a:cs typeface="Calibri"/>
              </a:rPr>
              <a:t>and a notification email has been received, </a:t>
            </a:r>
            <a:r>
              <a:rPr sz="2000" spc="-20" dirty="0">
                <a:solidFill>
                  <a:srgbClr val="17375E"/>
                </a:solidFill>
                <a:latin typeface="Calibri"/>
                <a:cs typeface="Calibri"/>
              </a:rPr>
              <a:t>y</a:t>
            </a:r>
            <a:r>
              <a:rPr sz="2000" spc="-5" dirty="0">
                <a:solidFill>
                  <a:srgbClr val="17375E"/>
                </a:solidFill>
                <a:latin typeface="Calibri"/>
                <a:cs typeface="Calibri"/>
              </a:rPr>
              <a:t>o</a:t>
            </a:r>
            <a:r>
              <a:rPr sz="2000" dirty="0">
                <a:solidFill>
                  <a:srgbClr val="17375E"/>
                </a:solidFill>
                <a:latin typeface="Calibri"/>
                <a:cs typeface="Calibri"/>
              </a:rPr>
              <a:t>u</a:t>
            </a:r>
            <a:r>
              <a:rPr sz="2000" spc="-20" dirty="0">
                <a:solidFill>
                  <a:srgbClr val="17375E"/>
                </a:solidFill>
                <a:latin typeface="Calibri"/>
                <a:cs typeface="Calibri"/>
              </a:rPr>
              <a:t> </a:t>
            </a:r>
            <a:r>
              <a:rPr sz="2000" spc="-10" dirty="0">
                <a:solidFill>
                  <a:srgbClr val="17375E"/>
                </a:solidFill>
                <a:latin typeface="Calibri"/>
                <a:cs typeface="Calibri"/>
              </a:rPr>
              <a:t>c</a:t>
            </a:r>
            <a:r>
              <a:rPr sz="2000" dirty="0">
                <a:solidFill>
                  <a:srgbClr val="17375E"/>
                </a:solidFill>
                <a:latin typeface="Calibri"/>
                <a:cs typeface="Calibri"/>
              </a:rPr>
              <a:t>an</a:t>
            </a:r>
            <a:r>
              <a:rPr sz="2000" spc="-5" dirty="0">
                <a:solidFill>
                  <a:srgbClr val="17375E"/>
                </a:solidFill>
                <a:latin typeface="Calibri"/>
                <a:cs typeface="Calibri"/>
              </a:rPr>
              <a:t> lo</a:t>
            </a:r>
            <a:r>
              <a:rPr sz="2000" dirty="0">
                <a:solidFill>
                  <a:srgbClr val="17375E"/>
                </a:solidFill>
                <a:latin typeface="Calibri"/>
                <a:cs typeface="Calibri"/>
              </a:rPr>
              <a:t>g</a:t>
            </a:r>
            <a:r>
              <a:rPr sz="2000" spc="-15" dirty="0">
                <a:solidFill>
                  <a:srgbClr val="17375E"/>
                </a:solidFill>
                <a:latin typeface="Calibri"/>
                <a:cs typeface="Calibri"/>
              </a:rPr>
              <a:t> </a:t>
            </a:r>
            <a:r>
              <a:rPr lang="en-US" sz="2000" spc="-15" dirty="0">
                <a:solidFill>
                  <a:srgbClr val="17375E"/>
                </a:solidFill>
                <a:latin typeface="Calibri"/>
                <a:cs typeface="Calibri"/>
              </a:rPr>
              <a:t>i</a:t>
            </a:r>
            <a:r>
              <a:rPr sz="2000" dirty="0">
                <a:solidFill>
                  <a:srgbClr val="17375E"/>
                </a:solidFill>
                <a:latin typeface="Calibri"/>
                <a:cs typeface="Calibri"/>
              </a:rPr>
              <a:t>n</a:t>
            </a:r>
            <a:r>
              <a:rPr sz="2000" spc="-10" dirty="0">
                <a:solidFill>
                  <a:srgbClr val="17375E"/>
                </a:solidFill>
                <a:latin typeface="Calibri"/>
                <a:cs typeface="Calibri"/>
              </a:rPr>
              <a:t> </a:t>
            </a:r>
            <a:r>
              <a:rPr sz="2000" spc="-25" dirty="0">
                <a:solidFill>
                  <a:srgbClr val="17375E"/>
                </a:solidFill>
                <a:latin typeface="Calibri"/>
                <a:cs typeface="Calibri"/>
              </a:rPr>
              <a:t>t</a:t>
            </a:r>
            <a:r>
              <a:rPr sz="2000" dirty="0">
                <a:solidFill>
                  <a:srgbClr val="17375E"/>
                </a:solidFill>
                <a:latin typeface="Calibri"/>
                <a:cs typeface="Calibri"/>
              </a:rPr>
              <a:t>o</a:t>
            </a:r>
            <a:r>
              <a:rPr sz="2000" spc="-10" dirty="0">
                <a:solidFill>
                  <a:srgbClr val="17375E"/>
                </a:solidFill>
                <a:latin typeface="Calibri"/>
                <a:cs typeface="Calibri"/>
              </a:rPr>
              <a:t> </a:t>
            </a:r>
            <a:r>
              <a:rPr sz="2000" spc="-5" dirty="0">
                <a:solidFill>
                  <a:srgbClr val="17375E"/>
                </a:solidFill>
                <a:latin typeface="Calibri"/>
                <a:cs typeface="Calibri"/>
              </a:rPr>
              <a:t>T</a:t>
            </a:r>
            <a:r>
              <a:rPr sz="2000" spc="-20" dirty="0">
                <a:solidFill>
                  <a:srgbClr val="17375E"/>
                </a:solidFill>
                <a:latin typeface="Calibri"/>
                <a:cs typeface="Calibri"/>
              </a:rPr>
              <a:t>E</a:t>
            </a:r>
            <a:r>
              <a:rPr sz="2000" dirty="0">
                <a:solidFill>
                  <a:srgbClr val="17375E"/>
                </a:solidFill>
                <a:latin typeface="Calibri"/>
                <a:cs typeface="Calibri"/>
              </a:rPr>
              <a:t>A</a:t>
            </a:r>
            <a:r>
              <a:rPr lang="en-US" sz="2000" dirty="0">
                <a:solidFill>
                  <a:srgbClr val="17375E"/>
                </a:solidFill>
                <a:latin typeface="Calibri"/>
                <a:cs typeface="Calibri"/>
              </a:rPr>
              <a:t>L</a:t>
            </a:r>
            <a:r>
              <a:rPr sz="2000" spc="-20" dirty="0">
                <a:solidFill>
                  <a:srgbClr val="17375E"/>
                </a:solidFill>
                <a:latin typeface="Calibri"/>
                <a:cs typeface="Calibri"/>
              </a:rPr>
              <a:t> </a:t>
            </a:r>
            <a:r>
              <a:rPr sz="2000" spc="-25" dirty="0">
                <a:solidFill>
                  <a:srgbClr val="17375E"/>
                </a:solidFill>
                <a:latin typeface="Calibri"/>
                <a:cs typeface="Calibri"/>
              </a:rPr>
              <a:t>t</a:t>
            </a:r>
            <a:r>
              <a:rPr sz="2000" dirty="0">
                <a:solidFill>
                  <a:srgbClr val="17375E"/>
                </a:solidFill>
                <a:latin typeface="Calibri"/>
                <a:cs typeface="Calibri"/>
              </a:rPr>
              <a:t>o acc</a:t>
            </a:r>
            <a:r>
              <a:rPr sz="2000" spc="-5" dirty="0">
                <a:solidFill>
                  <a:srgbClr val="17375E"/>
                </a:solidFill>
                <a:latin typeface="Calibri"/>
                <a:cs typeface="Calibri"/>
              </a:rPr>
              <a:t>es</a:t>
            </a:r>
            <a:r>
              <a:rPr sz="2000" dirty="0">
                <a:solidFill>
                  <a:srgbClr val="17375E"/>
                </a:solidFill>
                <a:latin typeface="Calibri"/>
                <a:cs typeface="Calibri"/>
              </a:rPr>
              <a:t>s</a:t>
            </a:r>
            <a:r>
              <a:rPr sz="2000" spc="10" dirty="0">
                <a:solidFill>
                  <a:srgbClr val="17375E"/>
                </a:solidFill>
                <a:latin typeface="Calibri"/>
                <a:cs typeface="Calibri"/>
              </a:rPr>
              <a:t> </a:t>
            </a:r>
            <a:r>
              <a:rPr sz="2000" dirty="0">
                <a:solidFill>
                  <a:srgbClr val="17375E"/>
                </a:solidFill>
                <a:latin typeface="Calibri"/>
                <a:cs typeface="Calibri"/>
              </a:rPr>
              <a:t>the </a:t>
            </a:r>
            <a:r>
              <a:rPr sz="2000" spc="-25" dirty="0">
                <a:solidFill>
                  <a:srgbClr val="17375E"/>
                </a:solidFill>
                <a:latin typeface="Calibri"/>
                <a:cs typeface="Calibri"/>
              </a:rPr>
              <a:t>F</a:t>
            </a:r>
            <a:r>
              <a:rPr sz="2000" dirty="0">
                <a:solidFill>
                  <a:srgbClr val="17375E"/>
                </a:solidFill>
                <a:latin typeface="Calibri"/>
                <a:cs typeface="Calibri"/>
              </a:rPr>
              <a:t>SP</a:t>
            </a:r>
            <a:r>
              <a:rPr sz="2000" spc="-15" dirty="0">
                <a:solidFill>
                  <a:srgbClr val="17375E"/>
                </a:solidFill>
                <a:latin typeface="Calibri"/>
                <a:cs typeface="Calibri"/>
              </a:rPr>
              <a:t> </a:t>
            </a:r>
            <a:r>
              <a:rPr sz="2000" spc="-25" dirty="0">
                <a:solidFill>
                  <a:srgbClr val="17375E"/>
                </a:solidFill>
                <a:latin typeface="Calibri"/>
                <a:cs typeface="Calibri"/>
              </a:rPr>
              <a:t>Sy</a:t>
            </a:r>
            <a:r>
              <a:rPr sz="2000" spc="-30" dirty="0">
                <a:solidFill>
                  <a:srgbClr val="17375E"/>
                </a:solidFill>
                <a:latin typeface="Calibri"/>
                <a:cs typeface="Calibri"/>
              </a:rPr>
              <a:t>s</a:t>
            </a:r>
            <a:r>
              <a:rPr sz="2000" spc="-25" dirty="0">
                <a:solidFill>
                  <a:srgbClr val="17375E"/>
                </a:solidFill>
                <a:latin typeface="Calibri"/>
                <a:cs typeface="Calibri"/>
              </a:rPr>
              <a:t>t</a:t>
            </a:r>
            <a:r>
              <a:rPr sz="2000" spc="-5" dirty="0">
                <a:solidFill>
                  <a:srgbClr val="17375E"/>
                </a:solidFill>
                <a:latin typeface="Calibri"/>
                <a:cs typeface="Calibri"/>
              </a:rPr>
              <a:t>e</a:t>
            </a:r>
            <a:r>
              <a:rPr sz="2000" spc="-10" dirty="0">
                <a:solidFill>
                  <a:srgbClr val="17375E"/>
                </a:solidFill>
                <a:latin typeface="Calibri"/>
                <a:cs typeface="Calibri"/>
              </a:rPr>
              <a:t>m</a:t>
            </a:r>
            <a:r>
              <a:rPr sz="2000" dirty="0">
                <a:solidFill>
                  <a:srgbClr val="17375E"/>
                </a:solidFill>
                <a:latin typeface="Calibri"/>
                <a:cs typeface="Calibri"/>
              </a:rPr>
              <a:t>.</a:t>
            </a:r>
            <a:endParaRPr sz="2000" dirty="0">
              <a:latin typeface="Calibri"/>
              <a:cs typeface="Calibri"/>
            </a:endParaRPr>
          </a:p>
          <a:p>
            <a:pPr>
              <a:lnSpc>
                <a:spcPct val="100000"/>
              </a:lnSpc>
              <a:spcBef>
                <a:spcPts val="42"/>
              </a:spcBef>
            </a:pPr>
            <a:endParaRPr sz="2050" dirty="0">
              <a:latin typeface="Times New Roman"/>
              <a:cs typeface="Times New Roman"/>
            </a:endParaRPr>
          </a:p>
          <a:p>
            <a:pPr marL="12700">
              <a:lnSpc>
                <a:spcPct val="100000"/>
              </a:lnSpc>
            </a:pPr>
            <a:r>
              <a:rPr sz="2000" spc="-5" dirty="0">
                <a:solidFill>
                  <a:srgbClr val="17375E"/>
                </a:solidFill>
                <a:latin typeface="Calibri"/>
                <a:cs typeface="Calibri"/>
              </a:rPr>
              <a:t>T</a:t>
            </a:r>
            <a:r>
              <a:rPr sz="2000" dirty="0">
                <a:solidFill>
                  <a:srgbClr val="17375E"/>
                </a:solidFill>
                <a:latin typeface="Calibri"/>
                <a:cs typeface="Calibri"/>
              </a:rPr>
              <a:t>he</a:t>
            </a:r>
            <a:r>
              <a:rPr sz="2000" spc="-15" dirty="0">
                <a:solidFill>
                  <a:srgbClr val="17375E"/>
                </a:solidFill>
                <a:latin typeface="Calibri"/>
                <a:cs typeface="Calibri"/>
              </a:rPr>
              <a:t> </a:t>
            </a:r>
            <a:r>
              <a:rPr sz="2000" spc="-5" dirty="0">
                <a:solidFill>
                  <a:srgbClr val="17375E"/>
                </a:solidFill>
                <a:latin typeface="Calibri"/>
                <a:cs typeface="Calibri"/>
              </a:rPr>
              <a:t>T</a:t>
            </a:r>
            <a:r>
              <a:rPr sz="2000" spc="-20" dirty="0">
                <a:solidFill>
                  <a:srgbClr val="17375E"/>
                </a:solidFill>
                <a:latin typeface="Calibri"/>
                <a:cs typeface="Calibri"/>
              </a:rPr>
              <a:t>E</a:t>
            </a:r>
            <a:r>
              <a:rPr sz="2000" dirty="0">
                <a:solidFill>
                  <a:srgbClr val="17375E"/>
                </a:solidFill>
                <a:latin typeface="Calibri"/>
                <a:cs typeface="Calibri"/>
              </a:rPr>
              <a:t>ASE</a:t>
            </a:r>
            <a:r>
              <a:rPr sz="2000" spc="-15" dirty="0">
                <a:solidFill>
                  <a:srgbClr val="17375E"/>
                </a:solidFill>
                <a:latin typeface="Calibri"/>
                <a:cs typeface="Calibri"/>
              </a:rPr>
              <a:t> </a:t>
            </a:r>
            <a:r>
              <a:rPr sz="2000" spc="-5" dirty="0">
                <a:solidFill>
                  <a:srgbClr val="17375E"/>
                </a:solidFill>
                <a:latin typeface="Calibri"/>
                <a:cs typeface="Calibri"/>
              </a:rPr>
              <a:t>lo</a:t>
            </a:r>
            <a:r>
              <a:rPr sz="2000" spc="-10" dirty="0">
                <a:solidFill>
                  <a:srgbClr val="17375E"/>
                </a:solidFill>
                <a:latin typeface="Calibri"/>
                <a:cs typeface="Calibri"/>
              </a:rPr>
              <a:t>g</a:t>
            </a:r>
            <a:r>
              <a:rPr sz="2000" spc="-5" dirty="0">
                <a:solidFill>
                  <a:srgbClr val="17375E"/>
                </a:solidFill>
                <a:latin typeface="Calibri"/>
                <a:cs typeface="Calibri"/>
              </a:rPr>
              <a:t>o</a:t>
            </a:r>
            <a:r>
              <a:rPr sz="2000" dirty="0">
                <a:solidFill>
                  <a:srgbClr val="17375E"/>
                </a:solidFill>
                <a:latin typeface="Calibri"/>
                <a:cs typeface="Calibri"/>
              </a:rPr>
              <a:t>n</a:t>
            </a:r>
            <a:r>
              <a:rPr sz="2000" spc="-20" dirty="0">
                <a:solidFill>
                  <a:srgbClr val="17375E"/>
                </a:solidFill>
                <a:latin typeface="Calibri"/>
                <a:cs typeface="Calibri"/>
              </a:rPr>
              <a:t> </a:t>
            </a:r>
            <a:r>
              <a:rPr sz="2000" dirty="0">
                <a:solidFill>
                  <a:srgbClr val="17375E"/>
                </a:solidFill>
                <a:latin typeface="Calibri"/>
                <a:cs typeface="Calibri"/>
              </a:rPr>
              <a:t>pa</a:t>
            </a:r>
            <a:r>
              <a:rPr sz="2000" spc="-10" dirty="0">
                <a:solidFill>
                  <a:srgbClr val="17375E"/>
                </a:solidFill>
                <a:latin typeface="Calibri"/>
                <a:cs typeface="Calibri"/>
              </a:rPr>
              <a:t>g</a:t>
            </a:r>
            <a:r>
              <a:rPr sz="2000" dirty="0">
                <a:solidFill>
                  <a:srgbClr val="17375E"/>
                </a:solidFill>
                <a:latin typeface="Calibri"/>
                <a:cs typeface="Calibri"/>
              </a:rPr>
              <a:t>e</a:t>
            </a:r>
            <a:r>
              <a:rPr sz="2000" spc="-25" dirty="0">
                <a:solidFill>
                  <a:srgbClr val="17375E"/>
                </a:solidFill>
                <a:latin typeface="Calibri"/>
                <a:cs typeface="Calibri"/>
              </a:rPr>
              <a:t> </a:t>
            </a:r>
            <a:r>
              <a:rPr sz="2000" spc="-5" dirty="0">
                <a:solidFill>
                  <a:srgbClr val="17375E"/>
                </a:solidFill>
                <a:latin typeface="Calibri"/>
                <a:cs typeface="Calibri"/>
              </a:rPr>
              <a:t>i</a:t>
            </a:r>
            <a:r>
              <a:rPr sz="2000" dirty="0">
                <a:solidFill>
                  <a:srgbClr val="17375E"/>
                </a:solidFill>
                <a:latin typeface="Calibri"/>
                <a:cs typeface="Calibri"/>
              </a:rPr>
              <a:t>s</a:t>
            </a:r>
            <a:r>
              <a:rPr sz="2000" spc="10" dirty="0">
                <a:solidFill>
                  <a:srgbClr val="17375E"/>
                </a:solidFill>
                <a:latin typeface="Calibri"/>
                <a:cs typeface="Calibri"/>
              </a:rPr>
              <a:t> </a:t>
            </a:r>
            <a:r>
              <a:rPr sz="2000" spc="-5" dirty="0">
                <a:solidFill>
                  <a:srgbClr val="17375E"/>
                </a:solidFill>
                <a:latin typeface="Calibri"/>
                <a:cs typeface="Calibri"/>
              </a:rPr>
              <a:t>lo</a:t>
            </a:r>
            <a:r>
              <a:rPr sz="2000" spc="-10" dirty="0">
                <a:solidFill>
                  <a:srgbClr val="17375E"/>
                </a:solidFill>
                <a:latin typeface="Calibri"/>
                <a:cs typeface="Calibri"/>
              </a:rPr>
              <a:t>c</a:t>
            </a:r>
            <a:r>
              <a:rPr sz="2000" spc="-25" dirty="0">
                <a:solidFill>
                  <a:srgbClr val="17375E"/>
                </a:solidFill>
                <a:latin typeface="Calibri"/>
                <a:cs typeface="Calibri"/>
              </a:rPr>
              <a:t>at</a:t>
            </a:r>
            <a:r>
              <a:rPr sz="2000" spc="-5" dirty="0">
                <a:solidFill>
                  <a:srgbClr val="17375E"/>
                </a:solidFill>
                <a:latin typeface="Calibri"/>
                <a:cs typeface="Calibri"/>
              </a:rPr>
              <a:t>e</a:t>
            </a:r>
            <a:r>
              <a:rPr sz="2000" dirty="0">
                <a:solidFill>
                  <a:srgbClr val="17375E"/>
                </a:solidFill>
                <a:latin typeface="Calibri"/>
                <a:cs typeface="Calibri"/>
              </a:rPr>
              <a:t>d</a:t>
            </a:r>
            <a:r>
              <a:rPr sz="2000" spc="-5" dirty="0">
                <a:solidFill>
                  <a:srgbClr val="17375E"/>
                </a:solidFill>
                <a:latin typeface="Calibri"/>
                <a:cs typeface="Calibri"/>
              </a:rPr>
              <a:t> </a:t>
            </a:r>
            <a:r>
              <a:rPr sz="2000" spc="-25" dirty="0">
                <a:solidFill>
                  <a:srgbClr val="17375E"/>
                </a:solidFill>
                <a:latin typeface="Calibri"/>
                <a:cs typeface="Calibri"/>
              </a:rPr>
              <a:t>a</a:t>
            </a:r>
            <a:r>
              <a:rPr sz="2000" dirty="0">
                <a:solidFill>
                  <a:srgbClr val="17375E"/>
                </a:solidFill>
                <a:latin typeface="Calibri"/>
                <a:cs typeface="Calibri"/>
              </a:rPr>
              <a:t>t</a:t>
            </a:r>
            <a:r>
              <a:rPr lang="en-US" sz="2000" spc="15" dirty="0">
                <a:solidFill>
                  <a:srgbClr val="17375E"/>
                </a:solidFill>
                <a:cs typeface="Calibri"/>
              </a:rPr>
              <a:t>: </a:t>
            </a:r>
            <a:r>
              <a:rPr lang="en-US" sz="2000" spc="15" dirty="0">
                <a:solidFill>
                  <a:srgbClr val="17375E"/>
                </a:solidFill>
                <a:cs typeface="Calibri"/>
                <a:hlinkClick r:id="rId4"/>
              </a:rPr>
              <a:t>https://tealprod.tea.state.tx.us</a:t>
            </a:r>
            <a:endParaRPr lang="en-US" sz="2000" dirty="0">
              <a:latin typeface="Calibri"/>
              <a:cs typeface="Calibri"/>
            </a:endParaRPr>
          </a:p>
          <a:p>
            <a:pPr marL="12700">
              <a:lnSpc>
                <a:spcPct val="100000"/>
              </a:lnSpc>
            </a:pPr>
            <a:endParaRPr lang="en-US" sz="2000" spc="15" dirty="0">
              <a:solidFill>
                <a:srgbClr val="17375E"/>
              </a:solidFill>
              <a:cs typeface="Calibri"/>
            </a:endParaRPr>
          </a:p>
        </p:txBody>
      </p:sp>
      <p:sp>
        <p:nvSpPr>
          <p:cNvPr id="6" name="object 6"/>
          <p:cNvSpPr txBox="1">
            <a:spLocks noGrp="1"/>
          </p:cNvSpPr>
          <p:nvPr>
            <p:ph type="ftr" sz="quarter" idx="5"/>
          </p:nvPr>
        </p:nvSpPr>
        <p:spPr>
          <a:xfrm>
            <a:off x="3244754" y="6372288"/>
            <a:ext cx="2653665" cy="369332"/>
          </a:xfrm>
          <a:prstGeom prst="rect">
            <a:avLst/>
          </a:prstGeom>
        </p:spPr>
        <p:txBody>
          <a:bodyPr vert="horz" wrap="square" lIns="0" tIns="0" rIns="0" bIns="0" rtlCol="0">
            <a:spAutoFit/>
          </a:bodyPr>
          <a:lstStyle/>
          <a:p>
            <a:pPr algn="ctr">
              <a:lnSpc>
                <a:spcPct val="100000"/>
              </a:lnSpc>
            </a:pPr>
            <a:r>
              <a:rPr spc="-5" dirty="0"/>
              <a:t>C</a:t>
            </a:r>
            <a:r>
              <a:rPr dirty="0"/>
              <a:t>o</a:t>
            </a:r>
            <a:r>
              <a:rPr spc="5" dirty="0"/>
              <a:t>p</a:t>
            </a:r>
            <a:r>
              <a:rPr spc="-15" dirty="0"/>
              <a:t>y</a:t>
            </a:r>
            <a:r>
              <a:rPr spc="-5" dirty="0"/>
              <a:t>r</a:t>
            </a:r>
            <a:r>
              <a:rPr dirty="0"/>
              <a:t>i</a:t>
            </a:r>
            <a:r>
              <a:rPr spc="-15" dirty="0"/>
              <a:t>g</a:t>
            </a:r>
            <a:r>
              <a:rPr spc="-10" dirty="0"/>
              <a:t>h</a:t>
            </a:r>
            <a:r>
              <a:rPr spc="-5" dirty="0"/>
              <a:t>t</a:t>
            </a:r>
            <a:r>
              <a:rPr spc="-50" dirty="0"/>
              <a:t> </a:t>
            </a:r>
            <a:r>
              <a:rPr dirty="0"/>
              <a:t>©</a:t>
            </a:r>
            <a:r>
              <a:rPr spc="-5" dirty="0"/>
              <a:t> </a:t>
            </a:r>
            <a:r>
              <a:rPr lang="en-US" spc="-10" dirty="0"/>
              <a:t>2018</a:t>
            </a:r>
            <a:r>
              <a:rPr spc="20" dirty="0"/>
              <a:t> </a:t>
            </a:r>
            <a:r>
              <a:rPr spc="-105" dirty="0"/>
              <a:t>T</a:t>
            </a:r>
            <a:r>
              <a:rPr spc="-20" dirty="0"/>
              <a:t>e</a:t>
            </a:r>
            <a:r>
              <a:rPr spc="-30" dirty="0"/>
              <a:t>x</a:t>
            </a:r>
            <a:r>
              <a:rPr dirty="0"/>
              <a:t>as </a:t>
            </a:r>
            <a:r>
              <a:rPr spc="-10" dirty="0"/>
              <a:t>E</a:t>
            </a:r>
            <a:r>
              <a:rPr spc="5" dirty="0"/>
              <a:t>du</a:t>
            </a:r>
            <a:r>
              <a:rPr spc="-25" dirty="0"/>
              <a:t>c</a:t>
            </a:r>
            <a:r>
              <a:rPr spc="-15" dirty="0"/>
              <a:t>a</a:t>
            </a:r>
            <a:r>
              <a:rPr dirty="0"/>
              <a:t>tion</a:t>
            </a:r>
            <a:r>
              <a:rPr spc="-30" dirty="0"/>
              <a:t> </a:t>
            </a:r>
            <a:r>
              <a:rPr spc="-10" dirty="0"/>
              <a:t>A</a:t>
            </a:r>
            <a:r>
              <a:rPr spc="-25" dirty="0"/>
              <a:t>g</a:t>
            </a:r>
            <a:r>
              <a:rPr spc="-10" dirty="0"/>
              <a:t>e</a:t>
            </a:r>
            <a:r>
              <a:rPr spc="5" dirty="0"/>
              <a:t>n</a:t>
            </a:r>
            <a:r>
              <a:rPr spc="-10" dirty="0"/>
              <a:t>c</a:t>
            </a:r>
            <a:r>
              <a:rPr spc="-100" dirty="0"/>
              <a:t>y</a:t>
            </a:r>
            <a:r>
              <a:rPr dirty="0"/>
              <a:t>.</a:t>
            </a:r>
          </a:p>
          <a:p>
            <a:pPr algn="ctr">
              <a:lnSpc>
                <a:spcPct val="100000"/>
              </a:lnSpc>
            </a:pPr>
            <a:r>
              <a:rPr dirty="0"/>
              <a:t>All</a:t>
            </a:r>
            <a:r>
              <a:rPr spc="-10" dirty="0"/>
              <a:t> </a:t>
            </a:r>
            <a:r>
              <a:rPr spc="-5" dirty="0"/>
              <a:t>ri</a:t>
            </a:r>
            <a:r>
              <a:rPr spc="-15" dirty="0"/>
              <a:t>g</a:t>
            </a:r>
            <a:r>
              <a:rPr spc="-10" dirty="0"/>
              <a:t>h</a:t>
            </a:r>
            <a:r>
              <a:rPr dirty="0"/>
              <a:t>ts</a:t>
            </a:r>
            <a:r>
              <a:rPr spc="-25" dirty="0"/>
              <a:t> </a:t>
            </a:r>
            <a:r>
              <a:rPr spc="-20" dirty="0"/>
              <a:t>r</a:t>
            </a:r>
            <a:r>
              <a:rPr spc="-10" dirty="0"/>
              <a:t>e</a:t>
            </a:r>
            <a:r>
              <a:rPr spc="-5" dirty="0"/>
              <a:t>s</a:t>
            </a:r>
            <a:r>
              <a:rPr spc="-10" dirty="0"/>
              <a:t>e</a:t>
            </a:r>
            <a:r>
              <a:rPr spc="0" dirty="0"/>
              <a:t>r</a:t>
            </a:r>
            <a:r>
              <a:rPr spc="-25" dirty="0"/>
              <a:t>v</a:t>
            </a:r>
            <a:r>
              <a:rPr spc="-10" dirty="0"/>
              <a:t>e</a:t>
            </a:r>
            <a:r>
              <a:rPr spc="5" dirty="0"/>
              <a:t>d</a:t>
            </a:r>
            <a:r>
              <a:rPr dirty="0"/>
              <a:t>.</a:t>
            </a:r>
          </a:p>
        </p:txBody>
      </p:sp>
      <p:pic>
        <p:nvPicPr>
          <p:cNvPr id="8" name="Picture 7"/>
          <p:cNvPicPr>
            <a:picLocks noChangeAspect="1"/>
          </p:cNvPicPr>
          <p:nvPr/>
        </p:nvPicPr>
        <p:blipFill>
          <a:blip r:embed="rId5"/>
          <a:stretch>
            <a:fillRect/>
          </a:stretch>
        </p:blipFill>
        <p:spPr>
          <a:xfrm>
            <a:off x="1538333" y="3294650"/>
            <a:ext cx="5898419" cy="2474731"/>
          </a:xfrm>
          <a:prstGeom prst="rect">
            <a:avLst/>
          </a:prstGeom>
        </p:spPr>
      </p:pic>
      <p:sp>
        <p:nvSpPr>
          <p:cNvPr id="9" name="Oval 8"/>
          <p:cNvSpPr/>
          <p:nvPr/>
        </p:nvSpPr>
        <p:spPr>
          <a:xfrm>
            <a:off x="2590800" y="4144354"/>
            <a:ext cx="806354" cy="762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1775916" y="5128261"/>
            <a:ext cx="5591339" cy="369332"/>
          </a:xfrm>
          <a:prstGeom prst="rect">
            <a:avLst/>
          </a:prstGeom>
          <a:noFill/>
        </p:spPr>
        <p:txBody>
          <a:bodyPr wrap="none" rtlCol="0">
            <a:spAutoFit/>
          </a:bodyPr>
          <a:lstStyle/>
          <a:p>
            <a:r>
              <a:rPr lang="en-US" u="sng" dirty="0">
                <a:solidFill>
                  <a:srgbClr val="0070C0"/>
                </a:solidFill>
              </a:rPr>
              <a:t>Click on TEA – State Funding</a:t>
            </a:r>
            <a:r>
              <a:rPr lang="en-US" dirty="0">
                <a:solidFill>
                  <a:srgbClr val="0070C0"/>
                </a:solidFill>
              </a:rPr>
              <a:t> </a:t>
            </a:r>
            <a:r>
              <a:rPr lang="en-US" dirty="0"/>
              <a:t>to access the FSP Application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0" rIns="0" bIns="0" rtlCol="0">
            <a:spAutoFit/>
          </a:bodyPr>
          <a:lstStyle/>
          <a:p>
            <a:pPr marL="1066800" marR="174625" algn="r">
              <a:lnSpc>
                <a:spcPct val="100000"/>
              </a:lnSpc>
            </a:pPr>
            <a:r>
              <a:rPr sz="3200" spc="-5" dirty="0"/>
              <a:t>N</a:t>
            </a:r>
            <a:r>
              <a:rPr sz="3200" spc="-50" dirty="0"/>
              <a:t>a</a:t>
            </a:r>
            <a:r>
              <a:rPr sz="3200" dirty="0"/>
              <a:t>v</a:t>
            </a:r>
            <a:r>
              <a:rPr sz="3200" spc="-5" dirty="0"/>
              <a:t>i</a:t>
            </a:r>
            <a:r>
              <a:rPr sz="3200" spc="-60" dirty="0"/>
              <a:t>g</a:t>
            </a:r>
            <a:r>
              <a:rPr sz="3200" spc="-25" dirty="0"/>
              <a:t>a</a:t>
            </a:r>
            <a:r>
              <a:rPr sz="3200" spc="-10" dirty="0"/>
              <a:t>t</a:t>
            </a:r>
            <a:r>
              <a:rPr sz="3200" spc="-5" dirty="0"/>
              <a:t>i</a:t>
            </a:r>
            <a:r>
              <a:rPr sz="3200" dirty="0"/>
              <a:t>o</a:t>
            </a:r>
            <a:r>
              <a:rPr sz="3200" spc="-5" dirty="0"/>
              <a:t>n:</a:t>
            </a:r>
            <a:endParaRPr sz="3200"/>
          </a:p>
          <a:p>
            <a:pPr marL="1079500">
              <a:lnSpc>
                <a:spcPct val="100000"/>
              </a:lnSpc>
              <a:spcBef>
                <a:spcPts val="15"/>
              </a:spcBef>
              <a:tabLst>
                <a:tab pos="4270375" algn="l"/>
                <a:tab pos="8394065" algn="l"/>
              </a:tabLst>
            </a:pPr>
            <a:r>
              <a:rPr sz="2800" u="heavy" spc="-10" dirty="0"/>
              <a:t> 	</a:t>
            </a:r>
            <a:r>
              <a:rPr sz="2800" u="heavy" spc="-65" dirty="0"/>
              <a:t>R</a:t>
            </a:r>
            <a:r>
              <a:rPr sz="2800" u="heavy" spc="-25" dirty="0"/>
              <a:t>e</a:t>
            </a:r>
            <a:r>
              <a:rPr sz="2800" u="heavy" spc="-45" dirty="0"/>
              <a:t>v</a:t>
            </a:r>
            <a:r>
              <a:rPr sz="2800" u="heavy" spc="-15" dirty="0"/>
              <a:t>e</a:t>
            </a:r>
            <a:r>
              <a:rPr sz="2800" u="heavy" spc="-10" dirty="0"/>
              <a:t>a</a:t>
            </a:r>
            <a:r>
              <a:rPr sz="2800" u="heavy" spc="-20" dirty="0"/>
              <a:t>lin</a:t>
            </a:r>
            <a:r>
              <a:rPr sz="2800" u="heavy" spc="-15" dirty="0"/>
              <a:t>g</a:t>
            </a:r>
            <a:r>
              <a:rPr sz="2800" u="heavy" spc="-30" dirty="0"/>
              <a:t> </a:t>
            </a:r>
            <a:r>
              <a:rPr sz="2800" u="heavy" spc="-10" dirty="0"/>
              <a:t>t</a:t>
            </a:r>
            <a:r>
              <a:rPr sz="2800" u="heavy" spc="-20" dirty="0"/>
              <a:t>h</a:t>
            </a:r>
            <a:r>
              <a:rPr sz="2800" u="heavy" spc="-15" dirty="0"/>
              <a:t>e</a:t>
            </a:r>
            <a:r>
              <a:rPr sz="2800" u="heavy" spc="0" dirty="0"/>
              <a:t> </a:t>
            </a:r>
            <a:r>
              <a:rPr sz="2800" u="heavy" spc="-20" dirty="0"/>
              <a:t>P</a:t>
            </a:r>
            <a:r>
              <a:rPr sz="2800" u="heavy" spc="-65" dirty="0"/>
              <a:t>r</a:t>
            </a:r>
            <a:r>
              <a:rPr sz="2800" u="heavy" spc="-15" dirty="0"/>
              <a:t>og</a:t>
            </a:r>
            <a:r>
              <a:rPr sz="2800" u="heavy" spc="-75" dirty="0"/>
              <a:t>r</a:t>
            </a:r>
            <a:r>
              <a:rPr sz="2800" u="heavy" spc="-10" dirty="0"/>
              <a:t>a</a:t>
            </a:r>
            <a:r>
              <a:rPr sz="2800" u="heavy" spc="-30" dirty="0"/>
              <a:t>m</a:t>
            </a:r>
            <a:r>
              <a:rPr sz="2800" u="heavy" spc="-15" dirty="0"/>
              <a:t>s</a:t>
            </a:r>
            <a:r>
              <a:rPr sz="2800" u="heavy" spc="15" dirty="0"/>
              <a:t> </a:t>
            </a:r>
            <a:r>
              <a:rPr sz="2800" u="heavy" spc="-15" dirty="0"/>
              <a:t>L</a:t>
            </a:r>
            <a:r>
              <a:rPr sz="2800" u="heavy" spc="-20" dirty="0"/>
              <a:t>i</a:t>
            </a:r>
            <a:r>
              <a:rPr sz="2800" u="heavy" spc="-55" dirty="0"/>
              <a:t>s</a:t>
            </a:r>
            <a:r>
              <a:rPr sz="2800" u="heavy" spc="-10" dirty="0"/>
              <a:t>t </a:t>
            </a:r>
            <a:r>
              <a:rPr sz="2800" u="heavy" dirty="0"/>
              <a:t>	</a:t>
            </a:r>
            <a:endParaRPr sz="2800"/>
          </a:p>
        </p:txBody>
      </p:sp>
      <p:sp>
        <p:nvSpPr>
          <p:cNvPr id="3" name="object 3"/>
          <p:cNvSpPr txBox="1"/>
          <p:nvPr/>
        </p:nvSpPr>
        <p:spPr>
          <a:xfrm>
            <a:off x="612140" y="4026932"/>
            <a:ext cx="3188970" cy="1819910"/>
          </a:xfrm>
          <a:prstGeom prst="rect">
            <a:avLst/>
          </a:prstGeom>
        </p:spPr>
        <p:txBody>
          <a:bodyPr vert="horz" wrap="square" lIns="0" tIns="0" rIns="0" bIns="0" rtlCol="0">
            <a:spAutoFit/>
          </a:bodyPr>
          <a:lstStyle/>
          <a:p>
            <a:pPr marL="354965" marR="5080" indent="-342265">
              <a:lnSpc>
                <a:spcPct val="100000"/>
              </a:lnSpc>
              <a:buClr>
                <a:srgbClr val="17375E"/>
              </a:buClr>
              <a:buFont typeface="Arial"/>
              <a:buChar char="•"/>
              <a:tabLst>
                <a:tab pos="355600" algn="l"/>
              </a:tabLst>
            </a:pPr>
            <a:r>
              <a:rPr sz="2000" spc="-185" dirty="0">
                <a:solidFill>
                  <a:srgbClr val="17375E"/>
                </a:solidFill>
                <a:latin typeface="Calibri"/>
                <a:cs typeface="Calibri"/>
              </a:rPr>
              <a:t>T</a:t>
            </a:r>
            <a:r>
              <a:rPr sz="2000" dirty="0">
                <a:solidFill>
                  <a:srgbClr val="17375E"/>
                </a:solidFill>
                <a:latin typeface="Calibri"/>
                <a:cs typeface="Calibri"/>
              </a:rPr>
              <a:t>o</a:t>
            </a:r>
            <a:r>
              <a:rPr sz="2000" spc="-25" dirty="0">
                <a:solidFill>
                  <a:srgbClr val="17375E"/>
                </a:solidFill>
                <a:latin typeface="Calibri"/>
                <a:cs typeface="Calibri"/>
              </a:rPr>
              <a:t> </a:t>
            </a:r>
            <a:r>
              <a:rPr sz="2000" spc="-30" dirty="0">
                <a:solidFill>
                  <a:srgbClr val="17375E"/>
                </a:solidFill>
                <a:latin typeface="Calibri"/>
                <a:cs typeface="Calibri"/>
              </a:rPr>
              <a:t>r</a:t>
            </a:r>
            <a:r>
              <a:rPr sz="2000" spc="-15" dirty="0">
                <a:solidFill>
                  <a:srgbClr val="17375E"/>
                </a:solidFill>
                <a:latin typeface="Calibri"/>
                <a:cs typeface="Calibri"/>
              </a:rPr>
              <a:t>e</a:t>
            </a:r>
            <a:r>
              <a:rPr sz="2000" spc="-30" dirty="0">
                <a:solidFill>
                  <a:srgbClr val="17375E"/>
                </a:solidFill>
                <a:latin typeface="Calibri"/>
                <a:cs typeface="Calibri"/>
              </a:rPr>
              <a:t>v</a:t>
            </a:r>
            <a:r>
              <a:rPr sz="2000" spc="-5" dirty="0">
                <a:solidFill>
                  <a:srgbClr val="17375E"/>
                </a:solidFill>
                <a:latin typeface="Calibri"/>
                <a:cs typeface="Calibri"/>
              </a:rPr>
              <a:t>e</a:t>
            </a:r>
            <a:r>
              <a:rPr sz="2000" dirty="0">
                <a:solidFill>
                  <a:srgbClr val="17375E"/>
                </a:solidFill>
                <a:latin typeface="Calibri"/>
                <a:cs typeface="Calibri"/>
              </a:rPr>
              <a:t>al</a:t>
            </a:r>
            <a:r>
              <a:rPr sz="2000" spc="20" dirty="0">
                <a:solidFill>
                  <a:srgbClr val="17375E"/>
                </a:solidFill>
                <a:latin typeface="Calibri"/>
                <a:cs typeface="Calibri"/>
              </a:rPr>
              <a:t> </a:t>
            </a:r>
            <a:r>
              <a:rPr sz="2000" dirty="0">
                <a:solidFill>
                  <a:srgbClr val="17375E"/>
                </a:solidFill>
                <a:latin typeface="Calibri"/>
                <a:cs typeface="Calibri"/>
              </a:rPr>
              <a:t>the d</a:t>
            </a:r>
            <a:r>
              <a:rPr sz="2000" spc="-40" dirty="0">
                <a:solidFill>
                  <a:srgbClr val="17375E"/>
                </a:solidFill>
                <a:latin typeface="Calibri"/>
                <a:cs typeface="Calibri"/>
              </a:rPr>
              <a:t>r</a:t>
            </a:r>
            <a:r>
              <a:rPr sz="2000" spc="-5" dirty="0">
                <a:solidFill>
                  <a:srgbClr val="17375E"/>
                </a:solidFill>
                <a:latin typeface="Calibri"/>
                <a:cs typeface="Calibri"/>
              </a:rPr>
              <a:t>o</a:t>
            </a:r>
            <a:r>
              <a:rPr sz="2000" spc="5" dirty="0">
                <a:solidFill>
                  <a:srgbClr val="17375E"/>
                </a:solidFill>
                <a:latin typeface="Calibri"/>
                <a:cs typeface="Calibri"/>
              </a:rPr>
              <a:t>p</a:t>
            </a:r>
            <a:r>
              <a:rPr sz="2000" spc="-5" dirty="0">
                <a:solidFill>
                  <a:srgbClr val="17375E"/>
                </a:solidFill>
                <a:latin typeface="Calibri"/>
                <a:cs typeface="Calibri"/>
              </a:rPr>
              <a:t>-</a:t>
            </a:r>
            <a:r>
              <a:rPr sz="2000" dirty="0">
                <a:solidFill>
                  <a:srgbClr val="17375E"/>
                </a:solidFill>
                <a:latin typeface="Calibri"/>
                <a:cs typeface="Calibri"/>
              </a:rPr>
              <a:t>d</a:t>
            </a:r>
            <a:r>
              <a:rPr sz="2000" spc="-15" dirty="0">
                <a:solidFill>
                  <a:srgbClr val="17375E"/>
                </a:solidFill>
                <a:latin typeface="Calibri"/>
                <a:cs typeface="Calibri"/>
              </a:rPr>
              <a:t>o</a:t>
            </a:r>
            <a:r>
              <a:rPr sz="2000" spc="-5" dirty="0">
                <a:solidFill>
                  <a:srgbClr val="17375E"/>
                </a:solidFill>
                <a:latin typeface="Calibri"/>
                <a:cs typeface="Calibri"/>
              </a:rPr>
              <a:t>w</a:t>
            </a:r>
            <a:r>
              <a:rPr sz="2000" dirty="0">
                <a:solidFill>
                  <a:srgbClr val="17375E"/>
                </a:solidFill>
                <a:latin typeface="Calibri"/>
                <a:cs typeface="Calibri"/>
              </a:rPr>
              <a:t>n </a:t>
            </a:r>
            <a:r>
              <a:rPr sz="2000" spc="-5" dirty="0">
                <a:solidFill>
                  <a:srgbClr val="17375E"/>
                </a:solidFill>
                <a:latin typeface="Calibri"/>
                <a:cs typeface="Calibri"/>
              </a:rPr>
              <a:t>li</a:t>
            </a:r>
            <a:r>
              <a:rPr sz="2000" spc="-30" dirty="0">
                <a:solidFill>
                  <a:srgbClr val="17375E"/>
                </a:solidFill>
                <a:latin typeface="Calibri"/>
                <a:cs typeface="Calibri"/>
              </a:rPr>
              <a:t>s</a:t>
            </a:r>
            <a:r>
              <a:rPr sz="2000" dirty="0">
                <a:solidFill>
                  <a:srgbClr val="17375E"/>
                </a:solidFill>
                <a:latin typeface="Calibri"/>
                <a:cs typeface="Calibri"/>
              </a:rPr>
              <a:t>t</a:t>
            </a:r>
            <a:r>
              <a:rPr sz="2000" spc="15" dirty="0">
                <a:solidFill>
                  <a:srgbClr val="17375E"/>
                </a:solidFill>
                <a:latin typeface="Calibri"/>
                <a:cs typeface="Calibri"/>
              </a:rPr>
              <a:t> </a:t>
            </a:r>
            <a:r>
              <a:rPr sz="2000" spc="-5" dirty="0">
                <a:solidFill>
                  <a:srgbClr val="17375E"/>
                </a:solidFill>
                <a:latin typeface="Calibri"/>
                <a:cs typeface="Calibri"/>
              </a:rPr>
              <a:t>o</a:t>
            </a:r>
            <a:r>
              <a:rPr sz="2000" dirty="0">
                <a:solidFill>
                  <a:srgbClr val="17375E"/>
                </a:solidFill>
                <a:latin typeface="Calibri"/>
                <a:cs typeface="Calibri"/>
              </a:rPr>
              <a:t>f</a:t>
            </a:r>
            <a:r>
              <a:rPr sz="2000" spc="-10" dirty="0">
                <a:solidFill>
                  <a:srgbClr val="17375E"/>
                </a:solidFill>
                <a:latin typeface="Calibri"/>
                <a:cs typeface="Calibri"/>
              </a:rPr>
              <a:t> </a:t>
            </a:r>
            <a:r>
              <a:rPr sz="2000" dirty="0">
                <a:solidFill>
                  <a:srgbClr val="17375E"/>
                </a:solidFill>
                <a:latin typeface="Calibri"/>
                <a:cs typeface="Calibri"/>
              </a:rPr>
              <a:t>p</a:t>
            </a:r>
            <a:r>
              <a:rPr sz="2000" spc="-40" dirty="0">
                <a:solidFill>
                  <a:srgbClr val="17375E"/>
                </a:solidFill>
                <a:latin typeface="Calibri"/>
                <a:cs typeface="Calibri"/>
              </a:rPr>
              <a:t>r</a:t>
            </a:r>
            <a:r>
              <a:rPr sz="2000" spc="-5" dirty="0">
                <a:solidFill>
                  <a:srgbClr val="17375E"/>
                </a:solidFill>
                <a:latin typeface="Calibri"/>
                <a:cs typeface="Calibri"/>
              </a:rPr>
              <a:t>o</a:t>
            </a:r>
            <a:r>
              <a:rPr sz="2000" dirty="0">
                <a:solidFill>
                  <a:srgbClr val="17375E"/>
                </a:solidFill>
                <a:latin typeface="Calibri"/>
                <a:cs typeface="Calibri"/>
              </a:rPr>
              <a:t>g</a:t>
            </a:r>
            <a:r>
              <a:rPr sz="2000" spc="-40" dirty="0">
                <a:solidFill>
                  <a:srgbClr val="17375E"/>
                </a:solidFill>
                <a:latin typeface="Calibri"/>
                <a:cs typeface="Calibri"/>
              </a:rPr>
              <a:t>r</a:t>
            </a:r>
            <a:r>
              <a:rPr sz="2000" dirty="0">
                <a:solidFill>
                  <a:srgbClr val="17375E"/>
                </a:solidFill>
                <a:latin typeface="Calibri"/>
                <a:cs typeface="Calibri"/>
              </a:rPr>
              <a:t>am</a:t>
            </a:r>
            <a:r>
              <a:rPr sz="2000" spc="-25" dirty="0">
                <a:solidFill>
                  <a:srgbClr val="17375E"/>
                </a:solidFill>
                <a:latin typeface="Calibri"/>
                <a:cs typeface="Calibri"/>
              </a:rPr>
              <a:t> </a:t>
            </a:r>
            <a:r>
              <a:rPr sz="2000" spc="-5" dirty="0">
                <a:solidFill>
                  <a:srgbClr val="17375E"/>
                </a:solidFill>
                <a:latin typeface="Calibri"/>
                <a:cs typeface="Calibri"/>
              </a:rPr>
              <a:t>s</a:t>
            </a:r>
            <a:r>
              <a:rPr sz="2000" dirty="0">
                <a:solidFill>
                  <a:srgbClr val="17375E"/>
                </a:solidFill>
                <a:latin typeface="Calibri"/>
                <a:cs typeface="Calibri"/>
              </a:rPr>
              <a:t>u</a:t>
            </a:r>
            <a:r>
              <a:rPr sz="2000" spc="-10" dirty="0">
                <a:solidFill>
                  <a:srgbClr val="17375E"/>
                </a:solidFill>
                <a:latin typeface="Calibri"/>
                <a:cs typeface="Calibri"/>
              </a:rPr>
              <a:t>b</a:t>
            </a:r>
            <a:r>
              <a:rPr sz="2000" spc="-45" dirty="0">
                <a:solidFill>
                  <a:srgbClr val="17375E"/>
                </a:solidFill>
                <a:latin typeface="Calibri"/>
                <a:cs typeface="Calibri"/>
              </a:rPr>
              <a:t>s</a:t>
            </a:r>
            <a:r>
              <a:rPr sz="2000" spc="-20" dirty="0">
                <a:solidFill>
                  <a:srgbClr val="17375E"/>
                </a:solidFill>
                <a:latin typeface="Calibri"/>
                <a:cs typeface="Calibri"/>
              </a:rPr>
              <a:t>y</a:t>
            </a:r>
            <a:r>
              <a:rPr sz="2000" spc="-30" dirty="0">
                <a:solidFill>
                  <a:srgbClr val="17375E"/>
                </a:solidFill>
                <a:latin typeface="Calibri"/>
                <a:cs typeface="Calibri"/>
              </a:rPr>
              <a:t>s</a:t>
            </a:r>
            <a:r>
              <a:rPr sz="2000" spc="-25" dirty="0">
                <a:solidFill>
                  <a:srgbClr val="17375E"/>
                </a:solidFill>
                <a:latin typeface="Calibri"/>
                <a:cs typeface="Calibri"/>
              </a:rPr>
              <a:t>t</a:t>
            </a:r>
            <a:r>
              <a:rPr sz="2000" spc="-5" dirty="0">
                <a:solidFill>
                  <a:srgbClr val="17375E"/>
                </a:solidFill>
                <a:latin typeface="Calibri"/>
                <a:cs typeface="Calibri"/>
              </a:rPr>
              <a:t>e</a:t>
            </a:r>
            <a:r>
              <a:rPr sz="2000" dirty="0">
                <a:solidFill>
                  <a:srgbClr val="17375E"/>
                </a:solidFill>
                <a:latin typeface="Calibri"/>
                <a:cs typeface="Calibri"/>
              </a:rPr>
              <a:t>m na</a:t>
            </a:r>
            <a:r>
              <a:rPr sz="2000" spc="-10" dirty="0">
                <a:solidFill>
                  <a:srgbClr val="17375E"/>
                </a:solidFill>
                <a:latin typeface="Calibri"/>
                <a:cs typeface="Calibri"/>
              </a:rPr>
              <a:t>m</a:t>
            </a:r>
            <a:r>
              <a:rPr sz="2000" spc="-5" dirty="0">
                <a:solidFill>
                  <a:srgbClr val="17375E"/>
                </a:solidFill>
                <a:latin typeface="Calibri"/>
                <a:cs typeface="Calibri"/>
              </a:rPr>
              <a:t>es</a:t>
            </a:r>
            <a:r>
              <a:rPr sz="2000" dirty="0">
                <a:solidFill>
                  <a:srgbClr val="17375E"/>
                </a:solidFill>
                <a:latin typeface="Calibri"/>
                <a:cs typeface="Calibri"/>
              </a:rPr>
              <a:t>,</a:t>
            </a:r>
            <a:r>
              <a:rPr sz="2000" spc="-5" dirty="0">
                <a:solidFill>
                  <a:srgbClr val="17375E"/>
                </a:solidFill>
                <a:latin typeface="Calibri"/>
                <a:cs typeface="Calibri"/>
              </a:rPr>
              <a:t> </a:t>
            </a:r>
            <a:r>
              <a:rPr sz="2000" dirty="0">
                <a:solidFill>
                  <a:srgbClr val="17375E"/>
                </a:solidFill>
                <a:latin typeface="Calibri"/>
                <a:cs typeface="Calibri"/>
              </a:rPr>
              <a:t>p</a:t>
            </a:r>
            <a:r>
              <a:rPr sz="2000" spc="-5" dirty="0">
                <a:solidFill>
                  <a:srgbClr val="17375E"/>
                </a:solidFill>
                <a:latin typeface="Calibri"/>
                <a:cs typeface="Calibri"/>
              </a:rPr>
              <a:t>l</a:t>
            </a:r>
            <a:r>
              <a:rPr sz="2000" dirty="0">
                <a:solidFill>
                  <a:srgbClr val="17375E"/>
                </a:solidFill>
                <a:latin typeface="Calibri"/>
                <a:cs typeface="Calibri"/>
              </a:rPr>
              <a:t>ace </a:t>
            </a:r>
            <a:r>
              <a:rPr sz="2000" spc="-20" dirty="0">
                <a:solidFill>
                  <a:srgbClr val="17375E"/>
                </a:solidFill>
                <a:latin typeface="Calibri"/>
                <a:cs typeface="Calibri"/>
              </a:rPr>
              <a:t>y</a:t>
            </a:r>
            <a:r>
              <a:rPr sz="2000" spc="-5" dirty="0">
                <a:solidFill>
                  <a:srgbClr val="17375E"/>
                </a:solidFill>
                <a:latin typeface="Calibri"/>
                <a:cs typeface="Calibri"/>
              </a:rPr>
              <a:t>o</a:t>
            </a:r>
            <a:r>
              <a:rPr sz="2000" dirty="0">
                <a:solidFill>
                  <a:srgbClr val="17375E"/>
                </a:solidFill>
                <a:latin typeface="Calibri"/>
                <a:cs typeface="Calibri"/>
              </a:rPr>
              <a:t>ur</a:t>
            </a:r>
            <a:r>
              <a:rPr sz="2000" spc="-25" dirty="0">
                <a:solidFill>
                  <a:srgbClr val="17375E"/>
                </a:solidFill>
                <a:latin typeface="Calibri"/>
                <a:cs typeface="Calibri"/>
              </a:rPr>
              <a:t> </a:t>
            </a:r>
            <a:r>
              <a:rPr sz="2000" dirty="0">
                <a:solidFill>
                  <a:srgbClr val="17375E"/>
                </a:solidFill>
                <a:latin typeface="Calibri"/>
                <a:cs typeface="Calibri"/>
              </a:rPr>
              <a:t>cu</a:t>
            </a:r>
            <a:r>
              <a:rPr sz="2000" spc="-45" dirty="0">
                <a:solidFill>
                  <a:srgbClr val="17375E"/>
                </a:solidFill>
                <a:latin typeface="Calibri"/>
                <a:cs typeface="Calibri"/>
              </a:rPr>
              <a:t>r</a:t>
            </a:r>
            <a:r>
              <a:rPr sz="2000" spc="-5" dirty="0">
                <a:solidFill>
                  <a:srgbClr val="17375E"/>
                </a:solidFill>
                <a:latin typeface="Calibri"/>
                <a:cs typeface="Calibri"/>
              </a:rPr>
              <a:t>so</a:t>
            </a:r>
            <a:r>
              <a:rPr sz="2000" dirty="0">
                <a:solidFill>
                  <a:srgbClr val="17375E"/>
                </a:solidFill>
                <a:latin typeface="Calibri"/>
                <a:cs typeface="Calibri"/>
              </a:rPr>
              <a:t>r </a:t>
            </a:r>
            <a:r>
              <a:rPr sz="2000" spc="-15" dirty="0">
                <a:solidFill>
                  <a:srgbClr val="17375E"/>
                </a:solidFill>
                <a:latin typeface="Calibri"/>
                <a:cs typeface="Calibri"/>
              </a:rPr>
              <a:t>o</a:t>
            </a:r>
            <a:r>
              <a:rPr sz="2000" spc="-30" dirty="0">
                <a:solidFill>
                  <a:srgbClr val="17375E"/>
                </a:solidFill>
                <a:latin typeface="Calibri"/>
                <a:cs typeface="Calibri"/>
              </a:rPr>
              <a:t>v</a:t>
            </a:r>
            <a:r>
              <a:rPr sz="2000" spc="-5" dirty="0">
                <a:solidFill>
                  <a:srgbClr val="17375E"/>
                </a:solidFill>
                <a:latin typeface="Calibri"/>
                <a:cs typeface="Calibri"/>
              </a:rPr>
              <a:t>e</a:t>
            </a:r>
            <a:r>
              <a:rPr sz="2000" dirty="0">
                <a:solidFill>
                  <a:srgbClr val="17375E"/>
                </a:solidFill>
                <a:latin typeface="Calibri"/>
                <a:cs typeface="Calibri"/>
              </a:rPr>
              <a:t>r</a:t>
            </a:r>
            <a:r>
              <a:rPr sz="2000" spc="-15" dirty="0">
                <a:solidFill>
                  <a:srgbClr val="17375E"/>
                </a:solidFill>
                <a:latin typeface="Calibri"/>
                <a:cs typeface="Calibri"/>
              </a:rPr>
              <a:t> </a:t>
            </a:r>
            <a:r>
              <a:rPr sz="2000" b="1" dirty="0">
                <a:solidFill>
                  <a:srgbClr val="17375E"/>
                </a:solidFill>
                <a:latin typeface="Calibri"/>
                <a:cs typeface="Calibri"/>
              </a:rPr>
              <a:t>P</a:t>
            </a:r>
            <a:r>
              <a:rPr sz="2000" b="1" spc="-30" dirty="0">
                <a:solidFill>
                  <a:srgbClr val="17375E"/>
                </a:solidFill>
                <a:latin typeface="Calibri"/>
                <a:cs typeface="Calibri"/>
              </a:rPr>
              <a:t>r</a:t>
            </a:r>
            <a:r>
              <a:rPr sz="2000" b="1" dirty="0">
                <a:solidFill>
                  <a:srgbClr val="17375E"/>
                </a:solidFill>
                <a:latin typeface="Calibri"/>
                <a:cs typeface="Calibri"/>
              </a:rPr>
              <a:t>o</a:t>
            </a:r>
            <a:r>
              <a:rPr sz="2000" b="1" spc="-5" dirty="0">
                <a:solidFill>
                  <a:srgbClr val="17375E"/>
                </a:solidFill>
                <a:latin typeface="Calibri"/>
                <a:cs typeface="Calibri"/>
              </a:rPr>
              <a:t>g</a:t>
            </a:r>
            <a:r>
              <a:rPr sz="2000" b="1" spc="-55" dirty="0">
                <a:solidFill>
                  <a:srgbClr val="17375E"/>
                </a:solidFill>
                <a:latin typeface="Calibri"/>
                <a:cs typeface="Calibri"/>
              </a:rPr>
              <a:t>r</a:t>
            </a:r>
            <a:r>
              <a:rPr sz="2000" b="1" spc="-10" dirty="0">
                <a:solidFill>
                  <a:srgbClr val="17375E"/>
                </a:solidFill>
                <a:latin typeface="Calibri"/>
                <a:cs typeface="Calibri"/>
              </a:rPr>
              <a:t>a</a:t>
            </a:r>
            <a:r>
              <a:rPr sz="2000" b="1" dirty="0">
                <a:solidFill>
                  <a:srgbClr val="17375E"/>
                </a:solidFill>
                <a:latin typeface="Calibri"/>
                <a:cs typeface="Calibri"/>
              </a:rPr>
              <a:t>ms</a:t>
            </a:r>
            <a:r>
              <a:rPr sz="2000" b="1" spc="10" dirty="0">
                <a:solidFill>
                  <a:srgbClr val="17375E"/>
                </a:solidFill>
                <a:latin typeface="Calibri"/>
                <a:cs typeface="Calibri"/>
              </a:rPr>
              <a:t> </a:t>
            </a:r>
            <a:r>
              <a:rPr sz="2000" spc="-5" dirty="0">
                <a:solidFill>
                  <a:srgbClr val="17375E"/>
                </a:solidFill>
                <a:latin typeface="Calibri"/>
                <a:cs typeface="Calibri"/>
              </a:rPr>
              <a:t>i</a:t>
            </a:r>
            <a:r>
              <a:rPr sz="2000" dirty="0">
                <a:solidFill>
                  <a:srgbClr val="17375E"/>
                </a:solidFill>
                <a:latin typeface="Calibri"/>
                <a:cs typeface="Calibri"/>
              </a:rPr>
              <a:t>n</a:t>
            </a:r>
            <a:r>
              <a:rPr sz="2000" spc="-10" dirty="0">
                <a:solidFill>
                  <a:srgbClr val="17375E"/>
                </a:solidFill>
                <a:latin typeface="Calibri"/>
                <a:cs typeface="Calibri"/>
              </a:rPr>
              <a:t> </a:t>
            </a:r>
            <a:r>
              <a:rPr sz="2000" dirty="0">
                <a:solidFill>
                  <a:srgbClr val="17375E"/>
                </a:solidFill>
                <a:latin typeface="Calibri"/>
                <a:cs typeface="Calibri"/>
              </a:rPr>
              <a:t>the </a:t>
            </a:r>
            <a:r>
              <a:rPr sz="2000" spc="-10" dirty="0">
                <a:solidFill>
                  <a:srgbClr val="17375E"/>
                </a:solidFill>
                <a:latin typeface="Calibri"/>
                <a:cs typeface="Calibri"/>
              </a:rPr>
              <a:t>m</a:t>
            </a:r>
            <a:r>
              <a:rPr sz="2000" spc="-5" dirty="0">
                <a:solidFill>
                  <a:srgbClr val="17375E"/>
                </a:solidFill>
                <a:latin typeface="Calibri"/>
                <a:cs typeface="Calibri"/>
              </a:rPr>
              <a:t>e</a:t>
            </a:r>
            <a:r>
              <a:rPr sz="2000" dirty="0">
                <a:solidFill>
                  <a:srgbClr val="17375E"/>
                </a:solidFill>
                <a:latin typeface="Calibri"/>
                <a:cs typeface="Calibri"/>
              </a:rPr>
              <a:t>nu bar</a:t>
            </a:r>
            <a:r>
              <a:rPr sz="2000" spc="-15" dirty="0">
                <a:solidFill>
                  <a:srgbClr val="17375E"/>
                </a:solidFill>
                <a:latin typeface="Calibri"/>
                <a:cs typeface="Calibri"/>
              </a:rPr>
              <a:t> </a:t>
            </a:r>
            <a:r>
              <a:rPr sz="2000" spc="-25" dirty="0">
                <a:solidFill>
                  <a:srgbClr val="17375E"/>
                </a:solidFill>
                <a:latin typeface="Calibri"/>
                <a:cs typeface="Calibri"/>
              </a:rPr>
              <a:t>a</a:t>
            </a:r>
            <a:r>
              <a:rPr sz="2000" dirty="0">
                <a:solidFill>
                  <a:srgbClr val="17375E"/>
                </a:solidFill>
                <a:latin typeface="Calibri"/>
                <a:cs typeface="Calibri"/>
              </a:rPr>
              <a:t>t</a:t>
            </a:r>
            <a:r>
              <a:rPr sz="2000" spc="5" dirty="0">
                <a:solidFill>
                  <a:srgbClr val="17375E"/>
                </a:solidFill>
                <a:latin typeface="Calibri"/>
                <a:cs typeface="Calibri"/>
              </a:rPr>
              <a:t> </a:t>
            </a:r>
            <a:r>
              <a:rPr sz="2000" dirty="0">
                <a:solidFill>
                  <a:srgbClr val="17375E"/>
                </a:solidFill>
                <a:latin typeface="Calibri"/>
                <a:cs typeface="Calibri"/>
              </a:rPr>
              <a:t>the </a:t>
            </a:r>
            <a:r>
              <a:rPr sz="2000" spc="-25" dirty="0">
                <a:solidFill>
                  <a:srgbClr val="17375E"/>
                </a:solidFill>
                <a:latin typeface="Calibri"/>
                <a:cs typeface="Calibri"/>
              </a:rPr>
              <a:t>t</a:t>
            </a:r>
            <a:r>
              <a:rPr sz="2000" spc="-5" dirty="0">
                <a:solidFill>
                  <a:srgbClr val="17375E"/>
                </a:solidFill>
                <a:latin typeface="Calibri"/>
                <a:cs typeface="Calibri"/>
              </a:rPr>
              <a:t>o</a:t>
            </a:r>
            <a:r>
              <a:rPr sz="2000" dirty="0">
                <a:solidFill>
                  <a:srgbClr val="17375E"/>
                </a:solidFill>
                <a:latin typeface="Calibri"/>
                <a:cs typeface="Calibri"/>
              </a:rPr>
              <a:t>p</a:t>
            </a:r>
            <a:r>
              <a:rPr sz="2000" spc="-5" dirty="0">
                <a:solidFill>
                  <a:srgbClr val="17375E"/>
                </a:solidFill>
                <a:latin typeface="Calibri"/>
                <a:cs typeface="Calibri"/>
              </a:rPr>
              <a:t> o</a:t>
            </a:r>
            <a:r>
              <a:rPr sz="2000" dirty="0">
                <a:solidFill>
                  <a:srgbClr val="17375E"/>
                </a:solidFill>
                <a:latin typeface="Calibri"/>
                <a:cs typeface="Calibri"/>
              </a:rPr>
              <a:t>f</a:t>
            </a:r>
            <a:r>
              <a:rPr sz="2000" spc="-10" dirty="0">
                <a:solidFill>
                  <a:srgbClr val="17375E"/>
                </a:solidFill>
                <a:latin typeface="Calibri"/>
                <a:cs typeface="Calibri"/>
              </a:rPr>
              <a:t> </a:t>
            </a:r>
            <a:r>
              <a:rPr sz="2000" dirty="0">
                <a:solidFill>
                  <a:srgbClr val="17375E"/>
                </a:solidFill>
                <a:latin typeface="Calibri"/>
                <a:cs typeface="Calibri"/>
              </a:rPr>
              <a:t>the </a:t>
            </a:r>
            <a:r>
              <a:rPr sz="2000" spc="-5" dirty="0">
                <a:solidFill>
                  <a:srgbClr val="17375E"/>
                </a:solidFill>
                <a:latin typeface="Calibri"/>
                <a:cs typeface="Calibri"/>
              </a:rPr>
              <a:t>s</a:t>
            </a:r>
            <a:r>
              <a:rPr sz="2000" dirty="0">
                <a:solidFill>
                  <a:srgbClr val="17375E"/>
                </a:solidFill>
                <a:latin typeface="Calibri"/>
                <a:cs typeface="Calibri"/>
              </a:rPr>
              <a:t>c</a:t>
            </a:r>
            <a:r>
              <a:rPr sz="2000" spc="-30" dirty="0">
                <a:solidFill>
                  <a:srgbClr val="17375E"/>
                </a:solidFill>
                <a:latin typeface="Calibri"/>
                <a:cs typeface="Calibri"/>
              </a:rPr>
              <a:t>r</a:t>
            </a:r>
            <a:r>
              <a:rPr sz="2000" spc="-5" dirty="0">
                <a:solidFill>
                  <a:srgbClr val="17375E"/>
                </a:solidFill>
                <a:latin typeface="Calibri"/>
                <a:cs typeface="Calibri"/>
              </a:rPr>
              <a:t>ee</a:t>
            </a:r>
            <a:r>
              <a:rPr sz="2000" dirty="0">
                <a:solidFill>
                  <a:srgbClr val="17375E"/>
                </a:solidFill>
                <a:latin typeface="Calibri"/>
                <a:cs typeface="Calibri"/>
              </a:rPr>
              <a:t>n.</a:t>
            </a:r>
            <a:endParaRPr sz="2000" dirty="0">
              <a:latin typeface="Calibri"/>
              <a:cs typeface="Calibri"/>
            </a:endParaRPr>
          </a:p>
        </p:txBody>
      </p:sp>
      <p:sp>
        <p:nvSpPr>
          <p:cNvPr id="4" name="object 4"/>
          <p:cNvSpPr/>
          <p:nvPr/>
        </p:nvSpPr>
        <p:spPr>
          <a:xfrm>
            <a:off x="152400" y="152400"/>
            <a:ext cx="1143000" cy="1184455"/>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1219225" y="1600200"/>
            <a:ext cx="6629373" cy="2209774"/>
          </a:xfrm>
          <a:prstGeom prst="rect">
            <a:avLst/>
          </a:prstGeom>
          <a:blipFill>
            <a:blip r:embed="rId4" cstate="print"/>
            <a:stretch>
              <a:fillRect/>
            </a:stretch>
          </a:blipFill>
        </p:spPr>
        <p:txBody>
          <a:bodyPr wrap="square" lIns="0" tIns="0" rIns="0" bIns="0" rtlCol="0"/>
          <a:lstStyle/>
          <a:p>
            <a:endParaRPr/>
          </a:p>
        </p:txBody>
      </p:sp>
      <p:sp>
        <p:nvSpPr>
          <p:cNvPr id="6" name="object 6"/>
          <p:cNvSpPr/>
          <p:nvPr/>
        </p:nvSpPr>
        <p:spPr>
          <a:xfrm>
            <a:off x="1947704" y="1959284"/>
            <a:ext cx="510540" cy="179705"/>
          </a:xfrm>
          <a:custGeom>
            <a:avLst/>
            <a:gdLst/>
            <a:ahLst/>
            <a:cxnLst/>
            <a:rect l="l" t="t" r="r" b="b"/>
            <a:pathLst>
              <a:path w="510539" h="179705">
                <a:moveTo>
                  <a:pt x="254977" y="0"/>
                </a:moveTo>
                <a:lnTo>
                  <a:pt x="213619" y="1174"/>
                </a:lnTo>
                <a:lnTo>
                  <a:pt x="174386" y="4575"/>
                </a:lnTo>
                <a:lnTo>
                  <a:pt x="120667" y="13447"/>
                </a:lnTo>
                <a:lnTo>
                  <a:pt x="74682" y="26288"/>
                </a:lnTo>
                <a:lnTo>
                  <a:pt x="38202" y="42477"/>
                </a:lnTo>
                <a:lnTo>
                  <a:pt x="7410" y="68190"/>
                </a:lnTo>
                <a:lnTo>
                  <a:pt x="0" y="89763"/>
                </a:lnTo>
                <a:lnTo>
                  <a:pt x="845" y="97126"/>
                </a:lnTo>
                <a:lnTo>
                  <a:pt x="28460" y="131020"/>
                </a:lnTo>
                <a:lnTo>
                  <a:pt x="74682" y="153244"/>
                </a:lnTo>
                <a:lnTo>
                  <a:pt x="120667" y="166089"/>
                </a:lnTo>
                <a:lnTo>
                  <a:pt x="174386" y="174962"/>
                </a:lnTo>
                <a:lnTo>
                  <a:pt x="213619" y="178364"/>
                </a:lnTo>
                <a:lnTo>
                  <a:pt x="254977" y="179539"/>
                </a:lnTo>
                <a:lnTo>
                  <a:pt x="275889" y="179242"/>
                </a:lnTo>
                <a:lnTo>
                  <a:pt x="316251" y="176930"/>
                </a:lnTo>
                <a:lnTo>
                  <a:pt x="354225" y="172484"/>
                </a:lnTo>
                <a:lnTo>
                  <a:pt x="405563" y="162217"/>
                </a:lnTo>
                <a:lnTo>
                  <a:pt x="448577" y="148188"/>
                </a:lnTo>
                <a:lnTo>
                  <a:pt x="489917" y="124708"/>
                </a:lnTo>
                <a:lnTo>
                  <a:pt x="509955" y="89763"/>
                </a:lnTo>
                <a:lnTo>
                  <a:pt x="509110" y="82400"/>
                </a:lnTo>
                <a:lnTo>
                  <a:pt x="481495" y="48509"/>
                </a:lnTo>
                <a:lnTo>
                  <a:pt x="435273" y="26288"/>
                </a:lnTo>
                <a:lnTo>
                  <a:pt x="389288" y="13447"/>
                </a:lnTo>
                <a:lnTo>
                  <a:pt x="335569" y="4575"/>
                </a:lnTo>
                <a:lnTo>
                  <a:pt x="296335" y="1174"/>
                </a:lnTo>
                <a:lnTo>
                  <a:pt x="254977" y="0"/>
                </a:lnTo>
                <a:close/>
              </a:path>
            </a:pathLst>
          </a:custGeom>
          <a:noFill/>
        </p:spPr>
        <p:txBody>
          <a:bodyPr wrap="square" lIns="0" tIns="0" rIns="0" bIns="0" rtlCol="0"/>
          <a:lstStyle/>
          <a:p>
            <a:endParaRPr/>
          </a:p>
        </p:txBody>
      </p:sp>
      <p:sp>
        <p:nvSpPr>
          <p:cNvPr id="7" name="object 7"/>
          <p:cNvSpPr/>
          <p:nvPr/>
        </p:nvSpPr>
        <p:spPr>
          <a:xfrm>
            <a:off x="1947704" y="1959284"/>
            <a:ext cx="510540" cy="179705"/>
          </a:xfrm>
          <a:custGeom>
            <a:avLst/>
            <a:gdLst/>
            <a:ahLst/>
            <a:cxnLst/>
            <a:rect l="l" t="t" r="r" b="b"/>
            <a:pathLst>
              <a:path w="510539" h="179705">
                <a:moveTo>
                  <a:pt x="0" y="89763"/>
                </a:moveTo>
                <a:lnTo>
                  <a:pt x="20037" y="54821"/>
                </a:lnTo>
                <a:lnTo>
                  <a:pt x="61378" y="31344"/>
                </a:lnTo>
                <a:lnTo>
                  <a:pt x="104392" y="17317"/>
                </a:lnTo>
                <a:lnTo>
                  <a:pt x="155730" y="7053"/>
                </a:lnTo>
                <a:lnTo>
                  <a:pt x="193704" y="2608"/>
                </a:lnTo>
                <a:lnTo>
                  <a:pt x="234066" y="297"/>
                </a:lnTo>
                <a:lnTo>
                  <a:pt x="254977" y="0"/>
                </a:lnTo>
                <a:lnTo>
                  <a:pt x="275889" y="297"/>
                </a:lnTo>
                <a:lnTo>
                  <a:pt x="316251" y="2608"/>
                </a:lnTo>
                <a:lnTo>
                  <a:pt x="354225" y="7053"/>
                </a:lnTo>
                <a:lnTo>
                  <a:pt x="405563" y="17317"/>
                </a:lnTo>
                <a:lnTo>
                  <a:pt x="448577" y="31344"/>
                </a:lnTo>
                <a:lnTo>
                  <a:pt x="489917" y="54821"/>
                </a:lnTo>
                <a:lnTo>
                  <a:pt x="509955" y="89763"/>
                </a:lnTo>
                <a:lnTo>
                  <a:pt x="489917" y="124708"/>
                </a:lnTo>
                <a:lnTo>
                  <a:pt x="448577" y="148188"/>
                </a:lnTo>
                <a:lnTo>
                  <a:pt x="405563" y="162217"/>
                </a:lnTo>
                <a:lnTo>
                  <a:pt x="354225" y="172484"/>
                </a:lnTo>
                <a:lnTo>
                  <a:pt x="316251" y="176930"/>
                </a:lnTo>
                <a:lnTo>
                  <a:pt x="275889" y="179242"/>
                </a:lnTo>
                <a:lnTo>
                  <a:pt x="254977" y="179539"/>
                </a:lnTo>
                <a:lnTo>
                  <a:pt x="234066" y="179242"/>
                </a:lnTo>
                <a:lnTo>
                  <a:pt x="193704" y="176930"/>
                </a:lnTo>
                <a:lnTo>
                  <a:pt x="155730" y="172484"/>
                </a:lnTo>
                <a:lnTo>
                  <a:pt x="104392" y="162217"/>
                </a:lnTo>
                <a:lnTo>
                  <a:pt x="61378" y="148188"/>
                </a:lnTo>
                <a:lnTo>
                  <a:pt x="20037" y="124708"/>
                </a:lnTo>
                <a:lnTo>
                  <a:pt x="0" y="89763"/>
                </a:lnTo>
                <a:close/>
              </a:path>
            </a:pathLst>
          </a:custGeom>
          <a:ln w="19049">
            <a:solidFill>
              <a:srgbClr val="000000"/>
            </a:solidFill>
          </a:ln>
        </p:spPr>
        <p:txBody>
          <a:bodyPr wrap="square" lIns="0" tIns="0" rIns="0" bIns="0" rtlCol="0"/>
          <a:lstStyle/>
          <a:p>
            <a:endParaRPr/>
          </a:p>
        </p:txBody>
      </p:sp>
      <p:sp>
        <p:nvSpPr>
          <p:cNvPr id="8" name="object 8"/>
          <p:cNvSpPr/>
          <p:nvPr/>
        </p:nvSpPr>
        <p:spPr>
          <a:xfrm>
            <a:off x="7484350" y="1719897"/>
            <a:ext cx="364490" cy="60325"/>
          </a:xfrm>
          <a:custGeom>
            <a:avLst/>
            <a:gdLst/>
            <a:ahLst/>
            <a:cxnLst/>
            <a:rect l="l" t="t" r="r" b="b"/>
            <a:pathLst>
              <a:path w="364490" h="60325">
                <a:moveTo>
                  <a:pt x="0" y="0"/>
                </a:moveTo>
                <a:lnTo>
                  <a:pt x="364248" y="0"/>
                </a:lnTo>
                <a:lnTo>
                  <a:pt x="364248" y="59842"/>
                </a:lnTo>
                <a:lnTo>
                  <a:pt x="0" y="59842"/>
                </a:lnTo>
                <a:lnTo>
                  <a:pt x="0" y="0"/>
                </a:lnTo>
                <a:close/>
              </a:path>
            </a:pathLst>
          </a:custGeom>
          <a:solidFill>
            <a:srgbClr val="FFFFFF"/>
          </a:solidFill>
        </p:spPr>
        <p:txBody>
          <a:bodyPr wrap="square" lIns="0" tIns="0" rIns="0" bIns="0" rtlCol="0"/>
          <a:lstStyle/>
          <a:p>
            <a:endParaRPr/>
          </a:p>
        </p:txBody>
      </p:sp>
      <p:sp>
        <p:nvSpPr>
          <p:cNvPr id="9" name="object 9"/>
          <p:cNvSpPr/>
          <p:nvPr/>
        </p:nvSpPr>
        <p:spPr>
          <a:xfrm>
            <a:off x="4267200" y="3886200"/>
            <a:ext cx="2895600" cy="2386990"/>
          </a:xfrm>
          <a:prstGeom prst="rect">
            <a:avLst/>
          </a:prstGeom>
          <a:blipFill>
            <a:blip r:embed="rId5" cstate="print"/>
            <a:stretch>
              <a:fillRect/>
            </a:stretch>
          </a:blipFill>
        </p:spPr>
        <p:txBody>
          <a:bodyPr wrap="square" lIns="0" tIns="0" rIns="0" bIns="0" rtlCol="0"/>
          <a:lstStyle/>
          <a:p>
            <a:endParaRPr/>
          </a:p>
        </p:txBody>
      </p:sp>
      <p:sp>
        <p:nvSpPr>
          <p:cNvPr id="10" name="object 10"/>
          <p:cNvSpPr txBox="1">
            <a:spLocks noGrp="1"/>
          </p:cNvSpPr>
          <p:nvPr>
            <p:ph type="ftr" sz="quarter" idx="5"/>
          </p:nvPr>
        </p:nvSpPr>
        <p:spPr>
          <a:xfrm>
            <a:off x="3244754" y="6372288"/>
            <a:ext cx="2653665" cy="369332"/>
          </a:xfrm>
          <a:prstGeom prst="rect">
            <a:avLst/>
          </a:prstGeom>
        </p:spPr>
        <p:txBody>
          <a:bodyPr vert="horz" wrap="square" lIns="0" tIns="0" rIns="0" bIns="0" rtlCol="0">
            <a:spAutoFit/>
          </a:bodyPr>
          <a:lstStyle/>
          <a:p>
            <a:pPr algn="ctr">
              <a:lnSpc>
                <a:spcPct val="100000"/>
              </a:lnSpc>
            </a:pPr>
            <a:r>
              <a:rPr spc="-5" dirty="0"/>
              <a:t>C</a:t>
            </a:r>
            <a:r>
              <a:rPr dirty="0"/>
              <a:t>o</a:t>
            </a:r>
            <a:r>
              <a:rPr spc="5" dirty="0"/>
              <a:t>p</a:t>
            </a:r>
            <a:r>
              <a:rPr spc="-15" dirty="0"/>
              <a:t>y</a:t>
            </a:r>
            <a:r>
              <a:rPr spc="-5" dirty="0"/>
              <a:t>r</a:t>
            </a:r>
            <a:r>
              <a:rPr dirty="0"/>
              <a:t>i</a:t>
            </a:r>
            <a:r>
              <a:rPr spc="-15" dirty="0"/>
              <a:t>g</a:t>
            </a:r>
            <a:r>
              <a:rPr spc="-10" dirty="0"/>
              <a:t>h</a:t>
            </a:r>
            <a:r>
              <a:rPr spc="-5" dirty="0"/>
              <a:t>t</a:t>
            </a:r>
            <a:r>
              <a:rPr spc="-50" dirty="0"/>
              <a:t> </a:t>
            </a:r>
            <a:r>
              <a:rPr dirty="0"/>
              <a:t>©</a:t>
            </a:r>
            <a:r>
              <a:rPr spc="-5" dirty="0"/>
              <a:t> </a:t>
            </a:r>
            <a:r>
              <a:rPr lang="en-US" spc="-10" dirty="0"/>
              <a:t>2018</a:t>
            </a:r>
            <a:r>
              <a:rPr spc="20" dirty="0"/>
              <a:t> </a:t>
            </a:r>
            <a:r>
              <a:rPr spc="-105" dirty="0"/>
              <a:t>T</a:t>
            </a:r>
            <a:r>
              <a:rPr spc="-20" dirty="0"/>
              <a:t>e</a:t>
            </a:r>
            <a:r>
              <a:rPr spc="-30" dirty="0"/>
              <a:t>x</a:t>
            </a:r>
            <a:r>
              <a:rPr dirty="0"/>
              <a:t>as </a:t>
            </a:r>
            <a:r>
              <a:rPr spc="-10" dirty="0"/>
              <a:t>E</a:t>
            </a:r>
            <a:r>
              <a:rPr spc="5" dirty="0"/>
              <a:t>du</a:t>
            </a:r>
            <a:r>
              <a:rPr spc="-25" dirty="0"/>
              <a:t>c</a:t>
            </a:r>
            <a:r>
              <a:rPr spc="-15" dirty="0"/>
              <a:t>a</a:t>
            </a:r>
            <a:r>
              <a:rPr dirty="0"/>
              <a:t>tion</a:t>
            </a:r>
            <a:r>
              <a:rPr spc="-30" dirty="0"/>
              <a:t> </a:t>
            </a:r>
            <a:r>
              <a:rPr spc="-10" dirty="0"/>
              <a:t>A</a:t>
            </a:r>
            <a:r>
              <a:rPr spc="-25" dirty="0"/>
              <a:t>g</a:t>
            </a:r>
            <a:r>
              <a:rPr spc="-10" dirty="0"/>
              <a:t>e</a:t>
            </a:r>
            <a:r>
              <a:rPr spc="5" dirty="0"/>
              <a:t>n</a:t>
            </a:r>
            <a:r>
              <a:rPr spc="-10" dirty="0"/>
              <a:t>c</a:t>
            </a:r>
            <a:r>
              <a:rPr spc="-100" dirty="0"/>
              <a:t>y</a:t>
            </a:r>
            <a:r>
              <a:rPr dirty="0"/>
              <a:t>.</a:t>
            </a:r>
          </a:p>
          <a:p>
            <a:pPr algn="ctr">
              <a:lnSpc>
                <a:spcPct val="100000"/>
              </a:lnSpc>
            </a:pPr>
            <a:r>
              <a:rPr dirty="0"/>
              <a:t>All</a:t>
            </a:r>
            <a:r>
              <a:rPr spc="-10" dirty="0"/>
              <a:t> </a:t>
            </a:r>
            <a:r>
              <a:rPr spc="-5" dirty="0"/>
              <a:t>ri</a:t>
            </a:r>
            <a:r>
              <a:rPr spc="-15" dirty="0"/>
              <a:t>g</a:t>
            </a:r>
            <a:r>
              <a:rPr spc="-10" dirty="0"/>
              <a:t>h</a:t>
            </a:r>
            <a:r>
              <a:rPr dirty="0"/>
              <a:t>ts</a:t>
            </a:r>
            <a:r>
              <a:rPr spc="-25" dirty="0"/>
              <a:t> </a:t>
            </a:r>
            <a:r>
              <a:rPr spc="-20" dirty="0"/>
              <a:t>r</a:t>
            </a:r>
            <a:r>
              <a:rPr spc="-10" dirty="0"/>
              <a:t>e</a:t>
            </a:r>
            <a:r>
              <a:rPr spc="-5" dirty="0"/>
              <a:t>s</a:t>
            </a:r>
            <a:r>
              <a:rPr spc="-10" dirty="0"/>
              <a:t>e</a:t>
            </a:r>
            <a:r>
              <a:rPr spc="0" dirty="0"/>
              <a:t>r</a:t>
            </a:r>
            <a:r>
              <a:rPr spc="-25" dirty="0"/>
              <a:t>v</a:t>
            </a:r>
            <a:r>
              <a:rPr spc="-10" dirty="0"/>
              <a:t>e</a:t>
            </a:r>
            <a:r>
              <a:rPr spc="5" dirty="0"/>
              <a:t>d</a:t>
            </a:r>
            <a:r>
              <a:rPr dirty="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49351" rIns="0" bIns="0" rtlCol="0">
            <a:spAutoFit/>
          </a:bodyPr>
          <a:lstStyle/>
          <a:p>
            <a:pPr marL="5396865">
              <a:lnSpc>
                <a:spcPct val="100000"/>
              </a:lnSpc>
            </a:pPr>
            <a:r>
              <a:rPr sz="4400" spc="-5" dirty="0"/>
              <a:t>I</a:t>
            </a:r>
            <a:r>
              <a:rPr sz="4400" spc="-35" dirty="0"/>
              <a:t>n</a:t>
            </a:r>
            <a:r>
              <a:rPr sz="4400" dirty="0"/>
              <a:t>t</a:t>
            </a:r>
            <a:r>
              <a:rPr sz="4400" spc="-95" dirty="0"/>
              <a:t>r</a:t>
            </a:r>
            <a:r>
              <a:rPr sz="4400" spc="5" dirty="0"/>
              <a:t>o</a:t>
            </a:r>
            <a:r>
              <a:rPr sz="4400" dirty="0"/>
              <a:t>du</a:t>
            </a:r>
            <a:r>
              <a:rPr sz="4400" spc="-5" dirty="0"/>
              <a:t>c</a:t>
            </a:r>
            <a:r>
              <a:rPr sz="4400" dirty="0"/>
              <a:t>t</a:t>
            </a:r>
            <a:r>
              <a:rPr sz="4400" spc="-5" dirty="0"/>
              <a:t>i</a:t>
            </a:r>
            <a:r>
              <a:rPr sz="4400" spc="5" dirty="0"/>
              <a:t>o</a:t>
            </a:r>
            <a:r>
              <a:rPr sz="4400" dirty="0"/>
              <a:t>n</a:t>
            </a:r>
            <a:endParaRPr sz="4400"/>
          </a:p>
        </p:txBody>
      </p:sp>
      <p:sp>
        <p:nvSpPr>
          <p:cNvPr id="3" name="object 3"/>
          <p:cNvSpPr txBox="1"/>
          <p:nvPr/>
        </p:nvSpPr>
        <p:spPr>
          <a:xfrm>
            <a:off x="535940" y="1636124"/>
            <a:ext cx="7600315" cy="3985706"/>
          </a:xfrm>
          <a:prstGeom prst="rect">
            <a:avLst/>
          </a:prstGeom>
        </p:spPr>
        <p:txBody>
          <a:bodyPr vert="horz" wrap="square" lIns="0" tIns="0" rIns="0" bIns="0" rtlCol="0">
            <a:spAutoFit/>
          </a:bodyPr>
          <a:lstStyle/>
          <a:p>
            <a:pPr marL="355600" indent="-342900">
              <a:lnSpc>
                <a:spcPct val="100000"/>
              </a:lnSpc>
              <a:buClr>
                <a:srgbClr val="17375E"/>
              </a:buClr>
              <a:buFont typeface="Arial"/>
              <a:buChar char="•"/>
              <a:tabLst>
                <a:tab pos="355600" algn="l"/>
              </a:tabLst>
            </a:pPr>
            <a:r>
              <a:rPr sz="3600" spc="5" dirty="0">
                <a:solidFill>
                  <a:srgbClr val="17375E"/>
                </a:solidFill>
                <a:latin typeface="Calibri"/>
                <a:cs typeface="Calibri"/>
              </a:rPr>
              <a:t>Ab</a:t>
            </a:r>
            <a:r>
              <a:rPr sz="3600" spc="-5" dirty="0">
                <a:solidFill>
                  <a:srgbClr val="17375E"/>
                </a:solidFill>
                <a:latin typeface="Calibri"/>
                <a:cs typeface="Calibri"/>
              </a:rPr>
              <a:t>o</a:t>
            </a:r>
            <a:r>
              <a:rPr sz="3600" spc="5" dirty="0">
                <a:solidFill>
                  <a:srgbClr val="17375E"/>
                </a:solidFill>
                <a:latin typeface="Calibri"/>
                <a:cs typeface="Calibri"/>
              </a:rPr>
              <a:t>u</a:t>
            </a:r>
            <a:r>
              <a:rPr sz="3600" spc="-15" dirty="0">
                <a:solidFill>
                  <a:srgbClr val="17375E"/>
                </a:solidFill>
                <a:latin typeface="Calibri"/>
                <a:cs typeface="Calibri"/>
              </a:rPr>
              <a:t>t</a:t>
            </a:r>
            <a:r>
              <a:rPr sz="3600" spc="-30" dirty="0">
                <a:solidFill>
                  <a:srgbClr val="17375E"/>
                </a:solidFill>
                <a:latin typeface="Calibri"/>
                <a:cs typeface="Calibri"/>
              </a:rPr>
              <a:t> </a:t>
            </a:r>
            <a:r>
              <a:rPr sz="3600" spc="-25" dirty="0">
                <a:solidFill>
                  <a:srgbClr val="17375E"/>
                </a:solidFill>
                <a:latin typeface="Calibri"/>
                <a:cs typeface="Calibri"/>
              </a:rPr>
              <a:t>t</a:t>
            </a:r>
            <a:r>
              <a:rPr sz="3600" spc="5" dirty="0">
                <a:solidFill>
                  <a:srgbClr val="17375E"/>
                </a:solidFill>
                <a:latin typeface="Calibri"/>
                <a:cs typeface="Calibri"/>
              </a:rPr>
              <a:t>h</a:t>
            </a:r>
            <a:r>
              <a:rPr sz="3600" spc="-20" dirty="0">
                <a:solidFill>
                  <a:srgbClr val="17375E"/>
                </a:solidFill>
                <a:latin typeface="Calibri"/>
                <a:cs typeface="Calibri"/>
              </a:rPr>
              <a:t>e</a:t>
            </a:r>
            <a:r>
              <a:rPr sz="3600" spc="-15" dirty="0">
                <a:solidFill>
                  <a:srgbClr val="17375E"/>
                </a:solidFill>
                <a:latin typeface="Calibri"/>
                <a:cs typeface="Calibri"/>
              </a:rPr>
              <a:t> </a:t>
            </a:r>
            <a:r>
              <a:rPr sz="3600" spc="-45" dirty="0">
                <a:solidFill>
                  <a:srgbClr val="17375E"/>
                </a:solidFill>
                <a:latin typeface="Calibri"/>
                <a:cs typeface="Calibri"/>
              </a:rPr>
              <a:t>F</a:t>
            </a:r>
            <a:r>
              <a:rPr sz="3600" dirty="0">
                <a:solidFill>
                  <a:srgbClr val="17375E"/>
                </a:solidFill>
                <a:latin typeface="Calibri"/>
                <a:cs typeface="Calibri"/>
              </a:rPr>
              <a:t>SP</a:t>
            </a:r>
            <a:r>
              <a:rPr sz="3600" spc="-25" dirty="0">
                <a:solidFill>
                  <a:srgbClr val="17375E"/>
                </a:solidFill>
                <a:latin typeface="Calibri"/>
                <a:cs typeface="Calibri"/>
              </a:rPr>
              <a:t> </a:t>
            </a:r>
            <a:r>
              <a:rPr sz="3600" spc="-45" dirty="0">
                <a:solidFill>
                  <a:srgbClr val="17375E"/>
                </a:solidFill>
                <a:latin typeface="Calibri"/>
                <a:cs typeface="Calibri"/>
              </a:rPr>
              <a:t>S</a:t>
            </a:r>
            <a:r>
              <a:rPr sz="3600" spc="-55" dirty="0">
                <a:solidFill>
                  <a:srgbClr val="17375E"/>
                </a:solidFill>
                <a:latin typeface="Calibri"/>
                <a:cs typeface="Calibri"/>
              </a:rPr>
              <a:t>y</a:t>
            </a:r>
            <a:r>
              <a:rPr sz="3600" spc="-40" dirty="0">
                <a:solidFill>
                  <a:srgbClr val="17375E"/>
                </a:solidFill>
                <a:latin typeface="Calibri"/>
                <a:cs typeface="Calibri"/>
              </a:rPr>
              <a:t>s</a:t>
            </a:r>
            <a:r>
              <a:rPr sz="3600" spc="-60" dirty="0">
                <a:solidFill>
                  <a:srgbClr val="17375E"/>
                </a:solidFill>
                <a:latin typeface="Calibri"/>
                <a:cs typeface="Calibri"/>
              </a:rPr>
              <a:t>t</a:t>
            </a:r>
            <a:r>
              <a:rPr sz="3600" spc="-25" dirty="0">
                <a:solidFill>
                  <a:srgbClr val="17375E"/>
                </a:solidFill>
                <a:latin typeface="Calibri"/>
                <a:cs typeface="Calibri"/>
              </a:rPr>
              <a:t>e</a:t>
            </a:r>
            <a:r>
              <a:rPr sz="3600" spc="-30" dirty="0">
                <a:solidFill>
                  <a:srgbClr val="17375E"/>
                </a:solidFill>
                <a:latin typeface="Calibri"/>
                <a:cs typeface="Calibri"/>
              </a:rPr>
              <a:t>m</a:t>
            </a:r>
            <a:endParaRPr sz="3600" dirty="0">
              <a:latin typeface="Calibri"/>
              <a:cs typeface="Calibri"/>
            </a:endParaRPr>
          </a:p>
          <a:p>
            <a:pPr marL="355600" marR="5080" indent="-342900">
              <a:lnSpc>
                <a:spcPts val="3890"/>
              </a:lnSpc>
              <a:spcBef>
                <a:spcPts val="920"/>
              </a:spcBef>
              <a:buClr>
                <a:srgbClr val="17375E"/>
              </a:buClr>
              <a:buFont typeface="Arial"/>
              <a:buChar char="•"/>
              <a:tabLst>
                <a:tab pos="355600" algn="l"/>
              </a:tabLst>
            </a:pPr>
            <a:r>
              <a:rPr sz="3600" spc="-80" dirty="0">
                <a:solidFill>
                  <a:srgbClr val="17375E"/>
                </a:solidFill>
                <a:latin typeface="Calibri"/>
                <a:cs typeface="Calibri"/>
              </a:rPr>
              <a:t>R</a:t>
            </a:r>
            <a:r>
              <a:rPr sz="3600" spc="-25" dirty="0">
                <a:solidFill>
                  <a:srgbClr val="17375E"/>
                </a:solidFill>
                <a:latin typeface="Calibri"/>
                <a:cs typeface="Calibri"/>
              </a:rPr>
              <a:t>e</a:t>
            </a:r>
            <a:r>
              <a:rPr sz="3600" spc="5" dirty="0">
                <a:solidFill>
                  <a:srgbClr val="17375E"/>
                </a:solidFill>
                <a:latin typeface="Calibri"/>
                <a:cs typeface="Calibri"/>
              </a:rPr>
              <a:t>qu</a:t>
            </a:r>
            <a:r>
              <a:rPr sz="3600" spc="-25" dirty="0">
                <a:solidFill>
                  <a:srgbClr val="17375E"/>
                </a:solidFill>
                <a:latin typeface="Calibri"/>
                <a:cs typeface="Calibri"/>
              </a:rPr>
              <a:t>e</a:t>
            </a:r>
            <a:r>
              <a:rPr sz="3600" spc="-40" dirty="0">
                <a:solidFill>
                  <a:srgbClr val="17375E"/>
                </a:solidFill>
                <a:latin typeface="Calibri"/>
                <a:cs typeface="Calibri"/>
              </a:rPr>
              <a:t>s</a:t>
            </a:r>
            <a:r>
              <a:rPr sz="3600" spc="-25" dirty="0">
                <a:solidFill>
                  <a:srgbClr val="17375E"/>
                </a:solidFill>
                <a:latin typeface="Calibri"/>
                <a:cs typeface="Calibri"/>
              </a:rPr>
              <a:t>t</a:t>
            </a:r>
            <a:r>
              <a:rPr sz="3600" dirty="0">
                <a:solidFill>
                  <a:srgbClr val="17375E"/>
                </a:solidFill>
                <a:latin typeface="Calibri"/>
                <a:cs typeface="Calibri"/>
              </a:rPr>
              <a:t>i</a:t>
            </a:r>
            <a:r>
              <a:rPr sz="3600" spc="5" dirty="0">
                <a:solidFill>
                  <a:srgbClr val="17375E"/>
                </a:solidFill>
                <a:latin typeface="Calibri"/>
                <a:cs typeface="Calibri"/>
              </a:rPr>
              <a:t>n</a:t>
            </a:r>
            <a:r>
              <a:rPr sz="3600" spc="-20" dirty="0">
                <a:solidFill>
                  <a:srgbClr val="17375E"/>
                </a:solidFill>
                <a:latin typeface="Calibri"/>
                <a:cs typeface="Calibri"/>
              </a:rPr>
              <a:t>g</a:t>
            </a:r>
            <a:r>
              <a:rPr sz="3600" spc="-50" dirty="0">
                <a:solidFill>
                  <a:srgbClr val="17375E"/>
                </a:solidFill>
                <a:latin typeface="Calibri"/>
                <a:cs typeface="Calibri"/>
              </a:rPr>
              <a:t> </a:t>
            </a:r>
            <a:r>
              <a:rPr sz="3600" spc="-45" dirty="0">
                <a:solidFill>
                  <a:srgbClr val="17375E"/>
                </a:solidFill>
                <a:latin typeface="Calibri"/>
                <a:cs typeface="Calibri"/>
              </a:rPr>
              <a:t>F</a:t>
            </a:r>
            <a:r>
              <a:rPr sz="3600" dirty="0">
                <a:solidFill>
                  <a:srgbClr val="17375E"/>
                </a:solidFill>
                <a:latin typeface="Calibri"/>
                <a:cs typeface="Calibri"/>
              </a:rPr>
              <a:t>SP</a:t>
            </a:r>
            <a:r>
              <a:rPr sz="3600" spc="-10" dirty="0">
                <a:solidFill>
                  <a:srgbClr val="17375E"/>
                </a:solidFill>
                <a:latin typeface="Calibri"/>
                <a:cs typeface="Calibri"/>
              </a:rPr>
              <a:t> </a:t>
            </a:r>
            <a:r>
              <a:rPr sz="3600" spc="-45" dirty="0">
                <a:solidFill>
                  <a:srgbClr val="17375E"/>
                </a:solidFill>
                <a:latin typeface="Calibri"/>
                <a:cs typeface="Calibri"/>
              </a:rPr>
              <a:t>S</a:t>
            </a:r>
            <a:r>
              <a:rPr sz="3600" spc="-55" dirty="0">
                <a:solidFill>
                  <a:srgbClr val="17375E"/>
                </a:solidFill>
                <a:latin typeface="Calibri"/>
                <a:cs typeface="Calibri"/>
              </a:rPr>
              <a:t>y</a:t>
            </a:r>
            <a:r>
              <a:rPr sz="3600" spc="-40" dirty="0">
                <a:solidFill>
                  <a:srgbClr val="17375E"/>
                </a:solidFill>
                <a:latin typeface="Calibri"/>
                <a:cs typeface="Calibri"/>
              </a:rPr>
              <a:t>s</a:t>
            </a:r>
            <a:r>
              <a:rPr sz="3600" spc="-60" dirty="0">
                <a:solidFill>
                  <a:srgbClr val="17375E"/>
                </a:solidFill>
                <a:latin typeface="Calibri"/>
                <a:cs typeface="Calibri"/>
              </a:rPr>
              <a:t>t</a:t>
            </a:r>
            <a:r>
              <a:rPr sz="3600" spc="-25" dirty="0">
                <a:solidFill>
                  <a:srgbClr val="17375E"/>
                </a:solidFill>
                <a:latin typeface="Calibri"/>
                <a:cs typeface="Calibri"/>
              </a:rPr>
              <a:t>e</a:t>
            </a:r>
            <a:r>
              <a:rPr sz="3600" spc="-30" dirty="0">
                <a:solidFill>
                  <a:srgbClr val="17375E"/>
                </a:solidFill>
                <a:latin typeface="Calibri"/>
                <a:cs typeface="Calibri"/>
              </a:rPr>
              <a:t>m</a:t>
            </a:r>
            <a:r>
              <a:rPr sz="3600" spc="-10" dirty="0">
                <a:solidFill>
                  <a:srgbClr val="17375E"/>
                </a:solidFill>
                <a:latin typeface="Calibri"/>
                <a:cs typeface="Calibri"/>
              </a:rPr>
              <a:t> </a:t>
            </a:r>
            <a:r>
              <a:rPr sz="3600" spc="-20" dirty="0">
                <a:solidFill>
                  <a:srgbClr val="17375E"/>
                </a:solidFill>
                <a:latin typeface="Calibri"/>
                <a:cs typeface="Calibri"/>
              </a:rPr>
              <a:t>Acc</a:t>
            </a:r>
            <a:r>
              <a:rPr sz="3600" spc="-25" dirty="0">
                <a:solidFill>
                  <a:srgbClr val="17375E"/>
                </a:solidFill>
                <a:latin typeface="Calibri"/>
                <a:cs typeface="Calibri"/>
              </a:rPr>
              <a:t>e</a:t>
            </a:r>
            <a:r>
              <a:rPr sz="3600" spc="-5" dirty="0">
                <a:solidFill>
                  <a:srgbClr val="17375E"/>
                </a:solidFill>
                <a:latin typeface="Calibri"/>
                <a:cs typeface="Calibri"/>
              </a:rPr>
              <a:t>s</a:t>
            </a:r>
            <a:r>
              <a:rPr sz="3600" dirty="0">
                <a:solidFill>
                  <a:srgbClr val="17375E"/>
                </a:solidFill>
                <a:latin typeface="Calibri"/>
                <a:cs typeface="Calibri"/>
              </a:rPr>
              <a:t>s</a:t>
            </a:r>
            <a:r>
              <a:rPr sz="3600" spc="10" dirty="0">
                <a:solidFill>
                  <a:srgbClr val="17375E"/>
                </a:solidFill>
                <a:latin typeface="Calibri"/>
                <a:cs typeface="Calibri"/>
              </a:rPr>
              <a:t> </a:t>
            </a:r>
            <a:r>
              <a:rPr sz="3600" spc="-5" dirty="0">
                <a:solidFill>
                  <a:srgbClr val="17375E"/>
                </a:solidFill>
                <a:latin typeface="Calibri"/>
                <a:cs typeface="Calibri"/>
              </a:rPr>
              <a:t>T</a:t>
            </a:r>
            <a:r>
              <a:rPr sz="3600" spc="5" dirty="0">
                <a:solidFill>
                  <a:srgbClr val="17375E"/>
                </a:solidFill>
                <a:latin typeface="Calibri"/>
                <a:cs typeface="Calibri"/>
              </a:rPr>
              <a:t>h</a:t>
            </a:r>
            <a:r>
              <a:rPr sz="3600" spc="-75" dirty="0">
                <a:solidFill>
                  <a:srgbClr val="17375E"/>
                </a:solidFill>
                <a:latin typeface="Calibri"/>
                <a:cs typeface="Calibri"/>
              </a:rPr>
              <a:t>r</a:t>
            </a:r>
            <a:r>
              <a:rPr sz="3600" spc="-5" dirty="0">
                <a:solidFill>
                  <a:srgbClr val="17375E"/>
                </a:solidFill>
                <a:latin typeface="Calibri"/>
                <a:cs typeface="Calibri"/>
              </a:rPr>
              <a:t>o</a:t>
            </a:r>
            <a:r>
              <a:rPr sz="3600" spc="5" dirty="0">
                <a:solidFill>
                  <a:srgbClr val="17375E"/>
                </a:solidFill>
                <a:latin typeface="Calibri"/>
                <a:cs typeface="Calibri"/>
              </a:rPr>
              <a:t>u</a:t>
            </a:r>
            <a:r>
              <a:rPr sz="3600" spc="-25" dirty="0">
                <a:solidFill>
                  <a:srgbClr val="17375E"/>
                </a:solidFill>
                <a:latin typeface="Calibri"/>
                <a:cs typeface="Calibri"/>
              </a:rPr>
              <a:t>g</a:t>
            </a:r>
            <a:r>
              <a:rPr sz="3600" dirty="0">
                <a:solidFill>
                  <a:srgbClr val="17375E"/>
                </a:solidFill>
                <a:latin typeface="Calibri"/>
                <a:cs typeface="Calibri"/>
              </a:rPr>
              <a:t>h </a:t>
            </a:r>
            <a:r>
              <a:rPr sz="3600" spc="-25" dirty="0">
                <a:solidFill>
                  <a:srgbClr val="17375E"/>
                </a:solidFill>
                <a:latin typeface="Calibri"/>
                <a:cs typeface="Calibri"/>
              </a:rPr>
              <a:t>t</a:t>
            </a:r>
            <a:r>
              <a:rPr sz="3600" spc="5" dirty="0">
                <a:solidFill>
                  <a:srgbClr val="17375E"/>
                </a:solidFill>
                <a:latin typeface="Calibri"/>
                <a:cs typeface="Calibri"/>
              </a:rPr>
              <a:t>h</a:t>
            </a:r>
            <a:r>
              <a:rPr sz="3600" spc="-20" dirty="0">
                <a:solidFill>
                  <a:srgbClr val="17375E"/>
                </a:solidFill>
                <a:latin typeface="Calibri"/>
                <a:cs typeface="Calibri"/>
              </a:rPr>
              <a:t>e</a:t>
            </a:r>
            <a:r>
              <a:rPr sz="3600" spc="-25" dirty="0">
                <a:solidFill>
                  <a:srgbClr val="17375E"/>
                </a:solidFill>
                <a:latin typeface="Calibri"/>
                <a:cs typeface="Calibri"/>
              </a:rPr>
              <a:t> </a:t>
            </a:r>
            <a:r>
              <a:rPr sz="3600" spc="-5" dirty="0">
                <a:solidFill>
                  <a:srgbClr val="17375E"/>
                </a:solidFill>
                <a:latin typeface="Calibri"/>
                <a:cs typeface="Calibri"/>
              </a:rPr>
              <a:t>T</a:t>
            </a:r>
            <a:r>
              <a:rPr sz="3600" spc="-45" dirty="0">
                <a:solidFill>
                  <a:srgbClr val="17375E"/>
                </a:solidFill>
                <a:latin typeface="Calibri"/>
                <a:cs typeface="Calibri"/>
              </a:rPr>
              <a:t>E</a:t>
            </a:r>
            <a:r>
              <a:rPr sz="3600" spc="5" dirty="0">
                <a:solidFill>
                  <a:srgbClr val="17375E"/>
                </a:solidFill>
                <a:latin typeface="Calibri"/>
                <a:cs typeface="Calibri"/>
              </a:rPr>
              <a:t>A</a:t>
            </a:r>
            <a:r>
              <a:rPr lang="en-US" sz="3600" spc="5" dirty="0">
                <a:solidFill>
                  <a:srgbClr val="17375E"/>
                </a:solidFill>
                <a:latin typeface="Calibri"/>
                <a:cs typeface="Calibri"/>
              </a:rPr>
              <a:t>L</a:t>
            </a:r>
            <a:r>
              <a:rPr sz="3600" spc="5" dirty="0">
                <a:solidFill>
                  <a:srgbClr val="17375E"/>
                </a:solidFill>
                <a:latin typeface="Calibri"/>
                <a:cs typeface="Calibri"/>
              </a:rPr>
              <a:t> </a:t>
            </a:r>
            <a:r>
              <a:rPr lang="en-US" sz="3600" spc="5" dirty="0">
                <a:solidFill>
                  <a:srgbClr val="17375E"/>
                </a:solidFill>
                <a:latin typeface="Calibri"/>
                <a:cs typeface="Calibri"/>
              </a:rPr>
              <a:t>(Texas Education Agency Login)</a:t>
            </a:r>
            <a:r>
              <a:rPr sz="3600" dirty="0">
                <a:solidFill>
                  <a:srgbClr val="17375E"/>
                </a:solidFill>
                <a:latin typeface="Calibri"/>
                <a:cs typeface="Calibri"/>
              </a:rPr>
              <a:t>O</a:t>
            </a:r>
            <a:r>
              <a:rPr sz="3600" spc="5" dirty="0">
                <a:solidFill>
                  <a:srgbClr val="17375E"/>
                </a:solidFill>
                <a:latin typeface="Calibri"/>
                <a:cs typeface="Calibri"/>
              </a:rPr>
              <a:t>n</a:t>
            </a:r>
            <a:r>
              <a:rPr sz="3600" dirty="0">
                <a:solidFill>
                  <a:srgbClr val="17375E"/>
                </a:solidFill>
                <a:latin typeface="Calibri"/>
                <a:cs typeface="Calibri"/>
              </a:rPr>
              <a:t>li</a:t>
            </a:r>
            <a:r>
              <a:rPr sz="3600" spc="5" dirty="0">
                <a:solidFill>
                  <a:srgbClr val="17375E"/>
                </a:solidFill>
                <a:latin typeface="Calibri"/>
                <a:cs typeface="Calibri"/>
              </a:rPr>
              <a:t>n</a:t>
            </a:r>
            <a:r>
              <a:rPr sz="3600" spc="-20" dirty="0">
                <a:solidFill>
                  <a:srgbClr val="17375E"/>
                </a:solidFill>
                <a:latin typeface="Calibri"/>
                <a:cs typeface="Calibri"/>
              </a:rPr>
              <a:t>e</a:t>
            </a:r>
            <a:r>
              <a:rPr sz="3600" spc="-35" dirty="0">
                <a:solidFill>
                  <a:srgbClr val="17375E"/>
                </a:solidFill>
                <a:latin typeface="Calibri"/>
                <a:cs typeface="Calibri"/>
              </a:rPr>
              <a:t> </a:t>
            </a:r>
            <a:r>
              <a:rPr sz="3600" spc="-45" dirty="0">
                <a:solidFill>
                  <a:srgbClr val="17375E"/>
                </a:solidFill>
                <a:latin typeface="Calibri"/>
                <a:cs typeface="Calibri"/>
              </a:rPr>
              <a:t>S</a:t>
            </a:r>
            <a:r>
              <a:rPr sz="3600" spc="-55" dirty="0">
                <a:solidFill>
                  <a:srgbClr val="17375E"/>
                </a:solidFill>
                <a:latin typeface="Calibri"/>
                <a:cs typeface="Calibri"/>
              </a:rPr>
              <a:t>y</a:t>
            </a:r>
            <a:r>
              <a:rPr sz="3600" spc="-40" dirty="0">
                <a:solidFill>
                  <a:srgbClr val="17375E"/>
                </a:solidFill>
                <a:latin typeface="Calibri"/>
                <a:cs typeface="Calibri"/>
              </a:rPr>
              <a:t>s</a:t>
            </a:r>
            <a:r>
              <a:rPr sz="3600" spc="-60" dirty="0">
                <a:solidFill>
                  <a:srgbClr val="17375E"/>
                </a:solidFill>
                <a:latin typeface="Calibri"/>
                <a:cs typeface="Calibri"/>
              </a:rPr>
              <a:t>t</a:t>
            </a:r>
            <a:r>
              <a:rPr sz="3600" spc="-25" dirty="0">
                <a:solidFill>
                  <a:srgbClr val="17375E"/>
                </a:solidFill>
                <a:latin typeface="Calibri"/>
                <a:cs typeface="Calibri"/>
              </a:rPr>
              <a:t>e</a:t>
            </a:r>
            <a:r>
              <a:rPr sz="3600" spc="-30" dirty="0">
                <a:solidFill>
                  <a:srgbClr val="17375E"/>
                </a:solidFill>
                <a:latin typeface="Calibri"/>
                <a:cs typeface="Calibri"/>
              </a:rPr>
              <a:t>m</a:t>
            </a:r>
            <a:endParaRPr sz="3600" dirty="0">
              <a:latin typeface="Calibri"/>
              <a:cs typeface="Calibri"/>
            </a:endParaRPr>
          </a:p>
          <a:p>
            <a:pPr marL="355600" indent="-342900">
              <a:lnSpc>
                <a:spcPct val="100000"/>
              </a:lnSpc>
              <a:spcBef>
                <a:spcPts val="375"/>
              </a:spcBef>
              <a:buClr>
                <a:srgbClr val="17375E"/>
              </a:buClr>
              <a:buFont typeface="Arial"/>
              <a:buChar char="•"/>
              <a:tabLst>
                <a:tab pos="355600" algn="l"/>
              </a:tabLst>
            </a:pPr>
            <a:r>
              <a:rPr sz="3600" spc="-5" dirty="0">
                <a:solidFill>
                  <a:srgbClr val="17375E"/>
                </a:solidFill>
                <a:latin typeface="Calibri"/>
                <a:cs typeface="Calibri"/>
              </a:rPr>
              <a:t>Lo</a:t>
            </a:r>
            <a:r>
              <a:rPr sz="3600" spc="10" dirty="0">
                <a:solidFill>
                  <a:srgbClr val="17375E"/>
                </a:solidFill>
                <a:latin typeface="Calibri"/>
                <a:cs typeface="Calibri"/>
              </a:rPr>
              <a:t>g</a:t>
            </a:r>
            <a:r>
              <a:rPr sz="3600" spc="-5" dirty="0">
                <a:solidFill>
                  <a:srgbClr val="17375E"/>
                </a:solidFill>
                <a:latin typeface="Calibri"/>
                <a:cs typeface="Calibri"/>
              </a:rPr>
              <a:t>g</a:t>
            </a:r>
            <a:r>
              <a:rPr sz="3600" dirty="0">
                <a:solidFill>
                  <a:srgbClr val="17375E"/>
                </a:solidFill>
                <a:latin typeface="Calibri"/>
                <a:cs typeface="Calibri"/>
              </a:rPr>
              <a:t>i</a:t>
            </a:r>
            <a:r>
              <a:rPr sz="3600" spc="5" dirty="0">
                <a:solidFill>
                  <a:srgbClr val="17375E"/>
                </a:solidFill>
                <a:latin typeface="Calibri"/>
                <a:cs typeface="Calibri"/>
              </a:rPr>
              <a:t>n</a:t>
            </a:r>
            <a:r>
              <a:rPr sz="3600" spc="-20" dirty="0">
                <a:solidFill>
                  <a:srgbClr val="17375E"/>
                </a:solidFill>
                <a:latin typeface="Calibri"/>
                <a:cs typeface="Calibri"/>
              </a:rPr>
              <a:t>g</a:t>
            </a:r>
            <a:r>
              <a:rPr sz="3600" dirty="0">
                <a:solidFill>
                  <a:srgbClr val="17375E"/>
                </a:solidFill>
                <a:latin typeface="Calibri"/>
                <a:cs typeface="Calibri"/>
              </a:rPr>
              <a:t> On</a:t>
            </a:r>
            <a:endParaRPr sz="3600" dirty="0">
              <a:latin typeface="Calibri"/>
              <a:cs typeface="Calibri"/>
            </a:endParaRPr>
          </a:p>
          <a:p>
            <a:pPr marL="355600" indent="-342900">
              <a:lnSpc>
                <a:spcPct val="100000"/>
              </a:lnSpc>
              <a:spcBef>
                <a:spcPts val="430"/>
              </a:spcBef>
              <a:buClr>
                <a:srgbClr val="17375E"/>
              </a:buClr>
              <a:buFont typeface="Arial"/>
              <a:buChar char="•"/>
              <a:tabLst>
                <a:tab pos="355600" algn="l"/>
              </a:tabLst>
            </a:pPr>
            <a:r>
              <a:rPr sz="3600" spc="-20" dirty="0">
                <a:solidFill>
                  <a:srgbClr val="17375E"/>
                </a:solidFill>
                <a:latin typeface="Calibri"/>
                <a:cs typeface="Calibri"/>
              </a:rPr>
              <a:t>N</a:t>
            </a:r>
            <a:r>
              <a:rPr sz="3600" spc="-80" dirty="0">
                <a:solidFill>
                  <a:srgbClr val="17375E"/>
                </a:solidFill>
                <a:latin typeface="Calibri"/>
                <a:cs typeface="Calibri"/>
              </a:rPr>
              <a:t>a</a:t>
            </a:r>
            <a:r>
              <a:rPr sz="3600" spc="-15" dirty="0">
                <a:solidFill>
                  <a:srgbClr val="17375E"/>
                </a:solidFill>
                <a:latin typeface="Calibri"/>
                <a:cs typeface="Calibri"/>
              </a:rPr>
              <a:t>vi</a:t>
            </a:r>
            <a:r>
              <a:rPr sz="3600" spc="-100" dirty="0">
                <a:solidFill>
                  <a:srgbClr val="17375E"/>
                </a:solidFill>
                <a:latin typeface="Calibri"/>
                <a:cs typeface="Calibri"/>
              </a:rPr>
              <a:t>g</a:t>
            </a:r>
            <a:r>
              <a:rPr sz="3600" spc="-35" dirty="0">
                <a:solidFill>
                  <a:srgbClr val="17375E"/>
                </a:solidFill>
                <a:latin typeface="Calibri"/>
                <a:cs typeface="Calibri"/>
              </a:rPr>
              <a:t>a</a:t>
            </a:r>
            <a:r>
              <a:rPr sz="3600" spc="-25" dirty="0">
                <a:solidFill>
                  <a:srgbClr val="17375E"/>
                </a:solidFill>
                <a:latin typeface="Calibri"/>
                <a:cs typeface="Calibri"/>
              </a:rPr>
              <a:t>t</a:t>
            </a:r>
            <a:r>
              <a:rPr sz="3600" dirty="0">
                <a:solidFill>
                  <a:srgbClr val="17375E"/>
                </a:solidFill>
                <a:latin typeface="Calibri"/>
                <a:cs typeface="Calibri"/>
              </a:rPr>
              <a:t>i</a:t>
            </a:r>
            <a:r>
              <a:rPr sz="3600" spc="-5" dirty="0">
                <a:solidFill>
                  <a:srgbClr val="17375E"/>
                </a:solidFill>
                <a:latin typeface="Calibri"/>
                <a:cs typeface="Calibri"/>
              </a:rPr>
              <a:t>o</a:t>
            </a:r>
            <a:r>
              <a:rPr sz="3600" dirty="0">
                <a:solidFill>
                  <a:srgbClr val="17375E"/>
                </a:solidFill>
                <a:latin typeface="Calibri"/>
                <a:cs typeface="Calibri"/>
              </a:rPr>
              <a:t>n</a:t>
            </a:r>
            <a:endParaRPr sz="3600" dirty="0">
              <a:latin typeface="Calibri"/>
              <a:cs typeface="Calibri"/>
            </a:endParaRPr>
          </a:p>
          <a:p>
            <a:pPr marL="355600" indent="-342900">
              <a:lnSpc>
                <a:spcPct val="100000"/>
              </a:lnSpc>
              <a:spcBef>
                <a:spcPts val="430"/>
              </a:spcBef>
              <a:buClr>
                <a:srgbClr val="17375E"/>
              </a:buClr>
              <a:buFont typeface="Arial"/>
              <a:buChar char="•"/>
              <a:tabLst>
                <a:tab pos="355600" algn="l"/>
              </a:tabLst>
            </a:pPr>
            <a:r>
              <a:rPr sz="3600" spc="-5" dirty="0">
                <a:solidFill>
                  <a:srgbClr val="17375E"/>
                </a:solidFill>
                <a:latin typeface="Calibri"/>
                <a:cs typeface="Calibri"/>
              </a:rPr>
              <a:t>H</a:t>
            </a:r>
            <a:r>
              <a:rPr sz="3600" spc="-25" dirty="0">
                <a:solidFill>
                  <a:srgbClr val="17375E"/>
                </a:solidFill>
                <a:latin typeface="Calibri"/>
                <a:cs typeface="Calibri"/>
              </a:rPr>
              <a:t>e</a:t>
            </a:r>
            <a:r>
              <a:rPr sz="3600" dirty="0">
                <a:solidFill>
                  <a:srgbClr val="17375E"/>
                </a:solidFill>
                <a:latin typeface="Calibri"/>
                <a:cs typeface="Calibri"/>
              </a:rPr>
              <a:t>l</a:t>
            </a:r>
            <a:r>
              <a:rPr sz="3600" spc="-20" dirty="0">
                <a:solidFill>
                  <a:srgbClr val="17375E"/>
                </a:solidFill>
                <a:latin typeface="Calibri"/>
                <a:cs typeface="Calibri"/>
              </a:rPr>
              <a:t>p</a:t>
            </a:r>
            <a:r>
              <a:rPr sz="3600" spc="5" dirty="0">
                <a:solidFill>
                  <a:srgbClr val="17375E"/>
                </a:solidFill>
                <a:latin typeface="Calibri"/>
                <a:cs typeface="Calibri"/>
              </a:rPr>
              <a:t>fu</a:t>
            </a:r>
            <a:r>
              <a:rPr sz="3600" dirty="0">
                <a:solidFill>
                  <a:srgbClr val="17375E"/>
                </a:solidFill>
                <a:latin typeface="Calibri"/>
                <a:cs typeface="Calibri"/>
              </a:rPr>
              <a:t>l</a:t>
            </a:r>
            <a:r>
              <a:rPr sz="3600" spc="-60" dirty="0">
                <a:solidFill>
                  <a:srgbClr val="17375E"/>
                </a:solidFill>
                <a:latin typeface="Calibri"/>
                <a:cs typeface="Calibri"/>
              </a:rPr>
              <a:t> </a:t>
            </a:r>
            <a:r>
              <a:rPr sz="3600" spc="-170" dirty="0">
                <a:solidFill>
                  <a:srgbClr val="17375E"/>
                </a:solidFill>
                <a:latin typeface="Calibri"/>
                <a:cs typeface="Calibri"/>
              </a:rPr>
              <a:t>W</a:t>
            </a:r>
            <a:r>
              <a:rPr sz="3600" spc="-25" dirty="0">
                <a:solidFill>
                  <a:srgbClr val="17375E"/>
                </a:solidFill>
                <a:latin typeface="Calibri"/>
                <a:cs typeface="Calibri"/>
              </a:rPr>
              <a:t>e</a:t>
            </a:r>
            <a:r>
              <a:rPr sz="3600" dirty="0">
                <a:solidFill>
                  <a:srgbClr val="17375E"/>
                </a:solidFill>
                <a:latin typeface="Calibri"/>
                <a:cs typeface="Calibri"/>
              </a:rPr>
              <a:t>b</a:t>
            </a:r>
            <a:r>
              <a:rPr sz="3600" spc="-5" dirty="0">
                <a:solidFill>
                  <a:srgbClr val="17375E"/>
                </a:solidFill>
                <a:latin typeface="Calibri"/>
                <a:cs typeface="Calibri"/>
              </a:rPr>
              <a:t> </a:t>
            </a:r>
            <a:r>
              <a:rPr sz="3600" dirty="0">
                <a:solidFill>
                  <a:srgbClr val="17375E"/>
                </a:solidFill>
                <a:latin typeface="Calibri"/>
                <a:cs typeface="Calibri"/>
              </a:rPr>
              <a:t>a</a:t>
            </a:r>
            <a:r>
              <a:rPr sz="3600" spc="5" dirty="0">
                <a:solidFill>
                  <a:srgbClr val="17375E"/>
                </a:solidFill>
                <a:latin typeface="Calibri"/>
                <a:cs typeface="Calibri"/>
              </a:rPr>
              <a:t>n</a:t>
            </a:r>
            <a:r>
              <a:rPr sz="3600" dirty="0">
                <a:solidFill>
                  <a:srgbClr val="17375E"/>
                </a:solidFill>
                <a:latin typeface="Calibri"/>
                <a:cs typeface="Calibri"/>
              </a:rPr>
              <a:t>d</a:t>
            </a:r>
            <a:r>
              <a:rPr sz="3600" spc="-20" dirty="0">
                <a:solidFill>
                  <a:srgbClr val="17375E"/>
                </a:solidFill>
                <a:latin typeface="Calibri"/>
                <a:cs typeface="Calibri"/>
              </a:rPr>
              <a:t> </a:t>
            </a:r>
            <a:r>
              <a:rPr sz="3600" spc="-5" dirty="0">
                <a:solidFill>
                  <a:srgbClr val="17375E"/>
                </a:solidFill>
                <a:latin typeface="Calibri"/>
                <a:cs typeface="Calibri"/>
              </a:rPr>
              <a:t>E</a:t>
            </a:r>
            <a:r>
              <a:rPr sz="3600" dirty="0">
                <a:solidFill>
                  <a:srgbClr val="17375E"/>
                </a:solidFill>
                <a:latin typeface="Calibri"/>
                <a:cs typeface="Calibri"/>
              </a:rPr>
              <a:t>mail</a:t>
            </a:r>
            <a:r>
              <a:rPr sz="3600" spc="-15" dirty="0">
                <a:solidFill>
                  <a:srgbClr val="17375E"/>
                </a:solidFill>
                <a:latin typeface="Calibri"/>
                <a:cs typeface="Calibri"/>
              </a:rPr>
              <a:t> </a:t>
            </a:r>
            <a:r>
              <a:rPr sz="3600" spc="5" dirty="0">
                <a:solidFill>
                  <a:srgbClr val="17375E"/>
                </a:solidFill>
                <a:latin typeface="Calibri"/>
                <a:cs typeface="Calibri"/>
              </a:rPr>
              <a:t>Add</a:t>
            </a:r>
            <a:r>
              <a:rPr sz="3600" spc="-60" dirty="0">
                <a:solidFill>
                  <a:srgbClr val="17375E"/>
                </a:solidFill>
                <a:latin typeface="Calibri"/>
                <a:cs typeface="Calibri"/>
              </a:rPr>
              <a:t>r</a:t>
            </a:r>
            <a:r>
              <a:rPr sz="3600" spc="-25" dirty="0">
                <a:solidFill>
                  <a:srgbClr val="17375E"/>
                </a:solidFill>
                <a:latin typeface="Calibri"/>
                <a:cs typeface="Calibri"/>
              </a:rPr>
              <a:t>e</a:t>
            </a:r>
            <a:r>
              <a:rPr sz="3600" spc="-5" dirty="0">
                <a:solidFill>
                  <a:srgbClr val="17375E"/>
                </a:solidFill>
                <a:latin typeface="Calibri"/>
                <a:cs typeface="Calibri"/>
              </a:rPr>
              <a:t>ss</a:t>
            </a:r>
            <a:r>
              <a:rPr sz="3600" spc="-25" dirty="0">
                <a:solidFill>
                  <a:srgbClr val="17375E"/>
                </a:solidFill>
                <a:latin typeface="Calibri"/>
                <a:cs typeface="Calibri"/>
              </a:rPr>
              <a:t>e</a:t>
            </a:r>
            <a:r>
              <a:rPr sz="3600" dirty="0">
                <a:solidFill>
                  <a:srgbClr val="17375E"/>
                </a:solidFill>
                <a:latin typeface="Calibri"/>
                <a:cs typeface="Calibri"/>
              </a:rPr>
              <a:t>s</a:t>
            </a:r>
            <a:endParaRPr sz="3600" dirty="0">
              <a:latin typeface="Calibri"/>
              <a:cs typeface="Calibri"/>
            </a:endParaRPr>
          </a:p>
        </p:txBody>
      </p:sp>
      <p:sp>
        <p:nvSpPr>
          <p:cNvPr id="5" name="object 5"/>
          <p:cNvSpPr/>
          <p:nvPr/>
        </p:nvSpPr>
        <p:spPr>
          <a:xfrm>
            <a:off x="152400" y="152400"/>
            <a:ext cx="1143000" cy="1184455"/>
          </a:xfrm>
          <a:prstGeom prst="rect">
            <a:avLst/>
          </a:prstGeom>
          <a:blipFill>
            <a:blip r:embed="rId3" cstate="print"/>
            <a:stretch>
              <a:fillRect/>
            </a:stretch>
          </a:blipFill>
        </p:spPr>
        <p:txBody>
          <a:bodyPr wrap="square" lIns="0" tIns="0" rIns="0" bIns="0" rtlCol="0"/>
          <a:lstStyle/>
          <a:p>
            <a:endParaRPr/>
          </a:p>
        </p:txBody>
      </p:sp>
      <p:sp>
        <p:nvSpPr>
          <p:cNvPr id="6" name="object 6"/>
          <p:cNvSpPr/>
          <p:nvPr/>
        </p:nvSpPr>
        <p:spPr>
          <a:xfrm>
            <a:off x="1447800" y="1295400"/>
            <a:ext cx="7315200" cy="0"/>
          </a:xfrm>
          <a:custGeom>
            <a:avLst/>
            <a:gdLst/>
            <a:ahLst/>
            <a:cxnLst/>
            <a:rect l="l" t="t" r="r" b="b"/>
            <a:pathLst>
              <a:path w="7315200">
                <a:moveTo>
                  <a:pt x="0" y="0"/>
                </a:moveTo>
                <a:lnTo>
                  <a:pt x="7315200" y="0"/>
                </a:lnTo>
              </a:path>
            </a:pathLst>
          </a:custGeom>
          <a:ln w="31750">
            <a:solidFill>
              <a:srgbClr val="4A7EBB"/>
            </a:solidFill>
          </a:ln>
        </p:spPr>
        <p:txBody>
          <a:bodyPr wrap="square" lIns="0" tIns="0" rIns="0" bIns="0" rtlCol="0"/>
          <a:lstStyle/>
          <a:p>
            <a:endParaRPr/>
          </a:p>
        </p:txBody>
      </p:sp>
      <p:sp>
        <p:nvSpPr>
          <p:cNvPr id="7" name="object 7"/>
          <p:cNvSpPr txBox="1">
            <a:spLocks noGrp="1"/>
          </p:cNvSpPr>
          <p:nvPr>
            <p:ph type="ftr" sz="quarter" idx="5"/>
          </p:nvPr>
        </p:nvSpPr>
        <p:spPr>
          <a:xfrm>
            <a:off x="3244754" y="6372288"/>
            <a:ext cx="2653665" cy="369332"/>
          </a:xfrm>
          <a:prstGeom prst="rect">
            <a:avLst/>
          </a:prstGeom>
        </p:spPr>
        <p:txBody>
          <a:bodyPr vert="horz" wrap="square" lIns="0" tIns="0" rIns="0" bIns="0" rtlCol="0">
            <a:spAutoFit/>
          </a:bodyPr>
          <a:lstStyle/>
          <a:p>
            <a:pPr algn="ctr">
              <a:lnSpc>
                <a:spcPct val="100000"/>
              </a:lnSpc>
            </a:pPr>
            <a:r>
              <a:rPr spc="-5" dirty="0"/>
              <a:t>C</a:t>
            </a:r>
            <a:r>
              <a:rPr dirty="0"/>
              <a:t>o</a:t>
            </a:r>
            <a:r>
              <a:rPr spc="5" dirty="0"/>
              <a:t>p</a:t>
            </a:r>
            <a:r>
              <a:rPr spc="-15" dirty="0"/>
              <a:t>y</a:t>
            </a:r>
            <a:r>
              <a:rPr spc="-5" dirty="0"/>
              <a:t>r</a:t>
            </a:r>
            <a:r>
              <a:rPr dirty="0"/>
              <a:t>i</a:t>
            </a:r>
            <a:r>
              <a:rPr spc="-15" dirty="0"/>
              <a:t>g</a:t>
            </a:r>
            <a:r>
              <a:rPr spc="-10" dirty="0"/>
              <a:t>h</a:t>
            </a:r>
            <a:r>
              <a:rPr spc="-5" dirty="0"/>
              <a:t>t</a:t>
            </a:r>
            <a:r>
              <a:rPr spc="-50" dirty="0"/>
              <a:t> </a:t>
            </a:r>
            <a:r>
              <a:rPr dirty="0"/>
              <a:t>©</a:t>
            </a:r>
            <a:r>
              <a:rPr spc="-5" dirty="0"/>
              <a:t> </a:t>
            </a:r>
            <a:r>
              <a:rPr spc="-10" dirty="0"/>
              <a:t>201</a:t>
            </a:r>
            <a:r>
              <a:rPr lang="en-US" spc="-10" dirty="0"/>
              <a:t>8</a:t>
            </a:r>
            <a:r>
              <a:rPr spc="20" dirty="0"/>
              <a:t> </a:t>
            </a:r>
            <a:r>
              <a:rPr spc="-105" dirty="0"/>
              <a:t>T</a:t>
            </a:r>
            <a:r>
              <a:rPr spc="-20" dirty="0"/>
              <a:t>e</a:t>
            </a:r>
            <a:r>
              <a:rPr spc="-30" dirty="0"/>
              <a:t>x</a:t>
            </a:r>
            <a:r>
              <a:rPr dirty="0"/>
              <a:t>as </a:t>
            </a:r>
            <a:r>
              <a:rPr spc="-10" dirty="0"/>
              <a:t>E</a:t>
            </a:r>
            <a:r>
              <a:rPr spc="5" dirty="0"/>
              <a:t>du</a:t>
            </a:r>
            <a:r>
              <a:rPr spc="-25" dirty="0"/>
              <a:t>c</a:t>
            </a:r>
            <a:r>
              <a:rPr spc="-15" dirty="0"/>
              <a:t>a</a:t>
            </a:r>
            <a:r>
              <a:rPr dirty="0"/>
              <a:t>tion</a:t>
            </a:r>
            <a:r>
              <a:rPr spc="-30" dirty="0"/>
              <a:t> </a:t>
            </a:r>
            <a:r>
              <a:rPr spc="-10" dirty="0"/>
              <a:t>A</a:t>
            </a:r>
            <a:r>
              <a:rPr spc="-25" dirty="0"/>
              <a:t>g</a:t>
            </a:r>
            <a:r>
              <a:rPr spc="-10" dirty="0"/>
              <a:t>e</a:t>
            </a:r>
            <a:r>
              <a:rPr spc="5" dirty="0"/>
              <a:t>n</a:t>
            </a:r>
            <a:r>
              <a:rPr spc="-10" dirty="0"/>
              <a:t>c</a:t>
            </a:r>
            <a:r>
              <a:rPr spc="-100" dirty="0"/>
              <a:t>y</a:t>
            </a:r>
            <a:r>
              <a:rPr dirty="0"/>
              <a:t>.</a:t>
            </a:r>
          </a:p>
          <a:p>
            <a:pPr algn="ctr">
              <a:lnSpc>
                <a:spcPct val="100000"/>
              </a:lnSpc>
            </a:pPr>
            <a:r>
              <a:rPr dirty="0"/>
              <a:t>All</a:t>
            </a:r>
            <a:r>
              <a:rPr spc="-10" dirty="0"/>
              <a:t> </a:t>
            </a:r>
            <a:r>
              <a:rPr spc="-5" dirty="0"/>
              <a:t>ri</a:t>
            </a:r>
            <a:r>
              <a:rPr spc="-15" dirty="0"/>
              <a:t>g</a:t>
            </a:r>
            <a:r>
              <a:rPr spc="-10" dirty="0"/>
              <a:t>h</a:t>
            </a:r>
            <a:r>
              <a:rPr dirty="0"/>
              <a:t>ts</a:t>
            </a:r>
            <a:r>
              <a:rPr spc="-25" dirty="0"/>
              <a:t> </a:t>
            </a:r>
            <a:r>
              <a:rPr spc="-20" dirty="0"/>
              <a:t>r</a:t>
            </a:r>
            <a:r>
              <a:rPr spc="-10" dirty="0"/>
              <a:t>e</a:t>
            </a:r>
            <a:r>
              <a:rPr spc="-5" dirty="0"/>
              <a:t>s</a:t>
            </a:r>
            <a:r>
              <a:rPr spc="-10" dirty="0"/>
              <a:t>e</a:t>
            </a:r>
            <a:r>
              <a:rPr spc="0" dirty="0"/>
              <a:t>r</a:t>
            </a:r>
            <a:r>
              <a:rPr spc="-25" dirty="0"/>
              <a:t>v</a:t>
            </a:r>
            <a:r>
              <a:rPr spc="-10" dirty="0"/>
              <a:t>e</a:t>
            </a:r>
            <a:r>
              <a:rPr spc="5" dirty="0"/>
              <a:t>d</a:t>
            </a:r>
            <a:r>
              <a:rPr dirty="0"/>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711188" y="464756"/>
            <a:ext cx="1894839" cy="407034"/>
          </a:xfrm>
          <a:prstGeom prst="rect">
            <a:avLst/>
          </a:prstGeom>
        </p:spPr>
        <p:txBody>
          <a:bodyPr vert="horz" wrap="square" lIns="0" tIns="0" rIns="0" bIns="0" rtlCol="0">
            <a:spAutoFit/>
          </a:bodyPr>
          <a:lstStyle/>
          <a:p>
            <a:pPr marL="12700">
              <a:lnSpc>
                <a:spcPct val="100000"/>
              </a:lnSpc>
            </a:pPr>
            <a:r>
              <a:rPr sz="3200" spc="-5" dirty="0">
                <a:solidFill>
                  <a:srgbClr val="003399"/>
                </a:solidFill>
                <a:latin typeface="Calibri"/>
                <a:cs typeface="Calibri"/>
              </a:rPr>
              <a:t>N</a:t>
            </a:r>
            <a:r>
              <a:rPr sz="3200" spc="-50" dirty="0">
                <a:solidFill>
                  <a:srgbClr val="003399"/>
                </a:solidFill>
                <a:latin typeface="Calibri"/>
                <a:cs typeface="Calibri"/>
              </a:rPr>
              <a:t>a</a:t>
            </a:r>
            <a:r>
              <a:rPr sz="3200" dirty="0">
                <a:solidFill>
                  <a:srgbClr val="003399"/>
                </a:solidFill>
                <a:latin typeface="Calibri"/>
                <a:cs typeface="Calibri"/>
              </a:rPr>
              <a:t>v</a:t>
            </a:r>
            <a:r>
              <a:rPr sz="3200" spc="-5" dirty="0">
                <a:solidFill>
                  <a:srgbClr val="003399"/>
                </a:solidFill>
                <a:latin typeface="Calibri"/>
                <a:cs typeface="Calibri"/>
              </a:rPr>
              <a:t>i</a:t>
            </a:r>
            <a:r>
              <a:rPr sz="3200" spc="-60" dirty="0">
                <a:solidFill>
                  <a:srgbClr val="003399"/>
                </a:solidFill>
                <a:latin typeface="Calibri"/>
                <a:cs typeface="Calibri"/>
              </a:rPr>
              <a:t>g</a:t>
            </a:r>
            <a:r>
              <a:rPr sz="3200" spc="-25" dirty="0">
                <a:solidFill>
                  <a:srgbClr val="003399"/>
                </a:solidFill>
                <a:latin typeface="Calibri"/>
                <a:cs typeface="Calibri"/>
              </a:rPr>
              <a:t>a</a:t>
            </a:r>
            <a:r>
              <a:rPr sz="3200" spc="-10" dirty="0">
                <a:solidFill>
                  <a:srgbClr val="003399"/>
                </a:solidFill>
                <a:latin typeface="Calibri"/>
                <a:cs typeface="Calibri"/>
              </a:rPr>
              <a:t>t</a:t>
            </a:r>
            <a:r>
              <a:rPr sz="3200" spc="-5" dirty="0">
                <a:solidFill>
                  <a:srgbClr val="003399"/>
                </a:solidFill>
                <a:latin typeface="Calibri"/>
                <a:cs typeface="Calibri"/>
              </a:rPr>
              <a:t>i</a:t>
            </a:r>
            <a:r>
              <a:rPr sz="3200" dirty="0">
                <a:solidFill>
                  <a:srgbClr val="003399"/>
                </a:solidFill>
                <a:latin typeface="Calibri"/>
                <a:cs typeface="Calibri"/>
              </a:rPr>
              <a:t>o</a:t>
            </a:r>
            <a:r>
              <a:rPr sz="3200" spc="-5" dirty="0">
                <a:solidFill>
                  <a:srgbClr val="003399"/>
                </a:solidFill>
                <a:latin typeface="Calibri"/>
                <a:cs typeface="Calibri"/>
              </a:rPr>
              <a:t>n:</a:t>
            </a:r>
            <a:endParaRPr sz="3200">
              <a:latin typeface="Calibri"/>
              <a:cs typeface="Calibri"/>
            </a:endParaRPr>
          </a:p>
        </p:txBody>
      </p:sp>
      <p:sp>
        <p:nvSpPr>
          <p:cNvPr id="3" name="object 3"/>
          <p:cNvSpPr txBox="1">
            <a:spLocks noGrp="1"/>
          </p:cNvSpPr>
          <p:nvPr>
            <p:ph type="ctrTitle"/>
          </p:nvPr>
        </p:nvSpPr>
        <p:spPr>
          <a:prstGeom prst="rect">
            <a:avLst/>
          </a:prstGeom>
        </p:spPr>
        <p:txBody>
          <a:bodyPr vert="horz" wrap="square" lIns="0" tIns="0" rIns="0" bIns="0" rtlCol="0">
            <a:spAutoFit/>
          </a:bodyPr>
          <a:lstStyle/>
          <a:p>
            <a:pPr marL="1064260">
              <a:lnSpc>
                <a:spcPct val="100000"/>
              </a:lnSpc>
              <a:tabLst>
                <a:tab pos="3817620" algn="l"/>
                <a:tab pos="8378825" algn="l"/>
              </a:tabLst>
            </a:pPr>
            <a:r>
              <a:rPr spc="-10" dirty="0"/>
              <a:t> 	</a:t>
            </a:r>
            <a:r>
              <a:rPr spc="-25" dirty="0"/>
              <a:t>Op</a:t>
            </a:r>
            <a:r>
              <a:rPr spc="-15" dirty="0"/>
              <a:t>e</a:t>
            </a:r>
            <a:r>
              <a:rPr spc="-20" dirty="0"/>
              <a:t>nin</a:t>
            </a:r>
            <a:r>
              <a:rPr spc="-15" dirty="0"/>
              <a:t>g</a:t>
            </a:r>
            <a:r>
              <a:rPr spc="5" dirty="0"/>
              <a:t> </a:t>
            </a:r>
            <a:r>
              <a:rPr spc="-15" dirty="0"/>
              <a:t>a</a:t>
            </a:r>
            <a:r>
              <a:rPr spc="-5" dirty="0"/>
              <a:t> </a:t>
            </a:r>
            <a:r>
              <a:rPr spc="-20" dirty="0"/>
              <a:t>P</a:t>
            </a:r>
            <a:r>
              <a:rPr spc="-65" dirty="0"/>
              <a:t>r</a:t>
            </a:r>
            <a:r>
              <a:rPr spc="-15" dirty="0"/>
              <a:t>og</a:t>
            </a:r>
            <a:r>
              <a:rPr spc="-75" dirty="0"/>
              <a:t>r</a:t>
            </a:r>
            <a:r>
              <a:rPr spc="-10" dirty="0"/>
              <a:t>a</a:t>
            </a:r>
            <a:r>
              <a:rPr spc="-25" dirty="0"/>
              <a:t>m</a:t>
            </a:r>
            <a:r>
              <a:rPr dirty="0"/>
              <a:t> </a:t>
            </a:r>
            <a:r>
              <a:rPr spc="-20" dirty="0"/>
              <a:t>Su</a:t>
            </a:r>
            <a:r>
              <a:rPr spc="-35" dirty="0"/>
              <a:t>b</a:t>
            </a:r>
            <a:r>
              <a:rPr spc="-70" dirty="0"/>
              <a:t>s</a:t>
            </a:r>
            <a:r>
              <a:rPr spc="-45" dirty="0"/>
              <a:t>y</a:t>
            </a:r>
            <a:r>
              <a:rPr spc="-55" dirty="0"/>
              <a:t>s</a:t>
            </a:r>
            <a:r>
              <a:rPr spc="-35" dirty="0"/>
              <a:t>t</a:t>
            </a:r>
            <a:r>
              <a:rPr spc="-15" dirty="0"/>
              <a:t>em </a:t>
            </a:r>
            <a:r>
              <a:rPr dirty="0"/>
              <a:t>	</a:t>
            </a:r>
          </a:p>
          <a:p>
            <a:pPr marL="355600" marR="637540" indent="-342900">
              <a:lnSpc>
                <a:spcPct val="100000"/>
              </a:lnSpc>
              <a:spcBef>
                <a:spcPts val="1525"/>
              </a:spcBef>
              <a:buClr>
                <a:srgbClr val="17375E"/>
              </a:buClr>
              <a:buFont typeface="Arial"/>
              <a:buChar char="•"/>
              <a:tabLst>
                <a:tab pos="355600" algn="l"/>
              </a:tabLst>
            </a:pPr>
            <a:r>
              <a:rPr sz="2400" u="none" spc="-5" dirty="0">
                <a:solidFill>
                  <a:srgbClr val="17375E"/>
                </a:solidFill>
              </a:rPr>
              <a:t>On</a:t>
            </a:r>
            <a:r>
              <a:rPr sz="2400" u="none" spc="-10" dirty="0">
                <a:solidFill>
                  <a:srgbClr val="17375E"/>
                </a:solidFill>
              </a:rPr>
              <a:t>c</a:t>
            </a:r>
            <a:r>
              <a:rPr sz="2400" u="none" spc="-15" dirty="0">
                <a:solidFill>
                  <a:srgbClr val="17375E"/>
                </a:solidFill>
              </a:rPr>
              <a:t>e</a:t>
            </a:r>
            <a:r>
              <a:rPr sz="2400" u="none" spc="-10" dirty="0">
                <a:solidFill>
                  <a:srgbClr val="17375E"/>
                </a:solidFill>
              </a:rPr>
              <a:t> </a:t>
            </a:r>
            <a:r>
              <a:rPr sz="2400" u="none" spc="-35" dirty="0">
                <a:solidFill>
                  <a:srgbClr val="17375E"/>
                </a:solidFill>
              </a:rPr>
              <a:t>y</a:t>
            </a:r>
            <a:r>
              <a:rPr sz="2400" u="none" spc="-10" dirty="0">
                <a:solidFill>
                  <a:srgbClr val="17375E"/>
                </a:solidFill>
              </a:rPr>
              <a:t>o</a:t>
            </a:r>
            <a:r>
              <a:rPr sz="2400" u="none" dirty="0">
                <a:solidFill>
                  <a:srgbClr val="17375E"/>
                </a:solidFill>
              </a:rPr>
              <a:t>u</a:t>
            </a:r>
            <a:r>
              <a:rPr sz="2400" u="none" spc="-20" dirty="0">
                <a:solidFill>
                  <a:srgbClr val="17375E"/>
                </a:solidFill>
              </a:rPr>
              <a:t> </a:t>
            </a:r>
            <a:r>
              <a:rPr sz="2400" u="none" spc="-5" dirty="0">
                <a:solidFill>
                  <a:srgbClr val="17375E"/>
                </a:solidFill>
              </a:rPr>
              <a:t>p</a:t>
            </a:r>
            <a:r>
              <a:rPr sz="2400" u="none" dirty="0">
                <a:solidFill>
                  <a:srgbClr val="17375E"/>
                </a:solidFill>
              </a:rPr>
              <a:t>la</a:t>
            </a:r>
            <a:r>
              <a:rPr sz="2400" u="none" spc="-10" dirty="0">
                <a:solidFill>
                  <a:srgbClr val="17375E"/>
                </a:solidFill>
              </a:rPr>
              <a:t>c</a:t>
            </a:r>
            <a:r>
              <a:rPr sz="2400" u="none" spc="-15" dirty="0">
                <a:solidFill>
                  <a:srgbClr val="17375E"/>
                </a:solidFill>
              </a:rPr>
              <a:t>e</a:t>
            </a:r>
            <a:r>
              <a:rPr sz="2400" u="none" spc="-10" dirty="0">
                <a:solidFill>
                  <a:srgbClr val="17375E"/>
                </a:solidFill>
              </a:rPr>
              <a:t> </a:t>
            </a:r>
            <a:r>
              <a:rPr sz="2400" u="none" spc="-35" dirty="0">
                <a:solidFill>
                  <a:srgbClr val="17375E"/>
                </a:solidFill>
              </a:rPr>
              <a:t>y</a:t>
            </a:r>
            <a:r>
              <a:rPr sz="2400" u="none" spc="-10" dirty="0">
                <a:solidFill>
                  <a:srgbClr val="17375E"/>
                </a:solidFill>
              </a:rPr>
              <a:t>o</a:t>
            </a:r>
            <a:r>
              <a:rPr sz="2400" u="none" spc="-5" dirty="0">
                <a:solidFill>
                  <a:srgbClr val="17375E"/>
                </a:solidFill>
              </a:rPr>
              <a:t>u</a:t>
            </a:r>
            <a:r>
              <a:rPr sz="2400" u="none" spc="-10" dirty="0">
                <a:solidFill>
                  <a:srgbClr val="17375E"/>
                </a:solidFill>
              </a:rPr>
              <a:t>r</a:t>
            </a:r>
            <a:r>
              <a:rPr sz="2400" u="none" dirty="0">
                <a:solidFill>
                  <a:srgbClr val="17375E"/>
                </a:solidFill>
              </a:rPr>
              <a:t> </a:t>
            </a:r>
            <a:r>
              <a:rPr sz="2400" u="none" spc="5" dirty="0">
                <a:solidFill>
                  <a:srgbClr val="17375E"/>
                </a:solidFill>
              </a:rPr>
              <a:t>c</a:t>
            </a:r>
            <a:r>
              <a:rPr sz="2400" u="none" spc="-5" dirty="0">
                <a:solidFill>
                  <a:srgbClr val="17375E"/>
                </a:solidFill>
              </a:rPr>
              <a:t>u</a:t>
            </a:r>
            <a:r>
              <a:rPr sz="2400" u="none" spc="-45" dirty="0">
                <a:solidFill>
                  <a:srgbClr val="17375E"/>
                </a:solidFill>
              </a:rPr>
              <a:t>r</a:t>
            </a:r>
            <a:r>
              <a:rPr sz="2400" u="none" spc="-5" dirty="0">
                <a:solidFill>
                  <a:srgbClr val="17375E"/>
                </a:solidFill>
              </a:rPr>
              <a:t>s</a:t>
            </a:r>
            <a:r>
              <a:rPr sz="2400" u="none" spc="-10" dirty="0">
                <a:solidFill>
                  <a:srgbClr val="17375E"/>
                </a:solidFill>
              </a:rPr>
              <a:t>or</a:t>
            </a:r>
            <a:r>
              <a:rPr sz="2400" u="none" spc="-25" dirty="0">
                <a:solidFill>
                  <a:srgbClr val="17375E"/>
                </a:solidFill>
              </a:rPr>
              <a:t> </a:t>
            </a:r>
            <a:r>
              <a:rPr sz="2400" u="none" spc="-20" dirty="0">
                <a:solidFill>
                  <a:srgbClr val="17375E"/>
                </a:solidFill>
              </a:rPr>
              <a:t>o</a:t>
            </a:r>
            <a:r>
              <a:rPr sz="2400" u="none" spc="-45" dirty="0">
                <a:solidFill>
                  <a:srgbClr val="17375E"/>
                </a:solidFill>
              </a:rPr>
              <a:t>v</a:t>
            </a:r>
            <a:r>
              <a:rPr sz="2400" u="none" spc="-10" dirty="0">
                <a:solidFill>
                  <a:srgbClr val="17375E"/>
                </a:solidFill>
              </a:rPr>
              <a:t>er</a:t>
            </a:r>
            <a:r>
              <a:rPr sz="2400" u="none" spc="10" dirty="0">
                <a:solidFill>
                  <a:srgbClr val="17375E"/>
                </a:solidFill>
              </a:rPr>
              <a:t> </a:t>
            </a:r>
            <a:r>
              <a:rPr sz="2400" b="1" u="none" spc="-10" dirty="0">
                <a:solidFill>
                  <a:srgbClr val="17375E"/>
                </a:solidFill>
                <a:latin typeface="Calibri"/>
                <a:cs typeface="Calibri"/>
              </a:rPr>
              <a:t>P</a:t>
            </a:r>
            <a:r>
              <a:rPr sz="2400" b="1" u="none" spc="-30" dirty="0">
                <a:solidFill>
                  <a:srgbClr val="17375E"/>
                </a:solidFill>
                <a:latin typeface="Calibri"/>
                <a:cs typeface="Calibri"/>
              </a:rPr>
              <a:t>r</a:t>
            </a:r>
            <a:r>
              <a:rPr sz="2400" b="1" u="none" spc="-10" dirty="0">
                <a:solidFill>
                  <a:srgbClr val="17375E"/>
                </a:solidFill>
                <a:latin typeface="Calibri"/>
                <a:cs typeface="Calibri"/>
              </a:rPr>
              <a:t>o</a:t>
            </a:r>
            <a:r>
              <a:rPr sz="2400" b="1" u="none" dirty="0">
                <a:solidFill>
                  <a:srgbClr val="17375E"/>
                </a:solidFill>
                <a:latin typeface="Calibri"/>
                <a:cs typeface="Calibri"/>
              </a:rPr>
              <a:t>g</a:t>
            </a:r>
            <a:r>
              <a:rPr sz="2400" b="1" u="none" spc="-50" dirty="0">
                <a:solidFill>
                  <a:srgbClr val="17375E"/>
                </a:solidFill>
                <a:latin typeface="Calibri"/>
                <a:cs typeface="Calibri"/>
              </a:rPr>
              <a:t>r</a:t>
            </a:r>
            <a:r>
              <a:rPr sz="2400" b="1" u="none" dirty="0">
                <a:solidFill>
                  <a:srgbClr val="17375E"/>
                </a:solidFill>
                <a:latin typeface="Calibri"/>
                <a:cs typeface="Calibri"/>
              </a:rPr>
              <a:t>am</a:t>
            </a:r>
            <a:r>
              <a:rPr sz="2400" b="1" u="none" spc="-10" dirty="0">
                <a:solidFill>
                  <a:srgbClr val="17375E"/>
                </a:solidFill>
                <a:latin typeface="Calibri"/>
                <a:cs typeface="Calibri"/>
              </a:rPr>
              <a:t>s</a:t>
            </a:r>
            <a:r>
              <a:rPr sz="2400" b="1" u="none" spc="-25" dirty="0">
                <a:solidFill>
                  <a:srgbClr val="17375E"/>
                </a:solidFill>
                <a:latin typeface="Calibri"/>
                <a:cs typeface="Calibri"/>
              </a:rPr>
              <a:t> </a:t>
            </a:r>
            <a:r>
              <a:rPr sz="2400" u="none" dirty="0">
                <a:solidFill>
                  <a:srgbClr val="17375E"/>
                </a:solidFill>
              </a:rPr>
              <a:t>a</a:t>
            </a:r>
            <a:r>
              <a:rPr sz="2400" u="none" spc="-5" dirty="0">
                <a:solidFill>
                  <a:srgbClr val="17375E"/>
                </a:solidFill>
              </a:rPr>
              <a:t>n</a:t>
            </a:r>
            <a:r>
              <a:rPr sz="2400" u="none" dirty="0">
                <a:solidFill>
                  <a:srgbClr val="17375E"/>
                </a:solidFill>
              </a:rPr>
              <a:t>d</a:t>
            </a:r>
            <a:r>
              <a:rPr sz="2400" u="none" spc="-5" dirty="0">
                <a:solidFill>
                  <a:srgbClr val="17375E"/>
                </a:solidFill>
              </a:rPr>
              <a:t> </a:t>
            </a:r>
            <a:r>
              <a:rPr sz="2400" u="none" spc="-15" dirty="0">
                <a:solidFill>
                  <a:srgbClr val="17375E"/>
                </a:solidFill>
              </a:rPr>
              <a:t>the</a:t>
            </a:r>
            <a:r>
              <a:rPr sz="2400" u="none" spc="-10" dirty="0">
                <a:solidFill>
                  <a:srgbClr val="17375E"/>
                </a:solidFill>
              </a:rPr>
              <a:t> </a:t>
            </a:r>
            <a:r>
              <a:rPr sz="2400" u="none" spc="-5" dirty="0">
                <a:solidFill>
                  <a:srgbClr val="17375E"/>
                </a:solidFill>
              </a:rPr>
              <a:t>p</a:t>
            </a:r>
            <a:r>
              <a:rPr sz="2400" u="none" spc="-35" dirty="0">
                <a:solidFill>
                  <a:srgbClr val="17375E"/>
                </a:solidFill>
              </a:rPr>
              <a:t>r</a:t>
            </a:r>
            <a:r>
              <a:rPr sz="2400" u="none" spc="-10" dirty="0">
                <a:solidFill>
                  <a:srgbClr val="17375E"/>
                </a:solidFill>
              </a:rPr>
              <a:t>o</a:t>
            </a:r>
            <a:r>
              <a:rPr sz="2400" u="none" spc="-20" dirty="0">
                <a:solidFill>
                  <a:srgbClr val="17375E"/>
                </a:solidFill>
              </a:rPr>
              <a:t>g</a:t>
            </a:r>
            <a:r>
              <a:rPr sz="2400" u="none" spc="-55" dirty="0">
                <a:solidFill>
                  <a:srgbClr val="17375E"/>
                </a:solidFill>
              </a:rPr>
              <a:t>r</a:t>
            </a:r>
            <a:r>
              <a:rPr sz="2400" u="none" dirty="0">
                <a:solidFill>
                  <a:srgbClr val="17375E"/>
                </a:solidFill>
              </a:rPr>
              <a:t>a</a:t>
            </a:r>
            <a:r>
              <a:rPr sz="2400" u="none" spc="-20" dirty="0">
                <a:solidFill>
                  <a:srgbClr val="17375E"/>
                </a:solidFill>
              </a:rPr>
              <a:t>m</a:t>
            </a:r>
            <a:r>
              <a:rPr sz="2400" u="none" spc="-10" dirty="0">
                <a:solidFill>
                  <a:srgbClr val="17375E"/>
                </a:solidFill>
              </a:rPr>
              <a:t> </a:t>
            </a:r>
            <a:r>
              <a:rPr sz="2400" u="none" spc="-5" dirty="0">
                <a:solidFill>
                  <a:srgbClr val="17375E"/>
                </a:solidFill>
              </a:rPr>
              <a:t>su</a:t>
            </a:r>
            <a:r>
              <a:rPr sz="2400" u="none" spc="-15" dirty="0">
                <a:solidFill>
                  <a:srgbClr val="17375E"/>
                </a:solidFill>
              </a:rPr>
              <a:t>b</a:t>
            </a:r>
            <a:r>
              <a:rPr sz="2400" u="none" spc="-55" dirty="0">
                <a:solidFill>
                  <a:srgbClr val="17375E"/>
                </a:solidFill>
              </a:rPr>
              <a:t>s</a:t>
            </a:r>
            <a:r>
              <a:rPr sz="2400" u="none" spc="-35" dirty="0">
                <a:solidFill>
                  <a:srgbClr val="17375E"/>
                </a:solidFill>
              </a:rPr>
              <a:t>y</a:t>
            </a:r>
            <a:r>
              <a:rPr sz="2400" u="none" spc="-30" dirty="0">
                <a:solidFill>
                  <a:srgbClr val="17375E"/>
                </a:solidFill>
              </a:rPr>
              <a:t>s</a:t>
            </a:r>
            <a:r>
              <a:rPr sz="2400" u="none" spc="-35" dirty="0">
                <a:solidFill>
                  <a:srgbClr val="17375E"/>
                </a:solidFill>
              </a:rPr>
              <a:t>t</a:t>
            </a:r>
            <a:r>
              <a:rPr sz="2400" u="none" spc="-10" dirty="0">
                <a:solidFill>
                  <a:srgbClr val="17375E"/>
                </a:solidFill>
              </a:rPr>
              <a:t>e</a:t>
            </a:r>
            <a:r>
              <a:rPr sz="2400" u="none" spc="-20" dirty="0">
                <a:solidFill>
                  <a:srgbClr val="17375E"/>
                </a:solidFill>
              </a:rPr>
              <a:t>m</a:t>
            </a:r>
            <a:r>
              <a:rPr sz="2400" u="none" dirty="0">
                <a:solidFill>
                  <a:srgbClr val="17375E"/>
                </a:solidFill>
              </a:rPr>
              <a:t>s</a:t>
            </a:r>
            <a:r>
              <a:rPr sz="2400" u="none" spc="-30" dirty="0">
                <a:solidFill>
                  <a:srgbClr val="17375E"/>
                </a:solidFill>
              </a:rPr>
              <a:t> </a:t>
            </a:r>
            <a:r>
              <a:rPr sz="2400" u="none" dirty="0">
                <a:solidFill>
                  <a:srgbClr val="17375E"/>
                </a:solidFill>
              </a:rPr>
              <a:t>li</a:t>
            </a:r>
            <a:r>
              <a:rPr sz="2400" u="none" spc="-30" dirty="0">
                <a:solidFill>
                  <a:srgbClr val="17375E"/>
                </a:solidFill>
              </a:rPr>
              <a:t>s</a:t>
            </a:r>
            <a:r>
              <a:rPr sz="2400" u="none" spc="-10" dirty="0">
                <a:solidFill>
                  <a:srgbClr val="17375E"/>
                </a:solidFill>
              </a:rPr>
              <a:t>t</a:t>
            </a:r>
            <a:r>
              <a:rPr sz="2400" u="none" spc="-5" dirty="0">
                <a:solidFill>
                  <a:srgbClr val="17375E"/>
                </a:solidFill>
              </a:rPr>
              <a:t> d</a:t>
            </a:r>
            <a:r>
              <a:rPr sz="2400" u="none" spc="-35" dirty="0">
                <a:solidFill>
                  <a:srgbClr val="17375E"/>
                </a:solidFill>
              </a:rPr>
              <a:t>r</a:t>
            </a:r>
            <a:r>
              <a:rPr sz="2400" u="none" spc="-10" dirty="0">
                <a:solidFill>
                  <a:srgbClr val="17375E"/>
                </a:solidFill>
              </a:rPr>
              <a:t>o</a:t>
            </a:r>
            <a:r>
              <a:rPr sz="2400" u="none" spc="-15" dirty="0">
                <a:solidFill>
                  <a:srgbClr val="17375E"/>
                </a:solidFill>
              </a:rPr>
              <a:t>p</a:t>
            </a:r>
            <a:r>
              <a:rPr sz="2400" u="none" dirty="0">
                <a:solidFill>
                  <a:srgbClr val="17375E"/>
                </a:solidFill>
              </a:rPr>
              <a:t>s</a:t>
            </a:r>
            <a:r>
              <a:rPr sz="2400" u="none" spc="-5" dirty="0">
                <a:solidFill>
                  <a:srgbClr val="17375E"/>
                </a:solidFill>
              </a:rPr>
              <a:t> d</a:t>
            </a:r>
            <a:r>
              <a:rPr sz="2400" u="none" spc="-20" dirty="0">
                <a:solidFill>
                  <a:srgbClr val="17375E"/>
                </a:solidFill>
              </a:rPr>
              <a:t>o</a:t>
            </a:r>
            <a:r>
              <a:rPr sz="2400" u="none" spc="-15" dirty="0">
                <a:solidFill>
                  <a:srgbClr val="17375E"/>
                </a:solidFill>
              </a:rPr>
              <a:t>wn,</a:t>
            </a:r>
            <a:r>
              <a:rPr sz="2400" u="none" spc="-5" dirty="0">
                <a:solidFill>
                  <a:srgbClr val="17375E"/>
                </a:solidFill>
              </a:rPr>
              <a:t> s</a:t>
            </a:r>
            <a:r>
              <a:rPr sz="2400" u="none" spc="-10" dirty="0">
                <a:solidFill>
                  <a:srgbClr val="17375E"/>
                </a:solidFill>
              </a:rPr>
              <a:t>e</a:t>
            </a:r>
            <a:r>
              <a:rPr sz="2400" u="none" dirty="0">
                <a:solidFill>
                  <a:srgbClr val="17375E"/>
                </a:solidFill>
              </a:rPr>
              <a:t>l</a:t>
            </a:r>
            <a:r>
              <a:rPr sz="2400" u="none" spc="-10" dirty="0">
                <a:solidFill>
                  <a:srgbClr val="17375E"/>
                </a:solidFill>
              </a:rPr>
              <a:t>ect</a:t>
            </a:r>
            <a:r>
              <a:rPr sz="2400" u="none" spc="-15" dirty="0">
                <a:solidFill>
                  <a:srgbClr val="17375E"/>
                </a:solidFill>
              </a:rPr>
              <a:t> </a:t>
            </a:r>
            <a:r>
              <a:rPr sz="2400" u="none" dirty="0">
                <a:solidFill>
                  <a:srgbClr val="17375E"/>
                </a:solidFill>
              </a:rPr>
              <a:t>a</a:t>
            </a:r>
            <a:r>
              <a:rPr sz="2400" u="none" spc="-15" dirty="0">
                <a:solidFill>
                  <a:srgbClr val="17375E"/>
                </a:solidFill>
              </a:rPr>
              <a:t> </a:t>
            </a:r>
            <a:r>
              <a:rPr sz="2400" u="none" spc="-5" dirty="0">
                <a:solidFill>
                  <a:srgbClr val="17375E"/>
                </a:solidFill>
              </a:rPr>
              <a:t>p</a:t>
            </a:r>
            <a:r>
              <a:rPr sz="2400" u="none" spc="-35" dirty="0">
                <a:solidFill>
                  <a:srgbClr val="17375E"/>
                </a:solidFill>
              </a:rPr>
              <a:t>r</a:t>
            </a:r>
            <a:r>
              <a:rPr sz="2400" u="none" spc="-10" dirty="0">
                <a:solidFill>
                  <a:srgbClr val="17375E"/>
                </a:solidFill>
              </a:rPr>
              <a:t>o</a:t>
            </a:r>
            <a:r>
              <a:rPr sz="2400" u="none" spc="-20" dirty="0">
                <a:solidFill>
                  <a:srgbClr val="17375E"/>
                </a:solidFill>
              </a:rPr>
              <a:t>g</a:t>
            </a:r>
            <a:r>
              <a:rPr sz="2400" u="none" spc="-55" dirty="0">
                <a:solidFill>
                  <a:srgbClr val="17375E"/>
                </a:solidFill>
              </a:rPr>
              <a:t>r</a:t>
            </a:r>
            <a:r>
              <a:rPr sz="2400" u="none" dirty="0">
                <a:solidFill>
                  <a:srgbClr val="17375E"/>
                </a:solidFill>
              </a:rPr>
              <a:t>a</a:t>
            </a:r>
            <a:r>
              <a:rPr sz="2400" u="none" spc="-20" dirty="0">
                <a:solidFill>
                  <a:srgbClr val="17375E"/>
                </a:solidFill>
              </a:rPr>
              <a:t>m</a:t>
            </a:r>
            <a:r>
              <a:rPr sz="2400" u="none" spc="-15" dirty="0">
                <a:solidFill>
                  <a:srgbClr val="17375E"/>
                </a:solidFill>
              </a:rPr>
              <a:t> </a:t>
            </a:r>
            <a:r>
              <a:rPr sz="2400" u="none" spc="-5" dirty="0">
                <a:solidFill>
                  <a:srgbClr val="17375E"/>
                </a:solidFill>
              </a:rPr>
              <a:t>su</a:t>
            </a:r>
            <a:r>
              <a:rPr sz="2400" u="none" spc="-15" dirty="0">
                <a:solidFill>
                  <a:srgbClr val="17375E"/>
                </a:solidFill>
              </a:rPr>
              <a:t>b</a:t>
            </a:r>
            <a:r>
              <a:rPr sz="2400" u="none" spc="-55" dirty="0">
                <a:solidFill>
                  <a:srgbClr val="17375E"/>
                </a:solidFill>
              </a:rPr>
              <a:t>s</a:t>
            </a:r>
            <a:r>
              <a:rPr sz="2400" u="none" spc="-35" dirty="0">
                <a:solidFill>
                  <a:srgbClr val="17375E"/>
                </a:solidFill>
              </a:rPr>
              <a:t>y</a:t>
            </a:r>
            <a:r>
              <a:rPr sz="2400" u="none" spc="-30" dirty="0">
                <a:solidFill>
                  <a:srgbClr val="17375E"/>
                </a:solidFill>
              </a:rPr>
              <a:t>s</a:t>
            </a:r>
            <a:r>
              <a:rPr sz="2400" u="none" spc="-35" dirty="0">
                <a:solidFill>
                  <a:srgbClr val="17375E"/>
                </a:solidFill>
              </a:rPr>
              <a:t>t</a:t>
            </a:r>
            <a:r>
              <a:rPr sz="2400" u="none" spc="-10" dirty="0">
                <a:solidFill>
                  <a:srgbClr val="17375E"/>
                </a:solidFill>
              </a:rPr>
              <a:t>e</a:t>
            </a:r>
            <a:r>
              <a:rPr sz="2400" u="none" spc="-20" dirty="0">
                <a:solidFill>
                  <a:srgbClr val="17375E"/>
                </a:solidFill>
              </a:rPr>
              <a:t>m</a:t>
            </a:r>
            <a:r>
              <a:rPr sz="2400" u="none" spc="-15" dirty="0">
                <a:solidFill>
                  <a:srgbClr val="17375E"/>
                </a:solidFill>
              </a:rPr>
              <a:t> </a:t>
            </a:r>
            <a:r>
              <a:rPr sz="2400" u="none" spc="-35" dirty="0">
                <a:solidFill>
                  <a:srgbClr val="17375E"/>
                </a:solidFill>
              </a:rPr>
              <a:t>t</a:t>
            </a:r>
            <a:r>
              <a:rPr sz="2400" u="none" dirty="0">
                <a:solidFill>
                  <a:srgbClr val="17375E"/>
                </a:solidFill>
              </a:rPr>
              <a:t>o </a:t>
            </a:r>
            <a:r>
              <a:rPr sz="2400" u="none" spc="-10" dirty="0">
                <a:solidFill>
                  <a:srgbClr val="17375E"/>
                </a:solidFill>
              </a:rPr>
              <a:t>e</a:t>
            </a:r>
            <a:r>
              <a:rPr sz="2400" u="none" spc="-25" dirty="0">
                <a:solidFill>
                  <a:srgbClr val="17375E"/>
                </a:solidFill>
              </a:rPr>
              <a:t>n</a:t>
            </a:r>
            <a:r>
              <a:rPr sz="2400" u="none" spc="-35" dirty="0">
                <a:solidFill>
                  <a:srgbClr val="17375E"/>
                </a:solidFill>
              </a:rPr>
              <a:t>t</a:t>
            </a:r>
            <a:r>
              <a:rPr sz="2400" u="none" spc="-10" dirty="0">
                <a:solidFill>
                  <a:srgbClr val="17375E"/>
                </a:solidFill>
              </a:rPr>
              <a:t>er</a:t>
            </a:r>
            <a:r>
              <a:rPr sz="2400" u="none" spc="-25" dirty="0">
                <a:solidFill>
                  <a:srgbClr val="17375E"/>
                </a:solidFill>
              </a:rPr>
              <a:t> </a:t>
            </a:r>
            <a:r>
              <a:rPr sz="2400" u="none" spc="-15" dirty="0">
                <a:solidFill>
                  <a:srgbClr val="17375E"/>
                </a:solidFill>
              </a:rPr>
              <a:t>by</a:t>
            </a:r>
            <a:r>
              <a:rPr sz="2400" u="none" dirty="0">
                <a:solidFill>
                  <a:srgbClr val="17375E"/>
                </a:solidFill>
              </a:rPr>
              <a:t> </a:t>
            </a:r>
            <a:r>
              <a:rPr sz="2400" u="none" spc="-10" dirty="0">
                <a:solidFill>
                  <a:srgbClr val="17375E"/>
                </a:solidFill>
              </a:rPr>
              <a:t>c</a:t>
            </a:r>
            <a:r>
              <a:rPr sz="2400" u="none" dirty="0">
                <a:solidFill>
                  <a:srgbClr val="17375E"/>
                </a:solidFill>
              </a:rPr>
              <a:t>li</a:t>
            </a:r>
            <a:r>
              <a:rPr sz="2400" u="none" spc="-10" dirty="0">
                <a:solidFill>
                  <a:srgbClr val="17375E"/>
                </a:solidFill>
              </a:rPr>
              <a:t>c</a:t>
            </a:r>
            <a:r>
              <a:rPr sz="2400" u="none" dirty="0">
                <a:solidFill>
                  <a:srgbClr val="17375E"/>
                </a:solidFill>
              </a:rPr>
              <a:t>ki</a:t>
            </a:r>
            <a:r>
              <a:rPr sz="2400" u="none" spc="-5" dirty="0">
                <a:solidFill>
                  <a:srgbClr val="17375E"/>
                </a:solidFill>
              </a:rPr>
              <a:t>n</a:t>
            </a:r>
            <a:r>
              <a:rPr sz="2400" u="none" dirty="0">
                <a:solidFill>
                  <a:srgbClr val="17375E"/>
                </a:solidFill>
              </a:rPr>
              <a:t>g</a:t>
            </a:r>
            <a:r>
              <a:rPr sz="2400" u="none" spc="-30" dirty="0">
                <a:solidFill>
                  <a:srgbClr val="17375E"/>
                </a:solidFill>
              </a:rPr>
              <a:t> </a:t>
            </a:r>
            <a:r>
              <a:rPr sz="2400" u="none" spc="-15" dirty="0">
                <a:solidFill>
                  <a:srgbClr val="17375E"/>
                </a:solidFill>
              </a:rPr>
              <a:t>the</a:t>
            </a:r>
            <a:r>
              <a:rPr sz="2400" u="none" spc="-10" dirty="0">
                <a:solidFill>
                  <a:srgbClr val="17375E"/>
                </a:solidFill>
              </a:rPr>
              <a:t> </a:t>
            </a:r>
            <a:r>
              <a:rPr sz="2400" u="none" spc="-5" dirty="0">
                <a:solidFill>
                  <a:srgbClr val="17375E"/>
                </a:solidFill>
              </a:rPr>
              <a:t>n</a:t>
            </a:r>
            <a:r>
              <a:rPr sz="2400" u="none" dirty="0">
                <a:solidFill>
                  <a:srgbClr val="17375E"/>
                </a:solidFill>
              </a:rPr>
              <a:t>a</a:t>
            </a:r>
            <a:r>
              <a:rPr sz="2400" u="none" spc="-20" dirty="0">
                <a:solidFill>
                  <a:srgbClr val="17375E"/>
                </a:solidFill>
              </a:rPr>
              <a:t>me</a:t>
            </a:r>
            <a:r>
              <a:rPr sz="2400" u="none" dirty="0">
                <a:solidFill>
                  <a:srgbClr val="17375E"/>
                </a:solidFill>
              </a:rPr>
              <a:t> </a:t>
            </a:r>
            <a:r>
              <a:rPr sz="2400" u="none" spc="-10" dirty="0">
                <a:solidFill>
                  <a:srgbClr val="17375E"/>
                </a:solidFill>
              </a:rPr>
              <a:t>o</a:t>
            </a:r>
            <a:r>
              <a:rPr sz="2400" u="none" dirty="0">
                <a:solidFill>
                  <a:srgbClr val="17375E"/>
                </a:solidFill>
              </a:rPr>
              <a:t>f</a:t>
            </a:r>
            <a:r>
              <a:rPr sz="2400" u="none" spc="-5" dirty="0">
                <a:solidFill>
                  <a:srgbClr val="17375E"/>
                </a:solidFill>
              </a:rPr>
              <a:t> </a:t>
            </a:r>
            <a:r>
              <a:rPr sz="2400" u="none" spc="-15" dirty="0">
                <a:solidFill>
                  <a:srgbClr val="17375E"/>
                </a:solidFill>
              </a:rPr>
              <a:t>the</a:t>
            </a:r>
            <a:r>
              <a:rPr sz="2400" u="none" dirty="0">
                <a:solidFill>
                  <a:srgbClr val="17375E"/>
                </a:solidFill>
              </a:rPr>
              <a:t> </a:t>
            </a:r>
            <a:r>
              <a:rPr sz="2400" u="none" spc="-5" dirty="0">
                <a:solidFill>
                  <a:srgbClr val="17375E"/>
                </a:solidFill>
              </a:rPr>
              <a:t>p</a:t>
            </a:r>
            <a:r>
              <a:rPr sz="2400" u="none" spc="-35" dirty="0">
                <a:solidFill>
                  <a:srgbClr val="17375E"/>
                </a:solidFill>
              </a:rPr>
              <a:t>r</a:t>
            </a:r>
            <a:r>
              <a:rPr sz="2400" u="none" spc="-10" dirty="0">
                <a:solidFill>
                  <a:srgbClr val="17375E"/>
                </a:solidFill>
              </a:rPr>
              <a:t>o</a:t>
            </a:r>
            <a:r>
              <a:rPr sz="2400" u="none" spc="-20" dirty="0">
                <a:solidFill>
                  <a:srgbClr val="17375E"/>
                </a:solidFill>
              </a:rPr>
              <a:t>g</a:t>
            </a:r>
            <a:r>
              <a:rPr sz="2400" u="none" spc="-55" dirty="0">
                <a:solidFill>
                  <a:srgbClr val="17375E"/>
                </a:solidFill>
              </a:rPr>
              <a:t>r</a:t>
            </a:r>
            <a:r>
              <a:rPr sz="2400" u="none" dirty="0">
                <a:solidFill>
                  <a:srgbClr val="17375E"/>
                </a:solidFill>
              </a:rPr>
              <a:t>a</a:t>
            </a:r>
            <a:r>
              <a:rPr sz="2400" u="none" spc="-20" dirty="0">
                <a:solidFill>
                  <a:srgbClr val="17375E"/>
                </a:solidFill>
              </a:rPr>
              <a:t>m</a:t>
            </a:r>
            <a:r>
              <a:rPr sz="2400" u="none" spc="-25" dirty="0">
                <a:solidFill>
                  <a:srgbClr val="17375E"/>
                </a:solidFill>
              </a:rPr>
              <a:t> </a:t>
            </a:r>
            <a:r>
              <a:rPr sz="2400" u="none" spc="-5" dirty="0">
                <a:solidFill>
                  <a:srgbClr val="17375E"/>
                </a:solidFill>
              </a:rPr>
              <a:t>su</a:t>
            </a:r>
            <a:r>
              <a:rPr sz="2400" u="none" spc="-15" dirty="0">
                <a:solidFill>
                  <a:srgbClr val="17375E"/>
                </a:solidFill>
              </a:rPr>
              <a:t>b</a:t>
            </a:r>
            <a:r>
              <a:rPr sz="2400" u="none" spc="-55" dirty="0">
                <a:solidFill>
                  <a:srgbClr val="17375E"/>
                </a:solidFill>
              </a:rPr>
              <a:t>s</a:t>
            </a:r>
            <a:r>
              <a:rPr sz="2400" u="none" spc="-35" dirty="0">
                <a:solidFill>
                  <a:srgbClr val="17375E"/>
                </a:solidFill>
              </a:rPr>
              <a:t>y</a:t>
            </a:r>
            <a:r>
              <a:rPr sz="2400" u="none" spc="-30" dirty="0">
                <a:solidFill>
                  <a:srgbClr val="17375E"/>
                </a:solidFill>
              </a:rPr>
              <a:t>s</a:t>
            </a:r>
            <a:r>
              <a:rPr sz="2400" u="none" spc="-35" dirty="0">
                <a:solidFill>
                  <a:srgbClr val="17375E"/>
                </a:solidFill>
              </a:rPr>
              <a:t>t</a:t>
            </a:r>
            <a:r>
              <a:rPr sz="2400" u="none" spc="-10" dirty="0">
                <a:solidFill>
                  <a:srgbClr val="17375E"/>
                </a:solidFill>
              </a:rPr>
              <a:t>e</a:t>
            </a:r>
            <a:r>
              <a:rPr sz="2400" u="none" spc="-20" dirty="0">
                <a:solidFill>
                  <a:srgbClr val="17375E"/>
                </a:solidFill>
              </a:rPr>
              <a:t>m</a:t>
            </a:r>
            <a:r>
              <a:rPr sz="2400" u="none" dirty="0">
                <a:solidFill>
                  <a:srgbClr val="17375E"/>
                </a:solidFill>
              </a:rPr>
              <a:t>.</a:t>
            </a:r>
            <a:endParaRPr sz="2400">
              <a:latin typeface="Calibri"/>
              <a:cs typeface="Calibri"/>
            </a:endParaRPr>
          </a:p>
        </p:txBody>
      </p:sp>
      <p:sp>
        <p:nvSpPr>
          <p:cNvPr id="4" name="object 4"/>
          <p:cNvSpPr/>
          <p:nvPr/>
        </p:nvSpPr>
        <p:spPr>
          <a:xfrm>
            <a:off x="152400" y="152400"/>
            <a:ext cx="1143000" cy="1184455"/>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1981200" y="2623355"/>
            <a:ext cx="4952999" cy="3710768"/>
          </a:xfrm>
          <a:prstGeom prst="rect">
            <a:avLst/>
          </a:prstGeom>
          <a:blipFill>
            <a:blip r:embed="rId4" cstate="print"/>
            <a:stretch>
              <a:fillRect/>
            </a:stretch>
          </a:blipFill>
        </p:spPr>
        <p:txBody>
          <a:bodyPr wrap="square" lIns="0" tIns="0" rIns="0" bIns="0" rtlCol="0"/>
          <a:lstStyle/>
          <a:p>
            <a:endParaRPr/>
          </a:p>
        </p:txBody>
      </p:sp>
      <p:sp>
        <p:nvSpPr>
          <p:cNvPr id="6" name="object 6"/>
          <p:cNvSpPr txBox="1">
            <a:spLocks noGrp="1"/>
          </p:cNvSpPr>
          <p:nvPr>
            <p:ph type="ftr" sz="quarter" idx="5"/>
          </p:nvPr>
        </p:nvSpPr>
        <p:spPr>
          <a:xfrm>
            <a:off x="3244754" y="6372288"/>
            <a:ext cx="2653665" cy="369332"/>
          </a:xfrm>
          <a:prstGeom prst="rect">
            <a:avLst/>
          </a:prstGeom>
        </p:spPr>
        <p:txBody>
          <a:bodyPr vert="horz" wrap="square" lIns="0" tIns="0" rIns="0" bIns="0" rtlCol="0">
            <a:spAutoFit/>
          </a:bodyPr>
          <a:lstStyle/>
          <a:p>
            <a:pPr algn="ctr">
              <a:lnSpc>
                <a:spcPct val="100000"/>
              </a:lnSpc>
            </a:pPr>
            <a:r>
              <a:rPr spc="-5" dirty="0"/>
              <a:t>C</a:t>
            </a:r>
            <a:r>
              <a:rPr dirty="0"/>
              <a:t>o</a:t>
            </a:r>
            <a:r>
              <a:rPr spc="5" dirty="0"/>
              <a:t>p</a:t>
            </a:r>
            <a:r>
              <a:rPr spc="-15" dirty="0"/>
              <a:t>y</a:t>
            </a:r>
            <a:r>
              <a:rPr spc="-5" dirty="0"/>
              <a:t>r</a:t>
            </a:r>
            <a:r>
              <a:rPr dirty="0"/>
              <a:t>i</a:t>
            </a:r>
            <a:r>
              <a:rPr spc="-15" dirty="0"/>
              <a:t>g</a:t>
            </a:r>
            <a:r>
              <a:rPr spc="-10" dirty="0"/>
              <a:t>h</a:t>
            </a:r>
            <a:r>
              <a:rPr spc="-5" dirty="0"/>
              <a:t>t</a:t>
            </a:r>
            <a:r>
              <a:rPr spc="-50" dirty="0"/>
              <a:t> </a:t>
            </a:r>
            <a:r>
              <a:rPr dirty="0"/>
              <a:t>©</a:t>
            </a:r>
            <a:r>
              <a:rPr spc="-5" dirty="0"/>
              <a:t> </a:t>
            </a:r>
            <a:r>
              <a:rPr lang="en-US" spc="-10" dirty="0"/>
              <a:t>2018</a:t>
            </a:r>
            <a:r>
              <a:rPr spc="20" dirty="0"/>
              <a:t> </a:t>
            </a:r>
            <a:r>
              <a:rPr spc="-105" dirty="0"/>
              <a:t>T</a:t>
            </a:r>
            <a:r>
              <a:rPr spc="-20" dirty="0"/>
              <a:t>e</a:t>
            </a:r>
            <a:r>
              <a:rPr spc="-30" dirty="0"/>
              <a:t>x</a:t>
            </a:r>
            <a:r>
              <a:rPr dirty="0"/>
              <a:t>as </a:t>
            </a:r>
            <a:r>
              <a:rPr spc="-10" dirty="0"/>
              <a:t>E</a:t>
            </a:r>
            <a:r>
              <a:rPr spc="5" dirty="0"/>
              <a:t>du</a:t>
            </a:r>
            <a:r>
              <a:rPr spc="-25" dirty="0"/>
              <a:t>c</a:t>
            </a:r>
            <a:r>
              <a:rPr spc="-15" dirty="0"/>
              <a:t>a</a:t>
            </a:r>
            <a:r>
              <a:rPr dirty="0"/>
              <a:t>tion</a:t>
            </a:r>
            <a:r>
              <a:rPr spc="-30" dirty="0"/>
              <a:t> </a:t>
            </a:r>
            <a:r>
              <a:rPr spc="-10" dirty="0"/>
              <a:t>A</a:t>
            </a:r>
            <a:r>
              <a:rPr spc="-25" dirty="0"/>
              <a:t>g</a:t>
            </a:r>
            <a:r>
              <a:rPr spc="-10" dirty="0"/>
              <a:t>e</a:t>
            </a:r>
            <a:r>
              <a:rPr spc="5" dirty="0"/>
              <a:t>n</a:t>
            </a:r>
            <a:r>
              <a:rPr spc="-10" dirty="0"/>
              <a:t>c</a:t>
            </a:r>
            <a:r>
              <a:rPr spc="-100" dirty="0"/>
              <a:t>y</a:t>
            </a:r>
            <a:r>
              <a:rPr dirty="0"/>
              <a:t>.</a:t>
            </a:r>
          </a:p>
          <a:p>
            <a:pPr algn="ctr">
              <a:lnSpc>
                <a:spcPct val="100000"/>
              </a:lnSpc>
            </a:pPr>
            <a:r>
              <a:rPr dirty="0"/>
              <a:t>All</a:t>
            </a:r>
            <a:r>
              <a:rPr spc="-10" dirty="0"/>
              <a:t> </a:t>
            </a:r>
            <a:r>
              <a:rPr spc="-5" dirty="0"/>
              <a:t>ri</a:t>
            </a:r>
            <a:r>
              <a:rPr spc="-15" dirty="0"/>
              <a:t>g</a:t>
            </a:r>
            <a:r>
              <a:rPr spc="-10" dirty="0"/>
              <a:t>h</a:t>
            </a:r>
            <a:r>
              <a:rPr dirty="0"/>
              <a:t>ts</a:t>
            </a:r>
            <a:r>
              <a:rPr spc="-25" dirty="0"/>
              <a:t> </a:t>
            </a:r>
            <a:r>
              <a:rPr spc="-20" dirty="0"/>
              <a:t>r</a:t>
            </a:r>
            <a:r>
              <a:rPr spc="-10" dirty="0"/>
              <a:t>e</a:t>
            </a:r>
            <a:r>
              <a:rPr spc="-5" dirty="0"/>
              <a:t>s</a:t>
            </a:r>
            <a:r>
              <a:rPr spc="-10" dirty="0"/>
              <a:t>e</a:t>
            </a:r>
            <a:r>
              <a:rPr spc="0" dirty="0"/>
              <a:t>r</a:t>
            </a:r>
            <a:r>
              <a:rPr spc="-25" dirty="0"/>
              <a:t>v</a:t>
            </a:r>
            <a:r>
              <a:rPr spc="-10" dirty="0"/>
              <a:t>e</a:t>
            </a:r>
            <a:r>
              <a:rPr spc="5" dirty="0"/>
              <a:t>d</a:t>
            </a:r>
            <a:r>
              <a:rPr dirty="0"/>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0" rIns="0" bIns="0" rtlCol="0">
            <a:spAutoFit/>
          </a:bodyPr>
          <a:lstStyle/>
          <a:p>
            <a:pPr marL="6355080">
              <a:lnSpc>
                <a:spcPct val="100000"/>
              </a:lnSpc>
            </a:pPr>
            <a:r>
              <a:rPr sz="3200" spc="-5" dirty="0"/>
              <a:t>N</a:t>
            </a:r>
            <a:r>
              <a:rPr sz="3200" spc="-50" dirty="0"/>
              <a:t>a</a:t>
            </a:r>
            <a:r>
              <a:rPr sz="3200" dirty="0"/>
              <a:t>v</a:t>
            </a:r>
            <a:r>
              <a:rPr sz="3200" spc="-5" dirty="0"/>
              <a:t>i</a:t>
            </a:r>
            <a:r>
              <a:rPr sz="3200" spc="-60" dirty="0"/>
              <a:t>g</a:t>
            </a:r>
            <a:r>
              <a:rPr sz="3200" spc="-25" dirty="0"/>
              <a:t>a</a:t>
            </a:r>
            <a:r>
              <a:rPr sz="3200" spc="-10" dirty="0"/>
              <a:t>t</a:t>
            </a:r>
            <a:r>
              <a:rPr sz="3200" spc="-5" dirty="0"/>
              <a:t>i</a:t>
            </a:r>
            <a:r>
              <a:rPr sz="3200" dirty="0"/>
              <a:t>o</a:t>
            </a:r>
            <a:r>
              <a:rPr sz="3200" spc="-5" dirty="0"/>
              <a:t>n:</a:t>
            </a:r>
            <a:endParaRPr sz="3200"/>
          </a:p>
        </p:txBody>
      </p:sp>
      <p:sp>
        <p:nvSpPr>
          <p:cNvPr id="3" name="object 3"/>
          <p:cNvSpPr txBox="1"/>
          <p:nvPr/>
        </p:nvSpPr>
        <p:spPr>
          <a:xfrm>
            <a:off x="368300" y="942531"/>
            <a:ext cx="8407400" cy="2383989"/>
          </a:xfrm>
          <a:prstGeom prst="rect">
            <a:avLst/>
          </a:prstGeom>
        </p:spPr>
        <p:txBody>
          <a:bodyPr vert="horz" wrap="square" lIns="0" tIns="0" rIns="0" bIns="0" rtlCol="0">
            <a:spAutoFit/>
          </a:bodyPr>
          <a:lstStyle/>
          <a:p>
            <a:pPr marL="1064260">
              <a:lnSpc>
                <a:spcPct val="100000"/>
              </a:lnSpc>
              <a:tabLst>
                <a:tab pos="4322445" algn="l"/>
                <a:tab pos="8378825" algn="l"/>
              </a:tabLst>
            </a:pPr>
            <a:r>
              <a:rPr sz="2800" u="heavy" spc="-10" dirty="0">
                <a:solidFill>
                  <a:srgbClr val="003399"/>
                </a:solidFill>
                <a:latin typeface="Calibri"/>
                <a:cs typeface="Calibri"/>
              </a:rPr>
              <a:t> 	</a:t>
            </a:r>
            <a:r>
              <a:rPr sz="2800" u="heavy" spc="-20" dirty="0">
                <a:solidFill>
                  <a:srgbClr val="003399"/>
                </a:solidFill>
                <a:latin typeface="Calibri"/>
                <a:cs typeface="Calibri"/>
              </a:rPr>
              <a:t>P</a:t>
            </a:r>
            <a:r>
              <a:rPr sz="2800" u="heavy" spc="-65" dirty="0">
                <a:solidFill>
                  <a:srgbClr val="003399"/>
                </a:solidFill>
                <a:latin typeface="Calibri"/>
                <a:cs typeface="Calibri"/>
              </a:rPr>
              <a:t>r</a:t>
            </a:r>
            <a:r>
              <a:rPr sz="2800" u="heavy" spc="-15" dirty="0">
                <a:solidFill>
                  <a:srgbClr val="003399"/>
                </a:solidFill>
                <a:latin typeface="Calibri"/>
                <a:cs typeface="Calibri"/>
              </a:rPr>
              <a:t>og</a:t>
            </a:r>
            <a:r>
              <a:rPr sz="2800" u="heavy" spc="-75" dirty="0">
                <a:solidFill>
                  <a:srgbClr val="003399"/>
                </a:solidFill>
                <a:latin typeface="Calibri"/>
                <a:cs typeface="Calibri"/>
              </a:rPr>
              <a:t>r</a:t>
            </a:r>
            <a:r>
              <a:rPr sz="2800" u="heavy" spc="-10" dirty="0">
                <a:solidFill>
                  <a:srgbClr val="003399"/>
                </a:solidFill>
                <a:latin typeface="Calibri"/>
                <a:cs typeface="Calibri"/>
              </a:rPr>
              <a:t>a</a:t>
            </a:r>
            <a:r>
              <a:rPr sz="2800" u="heavy" spc="-15" dirty="0">
                <a:solidFill>
                  <a:srgbClr val="003399"/>
                </a:solidFill>
                <a:latin typeface="Calibri"/>
                <a:cs typeface="Calibri"/>
              </a:rPr>
              <a:t>m </a:t>
            </a:r>
            <a:r>
              <a:rPr sz="2800" u="heavy" spc="-20" dirty="0">
                <a:solidFill>
                  <a:srgbClr val="003399"/>
                </a:solidFill>
                <a:latin typeface="Calibri"/>
                <a:cs typeface="Calibri"/>
              </a:rPr>
              <a:t>Su</a:t>
            </a:r>
            <a:r>
              <a:rPr sz="2800" u="heavy" spc="-35" dirty="0">
                <a:solidFill>
                  <a:srgbClr val="003399"/>
                </a:solidFill>
                <a:latin typeface="Calibri"/>
                <a:cs typeface="Calibri"/>
              </a:rPr>
              <a:t>b</a:t>
            </a:r>
            <a:r>
              <a:rPr sz="2800" u="heavy" spc="-70" dirty="0">
                <a:solidFill>
                  <a:srgbClr val="003399"/>
                </a:solidFill>
                <a:latin typeface="Calibri"/>
                <a:cs typeface="Calibri"/>
              </a:rPr>
              <a:t>s</a:t>
            </a:r>
            <a:r>
              <a:rPr sz="2800" u="heavy" spc="-45" dirty="0">
                <a:solidFill>
                  <a:srgbClr val="003399"/>
                </a:solidFill>
                <a:latin typeface="Calibri"/>
                <a:cs typeface="Calibri"/>
              </a:rPr>
              <a:t>y</a:t>
            </a:r>
            <a:r>
              <a:rPr sz="2800" u="heavy" spc="-55" dirty="0">
                <a:solidFill>
                  <a:srgbClr val="003399"/>
                </a:solidFill>
                <a:latin typeface="Calibri"/>
                <a:cs typeface="Calibri"/>
              </a:rPr>
              <a:t>s</a:t>
            </a:r>
            <a:r>
              <a:rPr sz="2800" u="heavy" spc="-35" dirty="0">
                <a:solidFill>
                  <a:srgbClr val="003399"/>
                </a:solidFill>
                <a:latin typeface="Calibri"/>
                <a:cs typeface="Calibri"/>
              </a:rPr>
              <a:t>t</a:t>
            </a:r>
            <a:r>
              <a:rPr sz="2800" u="heavy" spc="-20" dirty="0">
                <a:solidFill>
                  <a:srgbClr val="003399"/>
                </a:solidFill>
                <a:latin typeface="Calibri"/>
                <a:cs typeface="Calibri"/>
              </a:rPr>
              <a:t>em</a:t>
            </a:r>
            <a:r>
              <a:rPr sz="2800" u="heavy" spc="30" dirty="0">
                <a:solidFill>
                  <a:srgbClr val="003399"/>
                </a:solidFill>
                <a:latin typeface="Calibri"/>
                <a:cs typeface="Calibri"/>
              </a:rPr>
              <a:t> </a:t>
            </a:r>
            <a:r>
              <a:rPr sz="2800" u="heavy" spc="-15" dirty="0">
                <a:solidFill>
                  <a:srgbClr val="003399"/>
                </a:solidFill>
                <a:latin typeface="Calibri"/>
                <a:cs typeface="Calibri"/>
              </a:rPr>
              <a:t>L</a:t>
            </a:r>
            <a:r>
              <a:rPr sz="2800" u="heavy" spc="-60" dirty="0">
                <a:solidFill>
                  <a:srgbClr val="003399"/>
                </a:solidFill>
                <a:latin typeface="Calibri"/>
                <a:cs typeface="Calibri"/>
              </a:rPr>
              <a:t>ay</a:t>
            </a:r>
            <a:r>
              <a:rPr sz="2800" u="heavy" spc="-15" dirty="0">
                <a:solidFill>
                  <a:srgbClr val="003399"/>
                </a:solidFill>
                <a:latin typeface="Calibri"/>
                <a:cs typeface="Calibri"/>
              </a:rPr>
              <a:t>o</a:t>
            </a:r>
            <a:r>
              <a:rPr sz="2800" u="heavy" spc="-20" dirty="0">
                <a:solidFill>
                  <a:srgbClr val="003399"/>
                </a:solidFill>
                <a:latin typeface="Calibri"/>
                <a:cs typeface="Calibri"/>
              </a:rPr>
              <a:t>u</a:t>
            </a:r>
            <a:r>
              <a:rPr sz="2800" u="heavy" spc="-10" dirty="0">
                <a:solidFill>
                  <a:srgbClr val="003399"/>
                </a:solidFill>
                <a:latin typeface="Calibri"/>
                <a:cs typeface="Calibri"/>
              </a:rPr>
              <a:t>t </a:t>
            </a:r>
            <a:r>
              <a:rPr sz="2800" u="heavy" dirty="0">
                <a:solidFill>
                  <a:srgbClr val="003399"/>
                </a:solidFill>
                <a:latin typeface="Calibri"/>
                <a:cs typeface="Calibri"/>
              </a:rPr>
              <a:t>	</a:t>
            </a:r>
            <a:endParaRPr sz="2800" dirty="0">
              <a:latin typeface="Calibri"/>
              <a:cs typeface="Calibri"/>
            </a:endParaRPr>
          </a:p>
          <a:p>
            <a:pPr marL="354965" marR="218440" indent="-342265">
              <a:lnSpc>
                <a:spcPct val="100000"/>
              </a:lnSpc>
              <a:spcBef>
                <a:spcPts val="1550"/>
              </a:spcBef>
              <a:buClr>
                <a:srgbClr val="17375E"/>
              </a:buClr>
              <a:buFont typeface="Arial"/>
              <a:buChar char="•"/>
              <a:tabLst>
                <a:tab pos="355600" algn="l"/>
              </a:tabLst>
            </a:pPr>
            <a:r>
              <a:rPr sz="2000" dirty="0">
                <a:solidFill>
                  <a:srgbClr val="17375E"/>
                </a:solidFill>
                <a:latin typeface="Calibri"/>
                <a:cs typeface="Calibri"/>
              </a:rPr>
              <a:t>S</a:t>
            </a:r>
            <a:r>
              <a:rPr sz="2000" spc="-5" dirty="0">
                <a:solidFill>
                  <a:srgbClr val="17375E"/>
                </a:solidFill>
                <a:latin typeface="Calibri"/>
                <a:cs typeface="Calibri"/>
              </a:rPr>
              <a:t>ele</a:t>
            </a:r>
            <a:r>
              <a:rPr sz="2000" dirty="0">
                <a:solidFill>
                  <a:srgbClr val="17375E"/>
                </a:solidFill>
                <a:latin typeface="Calibri"/>
                <a:cs typeface="Calibri"/>
              </a:rPr>
              <a:t>ct</a:t>
            </a:r>
            <a:r>
              <a:rPr sz="2000" spc="-5" dirty="0">
                <a:solidFill>
                  <a:srgbClr val="17375E"/>
                </a:solidFill>
                <a:latin typeface="Calibri"/>
                <a:cs typeface="Calibri"/>
              </a:rPr>
              <a:t>i</a:t>
            </a:r>
            <a:r>
              <a:rPr sz="2000" dirty="0">
                <a:solidFill>
                  <a:srgbClr val="17375E"/>
                </a:solidFill>
                <a:latin typeface="Calibri"/>
                <a:cs typeface="Calibri"/>
              </a:rPr>
              <a:t>ng</a:t>
            </a:r>
            <a:r>
              <a:rPr sz="2000" spc="-5" dirty="0">
                <a:solidFill>
                  <a:srgbClr val="17375E"/>
                </a:solidFill>
                <a:latin typeface="Calibri"/>
                <a:cs typeface="Calibri"/>
              </a:rPr>
              <a:t> </a:t>
            </a:r>
            <a:r>
              <a:rPr sz="2000" dirty="0">
                <a:solidFill>
                  <a:srgbClr val="17375E"/>
                </a:solidFill>
                <a:latin typeface="Calibri"/>
                <a:cs typeface="Calibri"/>
              </a:rPr>
              <a:t>a p</a:t>
            </a:r>
            <a:r>
              <a:rPr sz="2000" spc="-40" dirty="0">
                <a:solidFill>
                  <a:srgbClr val="17375E"/>
                </a:solidFill>
                <a:latin typeface="Calibri"/>
                <a:cs typeface="Calibri"/>
              </a:rPr>
              <a:t>r</a:t>
            </a:r>
            <a:r>
              <a:rPr sz="2000" spc="-5" dirty="0">
                <a:solidFill>
                  <a:srgbClr val="17375E"/>
                </a:solidFill>
                <a:latin typeface="Calibri"/>
                <a:cs typeface="Calibri"/>
              </a:rPr>
              <a:t>o</a:t>
            </a:r>
            <a:r>
              <a:rPr sz="2000" dirty="0">
                <a:solidFill>
                  <a:srgbClr val="17375E"/>
                </a:solidFill>
                <a:latin typeface="Calibri"/>
                <a:cs typeface="Calibri"/>
              </a:rPr>
              <a:t>g</a:t>
            </a:r>
            <a:r>
              <a:rPr sz="2000" spc="-40" dirty="0">
                <a:solidFill>
                  <a:srgbClr val="17375E"/>
                </a:solidFill>
                <a:latin typeface="Calibri"/>
                <a:cs typeface="Calibri"/>
              </a:rPr>
              <a:t>r</a:t>
            </a:r>
            <a:r>
              <a:rPr sz="2000" dirty="0">
                <a:solidFill>
                  <a:srgbClr val="17375E"/>
                </a:solidFill>
                <a:latin typeface="Calibri"/>
                <a:cs typeface="Calibri"/>
              </a:rPr>
              <a:t>am</a:t>
            </a:r>
            <a:r>
              <a:rPr sz="2000" spc="-15" dirty="0">
                <a:solidFill>
                  <a:srgbClr val="17375E"/>
                </a:solidFill>
                <a:latin typeface="Calibri"/>
                <a:cs typeface="Calibri"/>
              </a:rPr>
              <a:t> </a:t>
            </a:r>
            <a:r>
              <a:rPr sz="2000" spc="-5" dirty="0">
                <a:solidFill>
                  <a:srgbClr val="17375E"/>
                </a:solidFill>
                <a:latin typeface="Calibri"/>
                <a:cs typeface="Calibri"/>
              </a:rPr>
              <a:t>s</a:t>
            </a:r>
            <a:r>
              <a:rPr sz="2000" dirty="0">
                <a:solidFill>
                  <a:srgbClr val="17375E"/>
                </a:solidFill>
                <a:latin typeface="Calibri"/>
                <a:cs typeface="Calibri"/>
              </a:rPr>
              <a:t>u</a:t>
            </a:r>
            <a:r>
              <a:rPr sz="2000" spc="-10" dirty="0">
                <a:solidFill>
                  <a:srgbClr val="17375E"/>
                </a:solidFill>
                <a:latin typeface="Calibri"/>
                <a:cs typeface="Calibri"/>
              </a:rPr>
              <a:t>b</a:t>
            </a:r>
            <a:r>
              <a:rPr sz="2000" spc="-45" dirty="0">
                <a:solidFill>
                  <a:srgbClr val="17375E"/>
                </a:solidFill>
                <a:latin typeface="Calibri"/>
                <a:cs typeface="Calibri"/>
              </a:rPr>
              <a:t>s</a:t>
            </a:r>
            <a:r>
              <a:rPr sz="2000" spc="-20" dirty="0">
                <a:solidFill>
                  <a:srgbClr val="17375E"/>
                </a:solidFill>
                <a:latin typeface="Calibri"/>
                <a:cs typeface="Calibri"/>
              </a:rPr>
              <a:t>y</a:t>
            </a:r>
            <a:r>
              <a:rPr sz="2000" spc="-30" dirty="0">
                <a:solidFill>
                  <a:srgbClr val="17375E"/>
                </a:solidFill>
                <a:latin typeface="Calibri"/>
                <a:cs typeface="Calibri"/>
              </a:rPr>
              <a:t>s</a:t>
            </a:r>
            <a:r>
              <a:rPr sz="2000" spc="-25" dirty="0">
                <a:solidFill>
                  <a:srgbClr val="17375E"/>
                </a:solidFill>
                <a:latin typeface="Calibri"/>
                <a:cs typeface="Calibri"/>
              </a:rPr>
              <a:t>t</a:t>
            </a:r>
            <a:r>
              <a:rPr sz="2000" spc="-5" dirty="0">
                <a:solidFill>
                  <a:srgbClr val="17375E"/>
                </a:solidFill>
                <a:latin typeface="Calibri"/>
                <a:cs typeface="Calibri"/>
              </a:rPr>
              <a:t>e</a:t>
            </a:r>
            <a:r>
              <a:rPr sz="2000" dirty="0">
                <a:solidFill>
                  <a:srgbClr val="17375E"/>
                </a:solidFill>
                <a:latin typeface="Calibri"/>
                <a:cs typeface="Calibri"/>
              </a:rPr>
              <a:t>m</a:t>
            </a:r>
            <a:r>
              <a:rPr sz="2000" spc="5" dirty="0">
                <a:solidFill>
                  <a:srgbClr val="17375E"/>
                </a:solidFill>
                <a:latin typeface="Calibri"/>
                <a:cs typeface="Calibri"/>
              </a:rPr>
              <a:t> </a:t>
            </a:r>
            <a:r>
              <a:rPr sz="2000" spc="-5" dirty="0">
                <a:solidFill>
                  <a:srgbClr val="17375E"/>
                </a:solidFill>
                <a:latin typeface="Calibri"/>
                <a:cs typeface="Calibri"/>
              </a:rPr>
              <a:t>f</a:t>
            </a:r>
            <a:r>
              <a:rPr sz="2000" spc="-40" dirty="0">
                <a:solidFill>
                  <a:srgbClr val="17375E"/>
                </a:solidFill>
                <a:latin typeface="Calibri"/>
                <a:cs typeface="Calibri"/>
              </a:rPr>
              <a:t>r</a:t>
            </a:r>
            <a:r>
              <a:rPr sz="2000" spc="-5" dirty="0">
                <a:solidFill>
                  <a:srgbClr val="17375E"/>
                </a:solidFill>
                <a:latin typeface="Calibri"/>
                <a:cs typeface="Calibri"/>
              </a:rPr>
              <a:t>o</a:t>
            </a:r>
            <a:r>
              <a:rPr sz="2000" dirty="0">
                <a:solidFill>
                  <a:srgbClr val="17375E"/>
                </a:solidFill>
                <a:latin typeface="Calibri"/>
                <a:cs typeface="Calibri"/>
              </a:rPr>
              <a:t>m</a:t>
            </a:r>
            <a:r>
              <a:rPr sz="2000" spc="-5" dirty="0">
                <a:solidFill>
                  <a:srgbClr val="17375E"/>
                </a:solidFill>
                <a:latin typeface="Calibri"/>
                <a:cs typeface="Calibri"/>
              </a:rPr>
              <a:t> </a:t>
            </a:r>
            <a:r>
              <a:rPr sz="2000" dirty="0">
                <a:solidFill>
                  <a:srgbClr val="17375E"/>
                </a:solidFill>
                <a:latin typeface="Calibri"/>
                <a:cs typeface="Calibri"/>
              </a:rPr>
              <a:t>the</a:t>
            </a:r>
            <a:r>
              <a:rPr sz="2000" spc="-10" dirty="0">
                <a:solidFill>
                  <a:srgbClr val="17375E"/>
                </a:solidFill>
                <a:latin typeface="Calibri"/>
                <a:cs typeface="Calibri"/>
              </a:rPr>
              <a:t> </a:t>
            </a:r>
            <a:r>
              <a:rPr sz="2000" dirty="0">
                <a:solidFill>
                  <a:srgbClr val="17375E"/>
                </a:solidFill>
                <a:latin typeface="Calibri"/>
                <a:cs typeface="Calibri"/>
              </a:rPr>
              <a:t>d</a:t>
            </a:r>
            <a:r>
              <a:rPr sz="2000" spc="-40" dirty="0">
                <a:solidFill>
                  <a:srgbClr val="17375E"/>
                </a:solidFill>
                <a:latin typeface="Calibri"/>
                <a:cs typeface="Calibri"/>
              </a:rPr>
              <a:t>r</a:t>
            </a:r>
            <a:r>
              <a:rPr sz="2000" spc="-5" dirty="0">
                <a:solidFill>
                  <a:srgbClr val="17375E"/>
                </a:solidFill>
                <a:latin typeface="Calibri"/>
                <a:cs typeface="Calibri"/>
              </a:rPr>
              <a:t>o</a:t>
            </a:r>
            <a:r>
              <a:rPr sz="2000" dirty="0">
                <a:solidFill>
                  <a:srgbClr val="17375E"/>
                </a:solidFill>
                <a:latin typeface="Calibri"/>
                <a:cs typeface="Calibri"/>
              </a:rPr>
              <a:t>p</a:t>
            </a:r>
            <a:r>
              <a:rPr sz="2000" spc="10" dirty="0">
                <a:solidFill>
                  <a:srgbClr val="17375E"/>
                </a:solidFill>
                <a:latin typeface="Calibri"/>
                <a:cs typeface="Calibri"/>
              </a:rPr>
              <a:t>-</a:t>
            </a:r>
            <a:r>
              <a:rPr sz="2000" dirty="0">
                <a:solidFill>
                  <a:srgbClr val="17375E"/>
                </a:solidFill>
                <a:latin typeface="Calibri"/>
                <a:cs typeface="Calibri"/>
              </a:rPr>
              <a:t>d</a:t>
            </a:r>
            <a:r>
              <a:rPr sz="2000" spc="-15" dirty="0">
                <a:solidFill>
                  <a:srgbClr val="17375E"/>
                </a:solidFill>
                <a:latin typeface="Calibri"/>
                <a:cs typeface="Calibri"/>
              </a:rPr>
              <a:t>o</a:t>
            </a:r>
            <a:r>
              <a:rPr sz="2000" spc="-5" dirty="0">
                <a:solidFill>
                  <a:srgbClr val="17375E"/>
                </a:solidFill>
                <a:latin typeface="Calibri"/>
                <a:cs typeface="Calibri"/>
              </a:rPr>
              <a:t>w</a:t>
            </a:r>
            <a:r>
              <a:rPr sz="2000" dirty="0">
                <a:solidFill>
                  <a:srgbClr val="17375E"/>
                </a:solidFill>
                <a:latin typeface="Calibri"/>
                <a:cs typeface="Calibri"/>
              </a:rPr>
              <a:t>n</a:t>
            </a:r>
            <a:r>
              <a:rPr sz="2000" spc="-20" dirty="0">
                <a:solidFill>
                  <a:srgbClr val="17375E"/>
                </a:solidFill>
                <a:latin typeface="Calibri"/>
                <a:cs typeface="Calibri"/>
              </a:rPr>
              <a:t> </a:t>
            </a:r>
            <a:r>
              <a:rPr sz="2000" spc="-5" dirty="0">
                <a:solidFill>
                  <a:srgbClr val="17375E"/>
                </a:solidFill>
                <a:latin typeface="Calibri"/>
                <a:cs typeface="Calibri"/>
              </a:rPr>
              <a:t>li</a:t>
            </a:r>
            <a:r>
              <a:rPr sz="2000" spc="-30" dirty="0">
                <a:solidFill>
                  <a:srgbClr val="17375E"/>
                </a:solidFill>
                <a:latin typeface="Calibri"/>
                <a:cs typeface="Calibri"/>
              </a:rPr>
              <a:t>s</a:t>
            </a:r>
            <a:r>
              <a:rPr sz="2000" dirty="0">
                <a:solidFill>
                  <a:srgbClr val="17375E"/>
                </a:solidFill>
                <a:latin typeface="Calibri"/>
                <a:cs typeface="Calibri"/>
              </a:rPr>
              <a:t>t</a:t>
            </a:r>
            <a:r>
              <a:rPr sz="2000" spc="15" dirty="0">
                <a:solidFill>
                  <a:srgbClr val="17375E"/>
                </a:solidFill>
                <a:latin typeface="Calibri"/>
                <a:cs typeface="Calibri"/>
              </a:rPr>
              <a:t> </a:t>
            </a:r>
            <a:r>
              <a:rPr sz="2000" spc="-5" dirty="0">
                <a:solidFill>
                  <a:srgbClr val="17375E"/>
                </a:solidFill>
                <a:latin typeface="Calibri"/>
                <a:cs typeface="Calibri"/>
              </a:rPr>
              <a:t>o</a:t>
            </a:r>
            <a:r>
              <a:rPr sz="2000" dirty="0">
                <a:solidFill>
                  <a:srgbClr val="17375E"/>
                </a:solidFill>
                <a:latin typeface="Calibri"/>
                <a:cs typeface="Calibri"/>
              </a:rPr>
              <a:t>p</a:t>
            </a:r>
            <a:r>
              <a:rPr sz="2000" spc="-5" dirty="0">
                <a:solidFill>
                  <a:srgbClr val="17375E"/>
                </a:solidFill>
                <a:latin typeface="Calibri"/>
                <a:cs typeface="Calibri"/>
              </a:rPr>
              <a:t>e</a:t>
            </a:r>
            <a:r>
              <a:rPr sz="2000" dirty="0">
                <a:solidFill>
                  <a:srgbClr val="17375E"/>
                </a:solidFill>
                <a:latin typeface="Calibri"/>
                <a:cs typeface="Calibri"/>
              </a:rPr>
              <a:t>ns</a:t>
            </a:r>
            <a:r>
              <a:rPr sz="2000" spc="-15" dirty="0">
                <a:solidFill>
                  <a:srgbClr val="17375E"/>
                </a:solidFill>
                <a:latin typeface="Calibri"/>
                <a:cs typeface="Calibri"/>
              </a:rPr>
              <a:t> </a:t>
            </a:r>
            <a:r>
              <a:rPr sz="2000" dirty="0">
                <a:solidFill>
                  <a:srgbClr val="17375E"/>
                </a:solidFill>
                <a:latin typeface="Calibri"/>
                <a:cs typeface="Calibri"/>
              </a:rPr>
              <a:t>th</a:t>
            </a:r>
            <a:r>
              <a:rPr sz="2000" spc="-25" dirty="0">
                <a:solidFill>
                  <a:srgbClr val="17375E"/>
                </a:solidFill>
                <a:latin typeface="Calibri"/>
                <a:cs typeface="Calibri"/>
              </a:rPr>
              <a:t>a</a:t>
            </a:r>
            <a:r>
              <a:rPr sz="2000" dirty="0">
                <a:solidFill>
                  <a:srgbClr val="17375E"/>
                </a:solidFill>
                <a:latin typeface="Calibri"/>
                <a:cs typeface="Calibri"/>
              </a:rPr>
              <a:t>t p</a:t>
            </a:r>
            <a:r>
              <a:rPr sz="2000" spc="-40" dirty="0">
                <a:solidFill>
                  <a:srgbClr val="17375E"/>
                </a:solidFill>
                <a:latin typeface="Calibri"/>
                <a:cs typeface="Calibri"/>
              </a:rPr>
              <a:t>r</a:t>
            </a:r>
            <a:r>
              <a:rPr sz="2000" spc="-5" dirty="0">
                <a:solidFill>
                  <a:srgbClr val="17375E"/>
                </a:solidFill>
                <a:latin typeface="Calibri"/>
                <a:cs typeface="Calibri"/>
              </a:rPr>
              <a:t>o</a:t>
            </a:r>
            <a:r>
              <a:rPr sz="2000" dirty="0">
                <a:solidFill>
                  <a:srgbClr val="17375E"/>
                </a:solidFill>
                <a:latin typeface="Calibri"/>
                <a:cs typeface="Calibri"/>
              </a:rPr>
              <a:t>g</a:t>
            </a:r>
            <a:r>
              <a:rPr sz="2000" spc="-40" dirty="0">
                <a:solidFill>
                  <a:srgbClr val="17375E"/>
                </a:solidFill>
                <a:latin typeface="Calibri"/>
                <a:cs typeface="Calibri"/>
              </a:rPr>
              <a:t>r</a:t>
            </a:r>
            <a:r>
              <a:rPr sz="2000" dirty="0">
                <a:solidFill>
                  <a:srgbClr val="17375E"/>
                </a:solidFill>
                <a:latin typeface="Calibri"/>
                <a:cs typeface="Calibri"/>
              </a:rPr>
              <a:t>am </a:t>
            </a:r>
            <a:r>
              <a:rPr sz="2000" spc="-5" dirty="0">
                <a:solidFill>
                  <a:srgbClr val="17375E"/>
                </a:solidFill>
                <a:latin typeface="Calibri"/>
                <a:cs typeface="Calibri"/>
              </a:rPr>
              <a:t>s</a:t>
            </a:r>
            <a:r>
              <a:rPr sz="2000" dirty="0">
                <a:solidFill>
                  <a:srgbClr val="17375E"/>
                </a:solidFill>
                <a:latin typeface="Calibri"/>
                <a:cs typeface="Calibri"/>
              </a:rPr>
              <a:t>u</a:t>
            </a:r>
            <a:r>
              <a:rPr sz="2000" spc="-10" dirty="0">
                <a:solidFill>
                  <a:srgbClr val="17375E"/>
                </a:solidFill>
                <a:latin typeface="Calibri"/>
                <a:cs typeface="Calibri"/>
              </a:rPr>
              <a:t>b</a:t>
            </a:r>
            <a:r>
              <a:rPr sz="2000" spc="-45" dirty="0">
                <a:solidFill>
                  <a:srgbClr val="17375E"/>
                </a:solidFill>
                <a:latin typeface="Calibri"/>
                <a:cs typeface="Calibri"/>
              </a:rPr>
              <a:t>s</a:t>
            </a:r>
            <a:r>
              <a:rPr sz="2000" spc="-20" dirty="0">
                <a:solidFill>
                  <a:srgbClr val="17375E"/>
                </a:solidFill>
                <a:latin typeface="Calibri"/>
                <a:cs typeface="Calibri"/>
              </a:rPr>
              <a:t>y</a:t>
            </a:r>
            <a:r>
              <a:rPr sz="2000" spc="-30" dirty="0">
                <a:solidFill>
                  <a:srgbClr val="17375E"/>
                </a:solidFill>
                <a:latin typeface="Calibri"/>
                <a:cs typeface="Calibri"/>
              </a:rPr>
              <a:t>s</a:t>
            </a:r>
            <a:r>
              <a:rPr sz="2000" spc="-25" dirty="0">
                <a:solidFill>
                  <a:srgbClr val="17375E"/>
                </a:solidFill>
                <a:latin typeface="Calibri"/>
                <a:cs typeface="Calibri"/>
              </a:rPr>
              <a:t>t</a:t>
            </a:r>
            <a:r>
              <a:rPr sz="2000" spc="-5" dirty="0">
                <a:solidFill>
                  <a:srgbClr val="17375E"/>
                </a:solidFill>
                <a:latin typeface="Calibri"/>
                <a:cs typeface="Calibri"/>
              </a:rPr>
              <a:t>e</a:t>
            </a:r>
            <a:r>
              <a:rPr sz="2000" spc="-10" dirty="0">
                <a:solidFill>
                  <a:srgbClr val="17375E"/>
                </a:solidFill>
                <a:latin typeface="Calibri"/>
                <a:cs typeface="Calibri"/>
              </a:rPr>
              <a:t>m</a:t>
            </a:r>
            <a:r>
              <a:rPr sz="2000" dirty="0">
                <a:solidFill>
                  <a:srgbClr val="17375E"/>
                </a:solidFill>
                <a:latin typeface="Calibri"/>
                <a:cs typeface="Calibri"/>
              </a:rPr>
              <a:t>.</a:t>
            </a:r>
            <a:endParaRPr sz="2000" dirty="0">
              <a:latin typeface="Calibri"/>
              <a:cs typeface="Calibri"/>
            </a:endParaRPr>
          </a:p>
          <a:p>
            <a:pPr marL="354965" indent="-342265">
              <a:lnSpc>
                <a:spcPct val="100000"/>
              </a:lnSpc>
              <a:spcBef>
                <a:spcPts val="480"/>
              </a:spcBef>
              <a:buClr>
                <a:srgbClr val="17375E"/>
              </a:buClr>
              <a:buFont typeface="Arial"/>
              <a:buChar char="•"/>
              <a:tabLst>
                <a:tab pos="355600" algn="l"/>
              </a:tabLst>
            </a:pPr>
            <a:r>
              <a:rPr sz="2000" dirty="0">
                <a:solidFill>
                  <a:srgbClr val="17375E"/>
                </a:solidFill>
                <a:latin typeface="Calibri"/>
                <a:cs typeface="Calibri"/>
              </a:rPr>
              <a:t>A</a:t>
            </a:r>
            <a:r>
              <a:rPr sz="2000" spc="-15" dirty="0">
                <a:solidFill>
                  <a:srgbClr val="17375E"/>
                </a:solidFill>
                <a:latin typeface="Calibri"/>
                <a:cs typeface="Calibri"/>
              </a:rPr>
              <a:t> </a:t>
            </a:r>
            <a:r>
              <a:rPr sz="2000" dirty="0">
                <a:solidFill>
                  <a:srgbClr val="17375E"/>
                </a:solidFill>
                <a:latin typeface="Calibri"/>
                <a:cs typeface="Calibri"/>
              </a:rPr>
              <a:t>n</a:t>
            </a:r>
            <a:r>
              <a:rPr sz="2000" spc="-40" dirty="0">
                <a:solidFill>
                  <a:srgbClr val="17375E"/>
                </a:solidFill>
                <a:latin typeface="Calibri"/>
                <a:cs typeface="Calibri"/>
              </a:rPr>
              <a:t>a</a:t>
            </a:r>
            <a:r>
              <a:rPr sz="2000" spc="-10" dirty="0">
                <a:solidFill>
                  <a:srgbClr val="17375E"/>
                </a:solidFill>
                <a:latin typeface="Calibri"/>
                <a:cs typeface="Calibri"/>
              </a:rPr>
              <a:t>v</a:t>
            </a:r>
            <a:r>
              <a:rPr sz="2000" spc="-5" dirty="0">
                <a:solidFill>
                  <a:srgbClr val="17375E"/>
                </a:solidFill>
                <a:latin typeface="Calibri"/>
                <a:cs typeface="Calibri"/>
              </a:rPr>
              <a:t>i</a:t>
            </a:r>
            <a:r>
              <a:rPr sz="2000" spc="-35" dirty="0">
                <a:solidFill>
                  <a:srgbClr val="17375E"/>
                </a:solidFill>
                <a:latin typeface="Calibri"/>
                <a:cs typeface="Calibri"/>
              </a:rPr>
              <a:t>g</a:t>
            </a:r>
            <a:r>
              <a:rPr sz="2000" spc="-25" dirty="0">
                <a:solidFill>
                  <a:srgbClr val="17375E"/>
                </a:solidFill>
                <a:latin typeface="Calibri"/>
                <a:cs typeface="Calibri"/>
              </a:rPr>
              <a:t>a</a:t>
            </a:r>
            <a:r>
              <a:rPr sz="2000" dirty="0">
                <a:solidFill>
                  <a:srgbClr val="17375E"/>
                </a:solidFill>
                <a:latin typeface="Calibri"/>
                <a:cs typeface="Calibri"/>
              </a:rPr>
              <a:t>t</a:t>
            </a:r>
            <a:r>
              <a:rPr sz="2000" spc="-5" dirty="0">
                <a:solidFill>
                  <a:srgbClr val="17375E"/>
                </a:solidFill>
                <a:latin typeface="Calibri"/>
                <a:cs typeface="Calibri"/>
              </a:rPr>
              <a:t>io</a:t>
            </a:r>
            <a:r>
              <a:rPr sz="2000" dirty="0">
                <a:solidFill>
                  <a:srgbClr val="17375E"/>
                </a:solidFill>
                <a:latin typeface="Calibri"/>
                <a:cs typeface="Calibri"/>
              </a:rPr>
              <a:t>n</a:t>
            </a:r>
            <a:r>
              <a:rPr sz="2000" spc="5" dirty="0">
                <a:solidFill>
                  <a:srgbClr val="17375E"/>
                </a:solidFill>
                <a:latin typeface="Calibri"/>
                <a:cs typeface="Calibri"/>
              </a:rPr>
              <a:t> </a:t>
            </a:r>
            <a:r>
              <a:rPr sz="2000" spc="-10" dirty="0">
                <a:solidFill>
                  <a:srgbClr val="17375E"/>
                </a:solidFill>
                <a:latin typeface="Calibri"/>
                <a:cs typeface="Calibri"/>
              </a:rPr>
              <a:t>m</a:t>
            </a:r>
            <a:r>
              <a:rPr sz="2000" spc="-5" dirty="0">
                <a:solidFill>
                  <a:srgbClr val="17375E"/>
                </a:solidFill>
                <a:latin typeface="Calibri"/>
                <a:cs typeface="Calibri"/>
              </a:rPr>
              <a:t>e</a:t>
            </a:r>
            <a:r>
              <a:rPr sz="2000" dirty="0">
                <a:solidFill>
                  <a:srgbClr val="17375E"/>
                </a:solidFill>
                <a:latin typeface="Calibri"/>
                <a:cs typeface="Calibri"/>
              </a:rPr>
              <a:t>nu</a:t>
            </a:r>
            <a:r>
              <a:rPr sz="2000" spc="-10" dirty="0">
                <a:solidFill>
                  <a:srgbClr val="17375E"/>
                </a:solidFill>
                <a:latin typeface="Calibri"/>
                <a:cs typeface="Calibri"/>
              </a:rPr>
              <a:t> </a:t>
            </a:r>
            <a:r>
              <a:rPr sz="2000" spc="-5" dirty="0">
                <a:solidFill>
                  <a:srgbClr val="17375E"/>
                </a:solidFill>
                <a:latin typeface="Calibri"/>
                <a:cs typeface="Calibri"/>
              </a:rPr>
              <a:t>i</a:t>
            </a:r>
            <a:r>
              <a:rPr sz="2000" dirty="0">
                <a:solidFill>
                  <a:srgbClr val="17375E"/>
                </a:solidFill>
                <a:latin typeface="Calibri"/>
                <a:cs typeface="Calibri"/>
              </a:rPr>
              <a:t>s</a:t>
            </a:r>
            <a:r>
              <a:rPr sz="2000" spc="10" dirty="0">
                <a:solidFill>
                  <a:srgbClr val="17375E"/>
                </a:solidFill>
                <a:latin typeface="Calibri"/>
                <a:cs typeface="Calibri"/>
              </a:rPr>
              <a:t> </a:t>
            </a:r>
            <a:r>
              <a:rPr sz="2000" spc="-5" dirty="0">
                <a:solidFill>
                  <a:srgbClr val="17375E"/>
                </a:solidFill>
                <a:latin typeface="Calibri"/>
                <a:cs typeface="Calibri"/>
              </a:rPr>
              <a:t>o</a:t>
            </a:r>
            <a:r>
              <a:rPr sz="2000" dirty="0">
                <a:solidFill>
                  <a:srgbClr val="17375E"/>
                </a:solidFill>
                <a:latin typeface="Calibri"/>
                <a:cs typeface="Calibri"/>
              </a:rPr>
              <a:t>n</a:t>
            </a:r>
            <a:r>
              <a:rPr sz="2000" spc="-20" dirty="0">
                <a:solidFill>
                  <a:srgbClr val="17375E"/>
                </a:solidFill>
                <a:latin typeface="Calibri"/>
                <a:cs typeface="Calibri"/>
              </a:rPr>
              <a:t> </a:t>
            </a:r>
            <a:r>
              <a:rPr sz="2000" dirty="0">
                <a:solidFill>
                  <a:srgbClr val="17375E"/>
                </a:solidFill>
                <a:latin typeface="Calibri"/>
                <a:cs typeface="Calibri"/>
              </a:rPr>
              <a:t>the </a:t>
            </a:r>
            <a:r>
              <a:rPr sz="2000" spc="-5" dirty="0">
                <a:solidFill>
                  <a:srgbClr val="17375E"/>
                </a:solidFill>
                <a:latin typeface="Calibri"/>
                <a:cs typeface="Calibri"/>
              </a:rPr>
              <a:t>l</a:t>
            </a:r>
            <a:r>
              <a:rPr sz="2000" spc="-15" dirty="0">
                <a:solidFill>
                  <a:srgbClr val="17375E"/>
                </a:solidFill>
                <a:latin typeface="Calibri"/>
                <a:cs typeface="Calibri"/>
              </a:rPr>
              <a:t>e</a:t>
            </a:r>
            <a:r>
              <a:rPr sz="2000" spc="-5" dirty="0">
                <a:solidFill>
                  <a:srgbClr val="17375E"/>
                </a:solidFill>
                <a:latin typeface="Calibri"/>
                <a:cs typeface="Calibri"/>
              </a:rPr>
              <a:t>f</a:t>
            </a:r>
            <a:r>
              <a:rPr sz="2000" dirty="0">
                <a:solidFill>
                  <a:srgbClr val="17375E"/>
                </a:solidFill>
                <a:latin typeface="Calibri"/>
                <a:cs typeface="Calibri"/>
              </a:rPr>
              <a:t>t </a:t>
            </a:r>
            <a:r>
              <a:rPr sz="2000" spc="-5" dirty="0">
                <a:solidFill>
                  <a:srgbClr val="17375E"/>
                </a:solidFill>
                <a:latin typeface="Calibri"/>
                <a:cs typeface="Calibri"/>
              </a:rPr>
              <a:t>si</a:t>
            </a:r>
            <a:r>
              <a:rPr sz="2000" dirty="0">
                <a:solidFill>
                  <a:srgbClr val="17375E"/>
                </a:solidFill>
                <a:latin typeface="Calibri"/>
                <a:cs typeface="Calibri"/>
              </a:rPr>
              <a:t>de</a:t>
            </a:r>
            <a:r>
              <a:rPr sz="2000" spc="10" dirty="0">
                <a:solidFill>
                  <a:srgbClr val="17375E"/>
                </a:solidFill>
                <a:latin typeface="Calibri"/>
                <a:cs typeface="Calibri"/>
              </a:rPr>
              <a:t> </a:t>
            </a:r>
            <a:r>
              <a:rPr sz="2000" spc="-5" dirty="0">
                <a:solidFill>
                  <a:srgbClr val="17375E"/>
                </a:solidFill>
                <a:latin typeface="Calibri"/>
                <a:cs typeface="Calibri"/>
              </a:rPr>
              <a:t>o</a:t>
            </a:r>
            <a:r>
              <a:rPr sz="2000" dirty="0">
                <a:solidFill>
                  <a:srgbClr val="17375E"/>
                </a:solidFill>
                <a:latin typeface="Calibri"/>
                <a:cs typeface="Calibri"/>
              </a:rPr>
              <a:t>f</a:t>
            </a:r>
            <a:r>
              <a:rPr sz="2000" spc="-10" dirty="0">
                <a:solidFill>
                  <a:srgbClr val="17375E"/>
                </a:solidFill>
                <a:latin typeface="Calibri"/>
                <a:cs typeface="Calibri"/>
              </a:rPr>
              <a:t> </a:t>
            </a:r>
            <a:r>
              <a:rPr sz="2000" dirty="0">
                <a:solidFill>
                  <a:srgbClr val="17375E"/>
                </a:solidFill>
                <a:latin typeface="Calibri"/>
                <a:cs typeface="Calibri"/>
              </a:rPr>
              <a:t>the</a:t>
            </a:r>
            <a:r>
              <a:rPr sz="2000" spc="-15" dirty="0">
                <a:solidFill>
                  <a:srgbClr val="17375E"/>
                </a:solidFill>
                <a:latin typeface="Calibri"/>
                <a:cs typeface="Calibri"/>
              </a:rPr>
              <a:t> </a:t>
            </a:r>
            <a:r>
              <a:rPr sz="2000" dirty="0">
                <a:solidFill>
                  <a:srgbClr val="17375E"/>
                </a:solidFill>
                <a:latin typeface="Calibri"/>
                <a:cs typeface="Calibri"/>
              </a:rPr>
              <a:t>p</a:t>
            </a:r>
            <a:r>
              <a:rPr sz="2000" spc="-40" dirty="0">
                <a:solidFill>
                  <a:srgbClr val="17375E"/>
                </a:solidFill>
                <a:latin typeface="Calibri"/>
                <a:cs typeface="Calibri"/>
              </a:rPr>
              <a:t>r</a:t>
            </a:r>
            <a:r>
              <a:rPr sz="2000" spc="-5" dirty="0">
                <a:solidFill>
                  <a:srgbClr val="17375E"/>
                </a:solidFill>
                <a:latin typeface="Calibri"/>
                <a:cs typeface="Calibri"/>
              </a:rPr>
              <a:t>o</a:t>
            </a:r>
            <a:r>
              <a:rPr sz="2000" dirty="0">
                <a:solidFill>
                  <a:srgbClr val="17375E"/>
                </a:solidFill>
                <a:latin typeface="Calibri"/>
                <a:cs typeface="Calibri"/>
              </a:rPr>
              <a:t>g</a:t>
            </a:r>
            <a:r>
              <a:rPr sz="2000" spc="-40" dirty="0">
                <a:solidFill>
                  <a:srgbClr val="17375E"/>
                </a:solidFill>
                <a:latin typeface="Calibri"/>
                <a:cs typeface="Calibri"/>
              </a:rPr>
              <a:t>r</a:t>
            </a:r>
            <a:r>
              <a:rPr sz="2000" dirty="0">
                <a:solidFill>
                  <a:srgbClr val="17375E"/>
                </a:solidFill>
                <a:latin typeface="Calibri"/>
                <a:cs typeface="Calibri"/>
              </a:rPr>
              <a:t>am</a:t>
            </a:r>
            <a:r>
              <a:rPr sz="2000" spc="-15" dirty="0">
                <a:solidFill>
                  <a:srgbClr val="17375E"/>
                </a:solidFill>
                <a:latin typeface="Calibri"/>
                <a:cs typeface="Calibri"/>
              </a:rPr>
              <a:t> </a:t>
            </a:r>
            <a:r>
              <a:rPr sz="2000" spc="-5" dirty="0">
                <a:solidFill>
                  <a:srgbClr val="17375E"/>
                </a:solidFill>
                <a:latin typeface="Calibri"/>
                <a:cs typeface="Calibri"/>
              </a:rPr>
              <a:t>s</a:t>
            </a:r>
            <a:r>
              <a:rPr sz="2000" dirty="0">
                <a:solidFill>
                  <a:srgbClr val="17375E"/>
                </a:solidFill>
                <a:latin typeface="Calibri"/>
                <a:cs typeface="Calibri"/>
              </a:rPr>
              <a:t>u</a:t>
            </a:r>
            <a:r>
              <a:rPr sz="2000" spc="-10" dirty="0">
                <a:solidFill>
                  <a:srgbClr val="17375E"/>
                </a:solidFill>
                <a:latin typeface="Calibri"/>
                <a:cs typeface="Calibri"/>
              </a:rPr>
              <a:t>b</a:t>
            </a:r>
            <a:r>
              <a:rPr sz="2000" spc="-45" dirty="0">
                <a:solidFill>
                  <a:srgbClr val="17375E"/>
                </a:solidFill>
                <a:latin typeface="Calibri"/>
                <a:cs typeface="Calibri"/>
              </a:rPr>
              <a:t>s</a:t>
            </a:r>
            <a:r>
              <a:rPr sz="2000" spc="-20" dirty="0">
                <a:solidFill>
                  <a:srgbClr val="17375E"/>
                </a:solidFill>
                <a:latin typeface="Calibri"/>
                <a:cs typeface="Calibri"/>
              </a:rPr>
              <a:t>y</a:t>
            </a:r>
            <a:r>
              <a:rPr sz="2000" spc="-30" dirty="0">
                <a:solidFill>
                  <a:srgbClr val="17375E"/>
                </a:solidFill>
                <a:latin typeface="Calibri"/>
                <a:cs typeface="Calibri"/>
              </a:rPr>
              <a:t>s</a:t>
            </a:r>
            <a:r>
              <a:rPr sz="2000" spc="-25" dirty="0">
                <a:solidFill>
                  <a:srgbClr val="17375E"/>
                </a:solidFill>
                <a:latin typeface="Calibri"/>
                <a:cs typeface="Calibri"/>
              </a:rPr>
              <a:t>t</a:t>
            </a:r>
            <a:r>
              <a:rPr sz="2000" spc="-5" dirty="0">
                <a:solidFill>
                  <a:srgbClr val="17375E"/>
                </a:solidFill>
                <a:latin typeface="Calibri"/>
                <a:cs typeface="Calibri"/>
              </a:rPr>
              <a:t>e</a:t>
            </a:r>
            <a:r>
              <a:rPr sz="2000" dirty="0">
                <a:solidFill>
                  <a:srgbClr val="17375E"/>
                </a:solidFill>
                <a:latin typeface="Calibri"/>
                <a:cs typeface="Calibri"/>
              </a:rPr>
              <a:t>m</a:t>
            </a:r>
            <a:r>
              <a:rPr sz="2000" spc="5" dirty="0">
                <a:solidFill>
                  <a:srgbClr val="17375E"/>
                </a:solidFill>
                <a:latin typeface="Calibri"/>
                <a:cs typeface="Calibri"/>
              </a:rPr>
              <a:t> </a:t>
            </a:r>
            <a:r>
              <a:rPr sz="2000" spc="-5" dirty="0">
                <a:solidFill>
                  <a:srgbClr val="17375E"/>
                </a:solidFill>
                <a:latin typeface="Calibri"/>
                <a:cs typeface="Calibri"/>
              </a:rPr>
              <a:t>s</a:t>
            </a:r>
            <a:r>
              <a:rPr sz="2000" dirty="0">
                <a:solidFill>
                  <a:srgbClr val="17375E"/>
                </a:solidFill>
                <a:latin typeface="Calibri"/>
                <a:cs typeface="Calibri"/>
              </a:rPr>
              <a:t>c</a:t>
            </a:r>
            <a:r>
              <a:rPr sz="2000" spc="-30" dirty="0">
                <a:solidFill>
                  <a:srgbClr val="17375E"/>
                </a:solidFill>
                <a:latin typeface="Calibri"/>
                <a:cs typeface="Calibri"/>
              </a:rPr>
              <a:t>r</a:t>
            </a:r>
            <a:r>
              <a:rPr sz="2000" spc="-5" dirty="0">
                <a:solidFill>
                  <a:srgbClr val="17375E"/>
                </a:solidFill>
                <a:latin typeface="Calibri"/>
                <a:cs typeface="Calibri"/>
              </a:rPr>
              <a:t>ee</a:t>
            </a:r>
            <a:r>
              <a:rPr sz="2000" dirty="0">
                <a:solidFill>
                  <a:srgbClr val="17375E"/>
                </a:solidFill>
                <a:latin typeface="Calibri"/>
                <a:cs typeface="Calibri"/>
              </a:rPr>
              <a:t>n.</a:t>
            </a:r>
            <a:endParaRPr sz="2000" dirty="0">
              <a:latin typeface="Calibri"/>
              <a:cs typeface="Calibri"/>
            </a:endParaRPr>
          </a:p>
          <a:p>
            <a:pPr marL="354965" marR="1123315" indent="-342265">
              <a:lnSpc>
                <a:spcPct val="100000"/>
              </a:lnSpc>
              <a:spcBef>
                <a:spcPts val="480"/>
              </a:spcBef>
              <a:buClr>
                <a:srgbClr val="17375E"/>
              </a:buClr>
              <a:buFont typeface="Arial"/>
              <a:buChar char="•"/>
              <a:tabLst>
                <a:tab pos="355600" algn="l"/>
              </a:tabLst>
            </a:pPr>
            <a:r>
              <a:rPr sz="2000" dirty="0">
                <a:solidFill>
                  <a:srgbClr val="17375E"/>
                </a:solidFill>
                <a:latin typeface="Calibri"/>
                <a:cs typeface="Calibri"/>
              </a:rPr>
              <a:t>A</a:t>
            </a:r>
            <a:r>
              <a:rPr sz="2000" spc="-20" dirty="0">
                <a:solidFill>
                  <a:srgbClr val="17375E"/>
                </a:solidFill>
                <a:latin typeface="Calibri"/>
                <a:cs typeface="Calibri"/>
              </a:rPr>
              <a:t> </a:t>
            </a:r>
            <a:r>
              <a:rPr sz="2000" b="1" spc="-5" dirty="0">
                <a:solidFill>
                  <a:srgbClr val="17375E"/>
                </a:solidFill>
                <a:latin typeface="Calibri"/>
                <a:cs typeface="Calibri"/>
              </a:rPr>
              <a:t>C</a:t>
            </a:r>
            <a:r>
              <a:rPr sz="2000" b="1" dirty="0">
                <a:solidFill>
                  <a:srgbClr val="17375E"/>
                </a:solidFill>
                <a:latin typeface="Calibri"/>
                <a:cs typeface="Calibri"/>
              </a:rPr>
              <a:t>ou</a:t>
            </a:r>
            <a:r>
              <a:rPr sz="2000" b="1" spc="-20" dirty="0">
                <a:solidFill>
                  <a:srgbClr val="17375E"/>
                </a:solidFill>
                <a:latin typeface="Calibri"/>
                <a:cs typeface="Calibri"/>
              </a:rPr>
              <a:t>n</a:t>
            </a:r>
            <a:r>
              <a:rPr sz="2000" b="1" dirty="0">
                <a:solidFill>
                  <a:srgbClr val="17375E"/>
                </a:solidFill>
                <a:latin typeface="Calibri"/>
                <a:cs typeface="Calibri"/>
              </a:rPr>
              <a:t>t</a:t>
            </a:r>
            <a:r>
              <a:rPr sz="2000" b="1" spc="-5" dirty="0">
                <a:solidFill>
                  <a:srgbClr val="17375E"/>
                </a:solidFill>
                <a:latin typeface="Calibri"/>
                <a:cs typeface="Calibri"/>
              </a:rPr>
              <a:t>y-Di</a:t>
            </a:r>
            <a:r>
              <a:rPr sz="2000" b="1" spc="-20" dirty="0">
                <a:solidFill>
                  <a:srgbClr val="17375E"/>
                </a:solidFill>
                <a:latin typeface="Calibri"/>
                <a:cs typeface="Calibri"/>
              </a:rPr>
              <a:t>s</a:t>
            </a:r>
            <a:r>
              <a:rPr sz="2000" b="1" dirty="0">
                <a:solidFill>
                  <a:srgbClr val="17375E"/>
                </a:solidFill>
                <a:latin typeface="Calibri"/>
                <a:cs typeface="Calibri"/>
              </a:rPr>
              <a:t>t</a:t>
            </a:r>
            <a:r>
              <a:rPr sz="2000" b="1" spc="-5" dirty="0">
                <a:solidFill>
                  <a:srgbClr val="17375E"/>
                </a:solidFill>
                <a:latin typeface="Calibri"/>
                <a:cs typeface="Calibri"/>
              </a:rPr>
              <a:t>ri</a:t>
            </a:r>
            <a:r>
              <a:rPr sz="2000" b="1" dirty="0">
                <a:solidFill>
                  <a:srgbClr val="17375E"/>
                </a:solidFill>
                <a:latin typeface="Calibri"/>
                <a:cs typeface="Calibri"/>
              </a:rPr>
              <a:t>ct</a:t>
            </a:r>
            <a:r>
              <a:rPr sz="2000" b="1" spc="-35" dirty="0">
                <a:solidFill>
                  <a:srgbClr val="17375E"/>
                </a:solidFill>
                <a:latin typeface="Calibri"/>
                <a:cs typeface="Calibri"/>
              </a:rPr>
              <a:t> </a:t>
            </a:r>
            <a:r>
              <a:rPr sz="2000" b="1" dirty="0">
                <a:solidFill>
                  <a:srgbClr val="17375E"/>
                </a:solidFill>
                <a:latin typeface="Calibri"/>
                <a:cs typeface="Calibri"/>
              </a:rPr>
              <a:t>Numb</a:t>
            </a:r>
            <a:r>
              <a:rPr sz="2000" b="1" spc="-5" dirty="0">
                <a:solidFill>
                  <a:srgbClr val="17375E"/>
                </a:solidFill>
                <a:latin typeface="Calibri"/>
                <a:cs typeface="Calibri"/>
              </a:rPr>
              <a:t>e</a:t>
            </a:r>
            <a:r>
              <a:rPr sz="2000" b="1" dirty="0">
                <a:solidFill>
                  <a:srgbClr val="17375E"/>
                </a:solidFill>
                <a:latin typeface="Calibri"/>
                <a:cs typeface="Calibri"/>
              </a:rPr>
              <a:t>r</a:t>
            </a:r>
            <a:r>
              <a:rPr sz="2000" b="1" spc="-20" dirty="0">
                <a:solidFill>
                  <a:srgbClr val="17375E"/>
                </a:solidFill>
                <a:latin typeface="Calibri"/>
                <a:cs typeface="Calibri"/>
              </a:rPr>
              <a:t> </a:t>
            </a:r>
            <a:r>
              <a:rPr sz="2000" dirty="0">
                <a:solidFill>
                  <a:srgbClr val="17375E"/>
                </a:solidFill>
                <a:latin typeface="Calibri"/>
                <a:cs typeface="Calibri"/>
              </a:rPr>
              <a:t>b</a:t>
            </a:r>
            <a:r>
              <a:rPr sz="2000" spc="-40" dirty="0">
                <a:solidFill>
                  <a:srgbClr val="17375E"/>
                </a:solidFill>
                <a:latin typeface="Calibri"/>
                <a:cs typeface="Calibri"/>
              </a:rPr>
              <a:t>o</a:t>
            </a:r>
            <a:r>
              <a:rPr sz="2000" dirty="0">
                <a:solidFill>
                  <a:srgbClr val="17375E"/>
                </a:solidFill>
                <a:latin typeface="Calibri"/>
                <a:cs typeface="Calibri"/>
              </a:rPr>
              <a:t>x</a:t>
            </a:r>
            <a:r>
              <a:rPr sz="2000" spc="-30" dirty="0">
                <a:solidFill>
                  <a:srgbClr val="17375E"/>
                </a:solidFill>
                <a:latin typeface="Calibri"/>
                <a:cs typeface="Calibri"/>
              </a:rPr>
              <a:t> </a:t>
            </a:r>
            <a:r>
              <a:rPr sz="2000" dirty="0">
                <a:solidFill>
                  <a:srgbClr val="17375E"/>
                </a:solidFill>
                <a:latin typeface="Calibri"/>
                <a:cs typeface="Calibri"/>
              </a:rPr>
              <a:t>and</a:t>
            </a:r>
            <a:r>
              <a:rPr sz="2000" spc="-10" dirty="0">
                <a:solidFill>
                  <a:srgbClr val="17375E"/>
                </a:solidFill>
                <a:latin typeface="Calibri"/>
                <a:cs typeface="Calibri"/>
              </a:rPr>
              <a:t> </a:t>
            </a:r>
            <a:r>
              <a:rPr sz="2000" dirty="0">
                <a:solidFill>
                  <a:srgbClr val="17375E"/>
                </a:solidFill>
                <a:latin typeface="Calibri"/>
                <a:cs typeface="Calibri"/>
              </a:rPr>
              <a:t>a</a:t>
            </a:r>
            <a:r>
              <a:rPr sz="2000" spc="5" dirty="0">
                <a:solidFill>
                  <a:srgbClr val="17375E"/>
                </a:solidFill>
                <a:latin typeface="Calibri"/>
                <a:cs typeface="Calibri"/>
              </a:rPr>
              <a:t> </a:t>
            </a:r>
            <a:r>
              <a:rPr sz="2000" b="1" dirty="0">
                <a:solidFill>
                  <a:srgbClr val="17375E"/>
                </a:solidFill>
                <a:latin typeface="Calibri"/>
                <a:cs typeface="Calibri"/>
              </a:rPr>
              <a:t>School</a:t>
            </a:r>
            <a:r>
              <a:rPr sz="2000" b="1" spc="-25" dirty="0">
                <a:solidFill>
                  <a:srgbClr val="17375E"/>
                </a:solidFill>
                <a:latin typeface="Calibri"/>
                <a:cs typeface="Calibri"/>
              </a:rPr>
              <a:t> </a:t>
            </a:r>
            <a:r>
              <a:rPr sz="2000" b="1" spc="-155" dirty="0">
                <a:solidFill>
                  <a:srgbClr val="17375E"/>
                </a:solidFill>
                <a:latin typeface="Calibri"/>
                <a:cs typeface="Calibri"/>
              </a:rPr>
              <a:t>Y</a:t>
            </a:r>
            <a:r>
              <a:rPr sz="2000" b="1" spc="-5" dirty="0">
                <a:solidFill>
                  <a:srgbClr val="17375E"/>
                </a:solidFill>
                <a:latin typeface="Calibri"/>
                <a:cs typeface="Calibri"/>
              </a:rPr>
              <a:t>e</a:t>
            </a:r>
            <a:r>
              <a:rPr sz="2000" b="1" spc="-10" dirty="0">
                <a:solidFill>
                  <a:srgbClr val="17375E"/>
                </a:solidFill>
                <a:latin typeface="Calibri"/>
                <a:cs typeface="Calibri"/>
              </a:rPr>
              <a:t>a</a:t>
            </a:r>
            <a:r>
              <a:rPr sz="2000" b="1" dirty="0">
                <a:solidFill>
                  <a:srgbClr val="17375E"/>
                </a:solidFill>
                <a:latin typeface="Calibri"/>
                <a:cs typeface="Calibri"/>
              </a:rPr>
              <a:t>r</a:t>
            </a:r>
            <a:r>
              <a:rPr sz="2000" b="1" spc="-15" dirty="0">
                <a:solidFill>
                  <a:srgbClr val="17375E"/>
                </a:solidFill>
                <a:latin typeface="Calibri"/>
                <a:cs typeface="Calibri"/>
              </a:rPr>
              <a:t> </a:t>
            </a:r>
            <a:r>
              <a:rPr sz="2000" dirty="0">
                <a:solidFill>
                  <a:srgbClr val="17375E"/>
                </a:solidFill>
                <a:latin typeface="Calibri"/>
                <a:cs typeface="Calibri"/>
              </a:rPr>
              <a:t>b</a:t>
            </a:r>
            <a:r>
              <a:rPr sz="2000" spc="-40" dirty="0">
                <a:solidFill>
                  <a:srgbClr val="17375E"/>
                </a:solidFill>
                <a:latin typeface="Calibri"/>
                <a:cs typeface="Calibri"/>
              </a:rPr>
              <a:t>o</a:t>
            </a:r>
            <a:r>
              <a:rPr sz="2000" dirty="0">
                <a:solidFill>
                  <a:srgbClr val="17375E"/>
                </a:solidFill>
                <a:latin typeface="Calibri"/>
                <a:cs typeface="Calibri"/>
              </a:rPr>
              <a:t>x</a:t>
            </a:r>
            <a:r>
              <a:rPr sz="2000" spc="-15" dirty="0">
                <a:solidFill>
                  <a:srgbClr val="17375E"/>
                </a:solidFill>
                <a:latin typeface="Calibri"/>
                <a:cs typeface="Calibri"/>
              </a:rPr>
              <a:t> </a:t>
            </a:r>
            <a:r>
              <a:rPr sz="2000" dirty="0">
                <a:solidFill>
                  <a:srgbClr val="17375E"/>
                </a:solidFill>
                <a:latin typeface="Calibri"/>
                <a:cs typeface="Calibri"/>
              </a:rPr>
              <a:t>a</a:t>
            </a:r>
            <a:r>
              <a:rPr sz="2000" spc="-30" dirty="0">
                <a:solidFill>
                  <a:srgbClr val="17375E"/>
                </a:solidFill>
                <a:latin typeface="Calibri"/>
                <a:cs typeface="Calibri"/>
              </a:rPr>
              <a:t>r</a:t>
            </a:r>
            <a:r>
              <a:rPr sz="2000" dirty="0">
                <a:solidFill>
                  <a:srgbClr val="17375E"/>
                </a:solidFill>
                <a:latin typeface="Calibri"/>
                <a:cs typeface="Calibri"/>
              </a:rPr>
              <a:t>e </a:t>
            </a:r>
            <a:r>
              <a:rPr sz="2000" spc="-5" dirty="0">
                <a:solidFill>
                  <a:srgbClr val="17375E"/>
                </a:solidFill>
                <a:latin typeface="Calibri"/>
                <a:cs typeface="Calibri"/>
              </a:rPr>
              <a:t>i</a:t>
            </a:r>
            <a:r>
              <a:rPr sz="2000" dirty="0">
                <a:solidFill>
                  <a:srgbClr val="17375E"/>
                </a:solidFill>
                <a:latin typeface="Calibri"/>
                <a:cs typeface="Calibri"/>
              </a:rPr>
              <a:t>n</a:t>
            </a:r>
            <a:r>
              <a:rPr sz="2000" spc="-5" dirty="0">
                <a:solidFill>
                  <a:srgbClr val="17375E"/>
                </a:solidFill>
                <a:latin typeface="Calibri"/>
                <a:cs typeface="Calibri"/>
              </a:rPr>
              <a:t> </a:t>
            </a:r>
            <a:r>
              <a:rPr sz="2000" dirty="0">
                <a:solidFill>
                  <a:srgbClr val="17375E"/>
                </a:solidFill>
                <a:latin typeface="Calibri"/>
                <a:cs typeface="Calibri"/>
              </a:rPr>
              <a:t>the </a:t>
            </a:r>
            <a:r>
              <a:rPr sz="2000" spc="-30" dirty="0">
                <a:solidFill>
                  <a:srgbClr val="17375E"/>
                </a:solidFill>
                <a:latin typeface="Calibri"/>
                <a:cs typeface="Calibri"/>
              </a:rPr>
              <a:t>r</a:t>
            </a:r>
            <a:r>
              <a:rPr sz="2000" spc="-5" dirty="0">
                <a:solidFill>
                  <a:srgbClr val="17375E"/>
                </a:solidFill>
                <a:latin typeface="Calibri"/>
                <a:cs typeface="Calibri"/>
              </a:rPr>
              <a:t>e</a:t>
            </a:r>
            <a:r>
              <a:rPr sz="2000" dirty="0">
                <a:solidFill>
                  <a:srgbClr val="17375E"/>
                </a:solidFill>
                <a:latin typeface="Calibri"/>
                <a:cs typeface="Calibri"/>
              </a:rPr>
              <a:t>d </a:t>
            </a:r>
            <a:r>
              <a:rPr sz="2000" spc="-25" dirty="0">
                <a:solidFill>
                  <a:srgbClr val="17375E"/>
                </a:solidFill>
                <a:latin typeface="Calibri"/>
                <a:cs typeface="Calibri"/>
              </a:rPr>
              <a:t>F</a:t>
            </a:r>
            <a:r>
              <a:rPr sz="2000" dirty="0">
                <a:solidFill>
                  <a:srgbClr val="17375E"/>
                </a:solidFill>
                <a:latin typeface="Calibri"/>
                <a:cs typeface="Calibri"/>
              </a:rPr>
              <a:t>SP</a:t>
            </a:r>
            <a:r>
              <a:rPr sz="2000" spc="-15" dirty="0">
                <a:solidFill>
                  <a:srgbClr val="17375E"/>
                </a:solidFill>
                <a:latin typeface="Calibri"/>
                <a:cs typeface="Calibri"/>
              </a:rPr>
              <a:t> </a:t>
            </a:r>
            <a:r>
              <a:rPr sz="2000" spc="-25" dirty="0">
                <a:solidFill>
                  <a:srgbClr val="17375E"/>
                </a:solidFill>
                <a:latin typeface="Calibri"/>
                <a:cs typeface="Calibri"/>
              </a:rPr>
              <a:t>S</a:t>
            </a:r>
            <a:r>
              <a:rPr sz="2000" spc="-20" dirty="0">
                <a:solidFill>
                  <a:srgbClr val="17375E"/>
                </a:solidFill>
                <a:latin typeface="Calibri"/>
                <a:cs typeface="Calibri"/>
              </a:rPr>
              <a:t>y</a:t>
            </a:r>
            <a:r>
              <a:rPr sz="2000" spc="-30" dirty="0">
                <a:solidFill>
                  <a:srgbClr val="17375E"/>
                </a:solidFill>
                <a:latin typeface="Calibri"/>
                <a:cs typeface="Calibri"/>
              </a:rPr>
              <a:t>s</a:t>
            </a:r>
            <a:r>
              <a:rPr sz="2000" spc="-25" dirty="0">
                <a:solidFill>
                  <a:srgbClr val="17375E"/>
                </a:solidFill>
                <a:latin typeface="Calibri"/>
                <a:cs typeface="Calibri"/>
              </a:rPr>
              <a:t>t</a:t>
            </a:r>
            <a:r>
              <a:rPr sz="2000" spc="-5" dirty="0">
                <a:solidFill>
                  <a:srgbClr val="17375E"/>
                </a:solidFill>
                <a:latin typeface="Calibri"/>
                <a:cs typeface="Calibri"/>
              </a:rPr>
              <a:t>e</a:t>
            </a:r>
            <a:r>
              <a:rPr sz="2000" dirty="0">
                <a:solidFill>
                  <a:srgbClr val="17375E"/>
                </a:solidFill>
                <a:latin typeface="Calibri"/>
                <a:cs typeface="Calibri"/>
              </a:rPr>
              <a:t>m</a:t>
            </a:r>
            <a:r>
              <a:rPr sz="2000" spc="10" dirty="0">
                <a:solidFill>
                  <a:srgbClr val="17375E"/>
                </a:solidFill>
                <a:latin typeface="Calibri"/>
                <a:cs typeface="Calibri"/>
              </a:rPr>
              <a:t> </a:t>
            </a:r>
            <a:r>
              <a:rPr sz="2000" spc="-10" dirty="0">
                <a:solidFill>
                  <a:srgbClr val="17375E"/>
                </a:solidFill>
                <a:latin typeface="Calibri"/>
                <a:cs typeface="Calibri"/>
              </a:rPr>
              <a:t>m</a:t>
            </a:r>
            <a:r>
              <a:rPr sz="2000" spc="-5" dirty="0">
                <a:solidFill>
                  <a:srgbClr val="17375E"/>
                </a:solidFill>
                <a:latin typeface="Calibri"/>
                <a:cs typeface="Calibri"/>
              </a:rPr>
              <a:t>e</a:t>
            </a:r>
            <a:r>
              <a:rPr sz="2000" dirty="0">
                <a:solidFill>
                  <a:srgbClr val="17375E"/>
                </a:solidFill>
                <a:latin typeface="Calibri"/>
                <a:cs typeface="Calibri"/>
              </a:rPr>
              <a:t>nu</a:t>
            </a:r>
            <a:r>
              <a:rPr sz="2000" spc="-10" dirty="0">
                <a:solidFill>
                  <a:srgbClr val="17375E"/>
                </a:solidFill>
                <a:latin typeface="Calibri"/>
                <a:cs typeface="Calibri"/>
              </a:rPr>
              <a:t> </a:t>
            </a:r>
            <a:r>
              <a:rPr sz="2000" dirty="0">
                <a:solidFill>
                  <a:srgbClr val="17375E"/>
                </a:solidFill>
                <a:latin typeface="Calibri"/>
                <a:cs typeface="Calibri"/>
              </a:rPr>
              <a:t>bar</a:t>
            </a:r>
            <a:r>
              <a:rPr sz="2000" spc="-15" dirty="0">
                <a:solidFill>
                  <a:srgbClr val="17375E"/>
                </a:solidFill>
                <a:latin typeface="Calibri"/>
                <a:cs typeface="Calibri"/>
              </a:rPr>
              <a:t> </a:t>
            </a:r>
            <a:r>
              <a:rPr sz="2000" dirty="0">
                <a:solidFill>
                  <a:srgbClr val="17375E"/>
                </a:solidFill>
                <a:latin typeface="Calibri"/>
                <a:cs typeface="Calibri"/>
              </a:rPr>
              <a:t>n</a:t>
            </a:r>
            <a:r>
              <a:rPr sz="2000" spc="-5" dirty="0">
                <a:solidFill>
                  <a:srgbClr val="17375E"/>
                </a:solidFill>
                <a:latin typeface="Calibri"/>
                <a:cs typeface="Calibri"/>
              </a:rPr>
              <a:t>e</a:t>
            </a:r>
            <a:r>
              <a:rPr sz="2000" dirty="0">
                <a:solidFill>
                  <a:srgbClr val="17375E"/>
                </a:solidFill>
                <a:latin typeface="Calibri"/>
                <a:cs typeface="Calibri"/>
              </a:rPr>
              <a:t>ar</a:t>
            </a:r>
            <a:r>
              <a:rPr sz="2000" spc="-5" dirty="0">
                <a:solidFill>
                  <a:srgbClr val="17375E"/>
                </a:solidFill>
                <a:latin typeface="Calibri"/>
                <a:cs typeface="Calibri"/>
              </a:rPr>
              <a:t> </a:t>
            </a:r>
            <a:r>
              <a:rPr sz="2000" dirty="0">
                <a:solidFill>
                  <a:srgbClr val="17375E"/>
                </a:solidFill>
                <a:latin typeface="Calibri"/>
                <a:cs typeface="Calibri"/>
              </a:rPr>
              <a:t>the </a:t>
            </a:r>
            <a:r>
              <a:rPr sz="2000" spc="-25" dirty="0">
                <a:solidFill>
                  <a:srgbClr val="17375E"/>
                </a:solidFill>
                <a:latin typeface="Calibri"/>
                <a:cs typeface="Calibri"/>
              </a:rPr>
              <a:t>t</a:t>
            </a:r>
            <a:r>
              <a:rPr sz="2000" spc="-5" dirty="0">
                <a:solidFill>
                  <a:srgbClr val="17375E"/>
                </a:solidFill>
                <a:latin typeface="Calibri"/>
                <a:cs typeface="Calibri"/>
              </a:rPr>
              <a:t>o</a:t>
            </a:r>
            <a:r>
              <a:rPr sz="2000" dirty="0">
                <a:solidFill>
                  <a:srgbClr val="17375E"/>
                </a:solidFill>
                <a:latin typeface="Calibri"/>
                <a:cs typeface="Calibri"/>
              </a:rPr>
              <a:t>p</a:t>
            </a:r>
            <a:r>
              <a:rPr sz="2000" spc="-5" dirty="0">
                <a:solidFill>
                  <a:srgbClr val="17375E"/>
                </a:solidFill>
                <a:latin typeface="Calibri"/>
                <a:cs typeface="Calibri"/>
              </a:rPr>
              <a:t> o</a:t>
            </a:r>
            <a:r>
              <a:rPr sz="2000" dirty="0">
                <a:solidFill>
                  <a:srgbClr val="17375E"/>
                </a:solidFill>
                <a:latin typeface="Calibri"/>
                <a:cs typeface="Calibri"/>
              </a:rPr>
              <a:t>f</a:t>
            </a:r>
            <a:r>
              <a:rPr sz="2000" spc="-10" dirty="0">
                <a:solidFill>
                  <a:srgbClr val="17375E"/>
                </a:solidFill>
                <a:latin typeface="Calibri"/>
                <a:cs typeface="Calibri"/>
              </a:rPr>
              <a:t> </a:t>
            </a:r>
            <a:r>
              <a:rPr sz="2000" dirty="0">
                <a:solidFill>
                  <a:srgbClr val="17375E"/>
                </a:solidFill>
                <a:latin typeface="Calibri"/>
                <a:cs typeface="Calibri"/>
              </a:rPr>
              <a:t>the </a:t>
            </a:r>
            <a:r>
              <a:rPr sz="2000" spc="-5" dirty="0">
                <a:solidFill>
                  <a:srgbClr val="17375E"/>
                </a:solidFill>
                <a:latin typeface="Calibri"/>
                <a:cs typeface="Calibri"/>
              </a:rPr>
              <a:t>s</a:t>
            </a:r>
            <a:r>
              <a:rPr sz="2000" dirty="0">
                <a:solidFill>
                  <a:srgbClr val="17375E"/>
                </a:solidFill>
                <a:latin typeface="Calibri"/>
                <a:cs typeface="Calibri"/>
              </a:rPr>
              <a:t>c</a:t>
            </a:r>
            <a:r>
              <a:rPr sz="2000" spc="-30" dirty="0">
                <a:solidFill>
                  <a:srgbClr val="17375E"/>
                </a:solidFill>
                <a:latin typeface="Calibri"/>
                <a:cs typeface="Calibri"/>
              </a:rPr>
              <a:t>r</a:t>
            </a:r>
            <a:r>
              <a:rPr sz="2000" spc="-5" dirty="0">
                <a:solidFill>
                  <a:srgbClr val="17375E"/>
                </a:solidFill>
                <a:latin typeface="Calibri"/>
                <a:cs typeface="Calibri"/>
              </a:rPr>
              <a:t>ee</a:t>
            </a:r>
            <a:r>
              <a:rPr sz="2000" dirty="0">
                <a:solidFill>
                  <a:srgbClr val="17375E"/>
                </a:solidFill>
                <a:latin typeface="Calibri"/>
                <a:cs typeface="Calibri"/>
              </a:rPr>
              <a:t>n.</a:t>
            </a:r>
            <a:endParaRPr sz="2000" dirty="0">
              <a:latin typeface="Calibri"/>
              <a:cs typeface="Calibri"/>
            </a:endParaRPr>
          </a:p>
        </p:txBody>
      </p:sp>
      <p:sp>
        <p:nvSpPr>
          <p:cNvPr id="4" name="object 4"/>
          <p:cNvSpPr/>
          <p:nvPr/>
        </p:nvSpPr>
        <p:spPr>
          <a:xfrm>
            <a:off x="152400" y="152400"/>
            <a:ext cx="1143000" cy="1184455"/>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1295400" y="3352800"/>
            <a:ext cx="6629400" cy="2864915"/>
          </a:xfrm>
          <a:prstGeom prst="rect">
            <a:avLst/>
          </a:prstGeom>
          <a:blipFill>
            <a:blip r:embed="rId4" cstate="print"/>
            <a:stretch>
              <a:fillRect/>
            </a:stretch>
          </a:blipFill>
        </p:spPr>
        <p:txBody>
          <a:bodyPr wrap="square" lIns="0" tIns="0" rIns="0" bIns="0" rtlCol="0"/>
          <a:lstStyle/>
          <a:p>
            <a:endParaRPr/>
          </a:p>
        </p:txBody>
      </p:sp>
      <p:sp>
        <p:nvSpPr>
          <p:cNvPr id="6" name="object 6"/>
          <p:cNvSpPr txBox="1">
            <a:spLocks noGrp="1"/>
          </p:cNvSpPr>
          <p:nvPr>
            <p:ph type="ftr" sz="quarter" idx="5"/>
          </p:nvPr>
        </p:nvSpPr>
        <p:spPr>
          <a:xfrm>
            <a:off x="3244754" y="6372288"/>
            <a:ext cx="2653665" cy="369332"/>
          </a:xfrm>
          <a:prstGeom prst="rect">
            <a:avLst/>
          </a:prstGeom>
        </p:spPr>
        <p:txBody>
          <a:bodyPr vert="horz" wrap="square" lIns="0" tIns="0" rIns="0" bIns="0" rtlCol="0">
            <a:spAutoFit/>
          </a:bodyPr>
          <a:lstStyle/>
          <a:p>
            <a:pPr algn="ctr">
              <a:lnSpc>
                <a:spcPct val="100000"/>
              </a:lnSpc>
            </a:pPr>
            <a:r>
              <a:rPr spc="-5" dirty="0"/>
              <a:t>C</a:t>
            </a:r>
            <a:r>
              <a:rPr dirty="0"/>
              <a:t>o</a:t>
            </a:r>
            <a:r>
              <a:rPr spc="5" dirty="0"/>
              <a:t>p</a:t>
            </a:r>
            <a:r>
              <a:rPr spc="-15" dirty="0"/>
              <a:t>y</a:t>
            </a:r>
            <a:r>
              <a:rPr spc="-5" dirty="0"/>
              <a:t>r</a:t>
            </a:r>
            <a:r>
              <a:rPr dirty="0"/>
              <a:t>i</a:t>
            </a:r>
            <a:r>
              <a:rPr spc="-15" dirty="0"/>
              <a:t>g</a:t>
            </a:r>
            <a:r>
              <a:rPr spc="-10" dirty="0"/>
              <a:t>h</a:t>
            </a:r>
            <a:r>
              <a:rPr spc="-5" dirty="0"/>
              <a:t>t</a:t>
            </a:r>
            <a:r>
              <a:rPr spc="-50" dirty="0"/>
              <a:t> </a:t>
            </a:r>
            <a:r>
              <a:rPr dirty="0"/>
              <a:t>©</a:t>
            </a:r>
            <a:r>
              <a:rPr spc="-5" dirty="0"/>
              <a:t> </a:t>
            </a:r>
            <a:r>
              <a:rPr lang="en-US" spc="-10" dirty="0"/>
              <a:t>2018</a:t>
            </a:r>
            <a:r>
              <a:rPr spc="20" dirty="0"/>
              <a:t> </a:t>
            </a:r>
            <a:r>
              <a:rPr spc="-105" dirty="0"/>
              <a:t>T</a:t>
            </a:r>
            <a:r>
              <a:rPr spc="-20" dirty="0"/>
              <a:t>e</a:t>
            </a:r>
            <a:r>
              <a:rPr spc="-30" dirty="0"/>
              <a:t>x</a:t>
            </a:r>
            <a:r>
              <a:rPr dirty="0"/>
              <a:t>as </a:t>
            </a:r>
            <a:r>
              <a:rPr spc="-10" dirty="0"/>
              <a:t>E</a:t>
            </a:r>
            <a:r>
              <a:rPr spc="5" dirty="0"/>
              <a:t>du</a:t>
            </a:r>
            <a:r>
              <a:rPr spc="-25" dirty="0"/>
              <a:t>c</a:t>
            </a:r>
            <a:r>
              <a:rPr spc="-15" dirty="0"/>
              <a:t>a</a:t>
            </a:r>
            <a:r>
              <a:rPr dirty="0"/>
              <a:t>tion</a:t>
            </a:r>
            <a:r>
              <a:rPr spc="-30" dirty="0"/>
              <a:t> </a:t>
            </a:r>
            <a:r>
              <a:rPr spc="-10" dirty="0"/>
              <a:t>A</a:t>
            </a:r>
            <a:r>
              <a:rPr spc="-25" dirty="0"/>
              <a:t>g</a:t>
            </a:r>
            <a:r>
              <a:rPr spc="-10" dirty="0"/>
              <a:t>e</a:t>
            </a:r>
            <a:r>
              <a:rPr spc="5" dirty="0"/>
              <a:t>n</a:t>
            </a:r>
            <a:r>
              <a:rPr spc="-10" dirty="0"/>
              <a:t>c</a:t>
            </a:r>
            <a:r>
              <a:rPr spc="-100" dirty="0"/>
              <a:t>y</a:t>
            </a:r>
            <a:r>
              <a:rPr dirty="0"/>
              <a:t>.</a:t>
            </a:r>
          </a:p>
          <a:p>
            <a:pPr algn="ctr">
              <a:lnSpc>
                <a:spcPct val="100000"/>
              </a:lnSpc>
            </a:pPr>
            <a:r>
              <a:rPr dirty="0"/>
              <a:t>All</a:t>
            </a:r>
            <a:r>
              <a:rPr spc="-10" dirty="0"/>
              <a:t> </a:t>
            </a:r>
            <a:r>
              <a:rPr spc="-5" dirty="0"/>
              <a:t>ri</a:t>
            </a:r>
            <a:r>
              <a:rPr spc="-15" dirty="0"/>
              <a:t>g</a:t>
            </a:r>
            <a:r>
              <a:rPr spc="-10" dirty="0"/>
              <a:t>h</a:t>
            </a:r>
            <a:r>
              <a:rPr dirty="0"/>
              <a:t>ts</a:t>
            </a:r>
            <a:r>
              <a:rPr spc="-25" dirty="0"/>
              <a:t> </a:t>
            </a:r>
            <a:r>
              <a:rPr spc="-20" dirty="0"/>
              <a:t>r</a:t>
            </a:r>
            <a:r>
              <a:rPr spc="-10" dirty="0"/>
              <a:t>e</a:t>
            </a:r>
            <a:r>
              <a:rPr spc="-5" dirty="0"/>
              <a:t>s</a:t>
            </a:r>
            <a:r>
              <a:rPr spc="-10" dirty="0"/>
              <a:t>e</a:t>
            </a:r>
            <a:r>
              <a:rPr spc="0" dirty="0"/>
              <a:t>r</a:t>
            </a:r>
            <a:r>
              <a:rPr spc="-25" dirty="0"/>
              <a:t>v</a:t>
            </a:r>
            <a:r>
              <a:rPr spc="-10" dirty="0"/>
              <a:t>e</a:t>
            </a:r>
            <a:r>
              <a:rPr spc="5" dirty="0"/>
              <a:t>d</a:t>
            </a:r>
            <a:r>
              <a:rPr dirty="0"/>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04800" y="4038600"/>
            <a:ext cx="8610599" cy="1573691"/>
          </a:xfrm>
          <a:prstGeom prst="rect">
            <a:avLst/>
          </a:prstGeom>
          <a:blipFill>
            <a:blip r:embed="rId3" cstate="print"/>
            <a:stretch>
              <a:fillRect/>
            </a:stretch>
          </a:blipFill>
        </p:spPr>
        <p:txBody>
          <a:bodyPr wrap="square" lIns="0" tIns="0" rIns="0" bIns="0" rtlCol="0"/>
          <a:lstStyle/>
          <a:p>
            <a:endParaRPr/>
          </a:p>
        </p:txBody>
      </p:sp>
      <p:sp>
        <p:nvSpPr>
          <p:cNvPr id="3" name="object 3"/>
          <p:cNvSpPr txBox="1">
            <a:spLocks noGrp="1"/>
          </p:cNvSpPr>
          <p:nvPr>
            <p:ph type="title"/>
          </p:nvPr>
        </p:nvSpPr>
        <p:spPr>
          <a:prstGeom prst="rect">
            <a:avLst/>
          </a:prstGeom>
        </p:spPr>
        <p:txBody>
          <a:bodyPr vert="horz" wrap="square" lIns="0" tIns="43179" rIns="0" bIns="0" rtlCol="0">
            <a:spAutoFit/>
          </a:bodyPr>
          <a:lstStyle/>
          <a:p>
            <a:pPr marL="6355080">
              <a:lnSpc>
                <a:spcPct val="100000"/>
              </a:lnSpc>
            </a:pPr>
            <a:r>
              <a:rPr sz="3200" spc="-5" dirty="0"/>
              <a:t>N</a:t>
            </a:r>
            <a:r>
              <a:rPr sz="3200" spc="-50" dirty="0"/>
              <a:t>a</a:t>
            </a:r>
            <a:r>
              <a:rPr sz="3200" dirty="0"/>
              <a:t>v</a:t>
            </a:r>
            <a:r>
              <a:rPr sz="3200" spc="-5" dirty="0"/>
              <a:t>i</a:t>
            </a:r>
            <a:r>
              <a:rPr sz="3200" spc="-60" dirty="0"/>
              <a:t>g</a:t>
            </a:r>
            <a:r>
              <a:rPr sz="3200" spc="-25" dirty="0"/>
              <a:t>a</a:t>
            </a:r>
            <a:r>
              <a:rPr sz="3200" spc="-10" dirty="0"/>
              <a:t>t</a:t>
            </a:r>
            <a:r>
              <a:rPr sz="3200" spc="-5" dirty="0"/>
              <a:t>i</a:t>
            </a:r>
            <a:r>
              <a:rPr sz="3200" dirty="0"/>
              <a:t>o</a:t>
            </a:r>
            <a:r>
              <a:rPr sz="3200" spc="-5" dirty="0"/>
              <a:t>n:</a:t>
            </a:r>
            <a:endParaRPr sz="3200"/>
          </a:p>
        </p:txBody>
      </p:sp>
      <p:sp>
        <p:nvSpPr>
          <p:cNvPr id="4" name="object 4"/>
          <p:cNvSpPr txBox="1"/>
          <p:nvPr/>
        </p:nvSpPr>
        <p:spPr>
          <a:xfrm>
            <a:off x="383285" y="951230"/>
            <a:ext cx="8392795" cy="2782570"/>
          </a:xfrm>
          <a:prstGeom prst="rect">
            <a:avLst/>
          </a:prstGeom>
        </p:spPr>
        <p:txBody>
          <a:bodyPr vert="horz" wrap="square" lIns="0" tIns="0" rIns="0" bIns="0" rtlCol="0">
            <a:spAutoFit/>
          </a:bodyPr>
          <a:lstStyle/>
          <a:p>
            <a:pPr marL="1064260">
              <a:lnSpc>
                <a:spcPct val="100000"/>
              </a:lnSpc>
              <a:tabLst>
                <a:tab pos="8379459" algn="l"/>
              </a:tabLst>
            </a:pPr>
            <a:r>
              <a:rPr sz="2400" u="heavy" dirty="0">
                <a:solidFill>
                  <a:srgbClr val="003399"/>
                </a:solidFill>
                <a:latin typeface="Calibri"/>
                <a:cs typeface="Calibri"/>
              </a:rPr>
              <a:t> </a:t>
            </a:r>
            <a:r>
              <a:rPr sz="2400" u="heavy" spc="-235" dirty="0">
                <a:solidFill>
                  <a:srgbClr val="003399"/>
                </a:solidFill>
                <a:latin typeface="Calibri"/>
                <a:cs typeface="Calibri"/>
              </a:rPr>
              <a:t> </a:t>
            </a:r>
            <a:r>
              <a:rPr sz="2400" u="heavy" dirty="0">
                <a:solidFill>
                  <a:srgbClr val="003399"/>
                </a:solidFill>
                <a:latin typeface="Calibri"/>
                <a:cs typeface="Calibri"/>
              </a:rPr>
              <a:t>C</a:t>
            </a:r>
            <a:r>
              <a:rPr sz="2400" u="heavy" spc="-5" dirty="0">
                <a:solidFill>
                  <a:srgbClr val="003399"/>
                </a:solidFill>
                <a:latin typeface="Calibri"/>
                <a:cs typeface="Calibri"/>
              </a:rPr>
              <a:t>h</a:t>
            </a:r>
            <a:r>
              <a:rPr sz="2400" u="heavy" dirty="0">
                <a:solidFill>
                  <a:srgbClr val="003399"/>
                </a:solidFill>
                <a:latin typeface="Calibri"/>
                <a:cs typeface="Calibri"/>
              </a:rPr>
              <a:t>a</a:t>
            </a:r>
            <a:r>
              <a:rPr sz="2400" u="heavy" spc="-5" dirty="0">
                <a:solidFill>
                  <a:srgbClr val="003399"/>
                </a:solidFill>
                <a:latin typeface="Calibri"/>
                <a:cs typeface="Calibri"/>
              </a:rPr>
              <a:t>ng</a:t>
            </a:r>
            <a:r>
              <a:rPr sz="2400" u="heavy" dirty="0">
                <a:solidFill>
                  <a:srgbClr val="003399"/>
                </a:solidFill>
                <a:latin typeface="Calibri"/>
                <a:cs typeface="Calibri"/>
              </a:rPr>
              <a:t>i</a:t>
            </a:r>
            <a:r>
              <a:rPr sz="2400" u="heavy" spc="-5" dirty="0">
                <a:solidFill>
                  <a:srgbClr val="003399"/>
                </a:solidFill>
                <a:latin typeface="Calibri"/>
                <a:cs typeface="Calibri"/>
              </a:rPr>
              <a:t>ng</a:t>
            </a:r>
            <a:r>
              <a:rPr sz="2400" u="heavy" spc="-30" dirty="0">
                <a:solidFill>
                  <a:srgbClr val="003399"/>
                </a:solidFill>
                <a:latin typeface="Calibri"/>
                <a:cs typeface="Calibri"/>
              </a:rPr>
              <a:t> </a:t>
            </a:r>
            <a:r>
              <a:rPr sz="2400" u="heavy" spc="-15" dirty="0">
                <a:solidFill>
                  <a:srgbClr val="003399"/>
                </a:solidFill>
                <a:latin typeface="Calibri"/>
                <a:cs typeface="Calibri"/>
              </a:rPr>
              <a:t>the</a:t>
            </a:r>
            <a:r>
              <a:rPr sz="2400" u="heavy" dirty="0">
                <a:solidFill>
                  <a:srgbClr val="003399"/>
                </a:solidFill>
                <a:latin typeface="Calibri"/>
                <a:cs typeface="Calibri"/>
              </a:rPr>
              <a:t> C</a:t>
            </a:r>
            <a:r>
              <a:rPr sz="2400" u="heavy" spc="-10" dirty="0">
                <a:solidFill>
                  <a:srgbClr val="003399"/>
                </a:solidFill>
                <a:latin typeface="Calibri"/>
                <a:cs typeface="Calibri"/>
              </a:rPr>
              <a:t>o</a:t>
            </a:r>
            <a:r>
              <a:rPr sz="2400" u="heavy" spc="-5" dirty="0">
                <a:solidFill>
                  <a:srgbClr val="003399"/>
                </a:solidFill>
                <a:latin typeface="Calibri"/>
                <a:cs typeface="Calibri"/>
              </a:rPr>
              <a:t>u</a:t>
            </a:r>
            <a:r>
              <a:rPr sz="2400" u="heavy" spc="-25" dirty="0">
                <a:solidFill>
                  <a:srgbClr val="003399"/>
                </a:solidFill>
                <a:latin typeface="Calibri"/>
                <a:cs typeface="Calibri"/>
              </a:rPr>
              <a:t>n</a:t>
            </a:r>
            <a:r>
              <a:rPr sz="2400" u="heavy" spc="-10" dirty="0">
                <a:solidFill>
                  <a:srgbClr val="003399"/>
                </a:solidFill>
                <a:latin typeface="Calibri"/>
                <a:cs typeface="Calibri"/>
              </a:rPr>
              <a:t>ty</a:t>
            </a:r>
            <a:r>
              <a:rPr sz="2400" u="heavy" spc="-5" dirty="0">
                <a:solidFill>
                  <a:srgbClr val="003399"/>
                </a:solidFill>
                <a:latin typeface="Calibri"/>
                <a:cs typeface="Calibri"/>
              </a:rPr>
              <a:t>-D</a:t>
            </a:r>
            <a:r>
              <a:rPr sz="2400" u="heavy" dirty="0">
                <a:solidFill>
                  <a:srgbClr val="003399"/>
                </a:solidFill>
                <a:latin typeface="Calibri"/>
                <a:cs typeface="Calibri"/>
              </a:rPr>
              <a:t>i</a:t>
            </a:r>
            <a:r>
              <a:rPr sz="2400" u="heavy" spc="-30" dirty="0">
                <a:solidFill>
                  <a:srgbClr val="003399"/>
                </a:solidFill>
                <a:latin typeface="Calibri"/>
                <a:cs typeface="Calibri"/>
              </a:rPr>
              <a:t>s</a:t>
            </a:r>
            <a:r>
              <a:rPr sz="2400" u="heavy" spc="-10" dirty="0">
                <a:solidFill>
                  <a:srgbClr val="003399"/>
                </a:solidFill>
                <a:latin typeface="Calibri"/>
                <a:cs typeface="Calibri"/>
              </a:rPr>
              <a:t>trict</a:t>
            </a:r>
            <a:r>
              <a:rPr sz="2400" u="heavy" spc="-40" dirty="0">
                <a:solidFill>
                  <a:srgbClr val="003399"/>
                </a:solidFill>
                <a:latin typeface="Calibri"/>
                <a:cs typeface="Calibri"/>
              </a:rPr>
              <a:t> </a:t>
            </a:r>
            <a:r>
              <a:rPr sz="2400" u="heavy" spc="-25" dirty="0">
                <a:solidFill>
                  <a:srgbClr val="003399"/>
                </a:solidFill>
                <a:latin typeface="Calibri"/>
                <a:cs typeface="Calibri"/>
              </a:rPr>
              <a:t>N</a:t>
            </a:r>
            <a:r>
              <a:rPr sz="2400" u="heavy" spc="-5" dirty="0">
                <a:solidFill>
                  <a:srgbClr val="003399"/>
                </a:solidFill>
                <a:latin typeface="Calibri"/>
                <a:cs typeface="Calibri"/>
              </a:rPr>
              <a:t>u</a:t>
            </a:r>
            <a:r>
              <a:rPr sz="2400" u="heavy" dirty="0">
                <a:solidFill>
                  <a:srgbClr val="003399"/>
                </a:solidFill>
                <a:latin typeface="Calibri"/>
                <a:cs typeface="Calibri"/>
              </a:rPr>
              <a:t>m</a:t>
            </a:r>
            <a:r>
              <a:rPr sz="2400" u="heavy" spc="-5" dirty="0">
                <a:solidFill>
                  <a:srgbClr val="003399"/>
                </a:solidFill>
                <a:latin typeface="Calibri"/>
                <a:cs typeface="Calibri"/>
              </a:rPr>
              <a:t>b</a:t>
            </a:r>
            <a:r>
              <a:rPr sz="2400" u="heavy" spc="-10" dirty="0">
                <a:solidFill>
                  <a:srgbClr val="003399"/>
                </a:solidFill>
                <a:latin typeface="Calibri"/>
                <a:cs typeface="Calibri"/>
              </a:rPr>
              <a:t>er</a:t>
            </a:r>
            <a:r>
              <a:rPr sz="2400" u="heavy" dirty="0">
                <a:solidFill>
                  <a:srgbClr val="003399"/>
                </a:solidFill>
                <a:latin typeface="Calibri"/>
                <a:cs typeface="Calibri"/>
              </a:rPr>
              <a:t> a</a:t>
            </a:r>
            <a:r>
              <a:rPr sz="2400" u="heavy" spc="-5" dirty="0">
                <a:solidFill>
                  <a:srgbClr val="003399"/>
                </a:solidFill>
                <a:latin typeface="Calibri"/>
                <a:cs typeface="Calibri"/>
              </a:rPr>
              <a:t>nd</a:t>
            </a:r>
            <a:r>
              <a:rPr sz="2400" u="heavy" spc="-40" dirty="0">
                <a:solidFill>
                  <a:srgbClr val="003399"/>
                </a:solidFill>
                <a:latin typeface="Calibri"/>
                <a:cs typeface="Calibri"/>
              </a:rPr>
              <a:t>/</a:t>
            </a:r>
            <a:r>
              <a:rPr sz="2400" u="heavy" spc="-10" dirty="0">
                <a:solidFill>
                  <a:srgbClr val="003399"/>
                </a:solidFill>
                <a:latin typeface="Calibri"/>
                <a:cs typeface="Calibri"/>
              </a:rPr>
              <a:t>or</a:t>
            </a:r>
            <a:r>
              <a:rPr sz="2400" u="heavy" spc="-15" dirty="0">
                <a:solidFill>
                  <a:srgbClr val="003399"/>
                </a:solidFill>
                <a:latin typeface="Calibri"/>
                <a:cs typeface="Calibri"/>
              </a:rPr>
              <a:t> </a:t>
            </a:r>
            <a:r>
              <a:rPr sz="2400" u="heavy" dirty="0">
                <a:solidFill>
                  <a:srgbClr val="003399"/>
                </a:solidFill>
                <a:latin typeface="Calibri"/>
                <a:cs typeface="Calibri"/>
              </a:rPr>
              <a:t>S</a:t>
            </a:r>
            <a:r>
              <a:rPr sz="2400" u="heavy" spc="5" dirty="0">
                <a:solidFill>
                  <a:srgbClr val="003399"/>
                </a:solidFill>
                <a:latin typeface="Calibri"/>
                <a:cs typeface="Calibri"/>
              </a:rPr>
              <a:t>c</a:t>
            </a:r>
            <a:r>
              <a:rPr sz="2400" u="heavy" spc="-5" dirty="0">
                <a:solidFill>
                  <a:srgbClr val="003399"/>
                </a:solidFill>
                <a:latin typeface="Calibri"/>
                <a:cs typeface="Calibri"/>
              </a:rPr>
              <a:t>h</a:t>
            </a:r>
            <a:r>
              <a:rPr sz="2400" u="heavy" spc="-10" dirty="0">
                <a:solidFill>
                  <a:srgbClr val="003399"/>
                </a:solidFill>
                <a:latin typeface="Calibri"/>
                <a:cs typeface="Calibri"/>
              </a:rPr>
              <a:t>oo</a:t>
            </a:r>
            <a:r>
              <a:rPr sz="2400" u="heavy" dirty="0">
                <a:solidFill>
                  <a:srgbClr val="003399"/>
                </a:solidFill>
                <a:latin typeface="Calibri"/>
                <a:cs typeface="Calibri"/>
              </a:rPr>
              <a:t>l</a:t>
            </a:r>
            <a:r>
              <a:rPr sz="2400" u="heavy" spc="-5" dirty="0">
                <a:solidFill>
                  <a:srgbClr val="003399"/>
                </a:solidFill>
                <a:latin typeface="Calibri"/>
                <a:cs typeface="Calibri"/>
              </a:rPr>
              <a:t> </a:t>
            </a:r>
            <a:r>
              <a:rPr sz="2400" u="heavy" spc="-175" dirty="0">
                <a:solidFill>
                  <a:srgbClr val="003399"/>
                </a:solidFill>
                <a:latin typeface="Calibri"/>
                <a:cs typeface="Calibri"/>
              </a:rPr>
              <a:t>Y</a:t>
            </a:r>
            <a:r>
              <a:rPr sz="2400" u="heavy" spc="-10" dirty="0">
                <a:solidFill>
                  <a:srgbClr val="003399"/>
                </a:solidFill>
                <a:latin typeface="Calibri"/>
                <a:cs typeface="Calibri"/>
              </a:rPr>
              <a:t>ear</a:t>
            </a:r>
            <a:r>
              <a:rPr sz="2400" u="heavy" dirty="0">
                <a:solidFill>
                  <a:srgbClr val="003399"/>
                </a:solidFill>
                <a:latin typeface="Calibri"/>
                <a:cs typeface="Calibri"/>
              </a:rPr>
              <a:t> 	</a:t>
            </a:r>
            <a:endParaRPr sz="2400" dirty="0">
              <a:latin typeface="Calibri"/>
              <a:cs typeface="Calibri"/>
            </a:endParaRPr>
          </a:p>
          <a:p>
            <a:pPr marL="354965" marR="928369" indent="-342265">
              <a:lnSpc>
                <a:spcPct val="100000"/>
              </a:lnSpc>
              <a:spcBef>
                <a:spcPts val="1764"/>
              </a:spcBef>
              <a:buClr>
                <a:srgbClr val="17375E"/>
              </a:buClr>
              <a:buFont typeface="Arial"/>
              <a:buChar char="•"/>
              <a:tabLst>
                <a:tab pos="356235" algn="l"/>
              </a:tabLst>
            </a:pPr>
            <a:r>
              <a:rPr sz="2000" spc="-5" dirty="0">
                <a:solidFill>
                  <a:srgbClr val="17375E"/>
                </a:solidFill>
                <a:latin typeface="Calibri"/>
                <a:cs typeface="Calibri"/>
              </a:rPr>
              <a:t>C</a:t>
            </a:r>
            <a:r>
              <a:rPr sz="2000" dirty="0">
                <a:solidFill>
                  <a:srgbClr val="17375E"/>
                </a:solidFill>
                <a:latin typeface="Calibri"/>
                <a:cs typeface="Calibri"/>
              </a:rPr>
              <a:t>han</a:t>
            </a:r>
            <a:r>
              <a:rPr sz="2000" spc="-10" dirty="0">
                <a:solidFill>
                  <a:srgbClr val="17375E"/>
                </a:solidFill>
                <a:latin typeface="Calibri"/>
                <a:cs typeface="Calibri"/>
              </a:rPr>
              <a:t>g</a:t>
            </a:r>
            <a:r>
              <a:rPr sz="2000" dirty="0">
                <a:solidFill>
                  <a:srgbClr val="17375E"/>
                </a:solidFill>
                <a:latin typeface="Calibri"/>
                <a:cs typeface="Calibri"/>
              </a:rPr>
              <a:t>e</a:t>
            </a:r>
            <a:r>
              <a:rPr sz="2000" spc="-45" dirty="0">
                <a:solidFill>
                  <a:srgbClr val="17375E"/>
                </a:solidFill>
                <a:latin typeface="Calibri"/>
                <a:cs typeface="Calibri"/>
              </a:rPr>
              <a:t> </a:t>
            </a:r>
            <a:r>
              <a:rPr sz="2000" dirty="0">
                <a:solidFill>
                  <a:srgbClr val="17375E"/>
                </a:solidFill>
                <a:latin typeface="Calibri"/>
                <a:cs typeface="Calibri"/>
              </a:rPr>
              <a:t>the </a:t>
            </a:r>
            <a:r>
              <a:rPr sz="2000" spc="-10" dirty="0">
                <a:solidFill>
                  <a:srgbClr val="17375E"/>
                </a:solidFill>
                <a:latin typeface="Calibri"/>
                <a:cs typeface="Calibri"/>
              </a:rPr>
              <a:t>c</a:t>
            </a:r>
            <a:r>
              <a:rPr sz="2000" spc="-5" dirty="0">
                <a:solidFill>
                  <a:srgbClr val="17375E"/>
                </a:solidFill>
                <a:latin typeface="Calibri"/>
                <a:cs typeface="Calibri"/>
              </a:rPr>
              <a:t>o</a:t>
            </a:r>
            <a:r>
              <a:rPr sz="2000" dirty="0">
                <a:solidFill>
                  <a:srgbClr val="17375E"/>
                </a:solidFill>
                <a:latin typeface="Calibri"/>
                <a:cs typeface="Calibri"/>
              </a:rPr>
              <a:t>u</a:t>
            </a:r>
            <a:r>
              <a:rPr sz="2000" spc="-25" dirty="0">
                <a:solidFill>
                  <a:srgbClr val="17375E"/>
                </a:solidFill>
                <a:latin typeface="Calibri"/>
                <a:cs typeface="Calibri"/>
              </a:rPr>
              <a:t>n</a:t>
            </a:r>
            <a:r>
              <a:rPr sz="2000" dirty="0">
                <a:solidFill>
                  <a:srgbClr val="17375E"/>
                </a:solidFill>
                <a:latin typeface="Calibri"/>
                <a:cs typeface="Calibri"/>
              </a:rPr>
              <a:t>ty</a:t>
            </a:r>
            <a:r>
              <a:rPr sz="2000" spc="-5" dirty="0">
                <a:solidFill>
                  <a:srgbClr val="17375E"/>
                </a:solidFill>
                <a:latin typeface="Calibri"/>
                <a:cs typeface="Calibri"/>
              </a:rPr>
              <a:t>-</a:t>
            </a:r>
            <a:r>
              <a:rPr sz="2000" dirty="0">
                <a:solidFill>
                  <a:srgbClr val="17375E"/>
                </a:solidFill>
                <a:latin typeface="Calibri"/>
                <a:cs typeface="Calibri"/>
              </a:rPr>
              <a:t>d</a:t>
            </a:r>
            <a:r>
              <a:rPr sz="2000" spc="-5" dirty="0">
                <a:solidFill>
                  <a:srgbClr val="17375E"/>
                </a:solidFill>
                <a:latin typeface="Calibri"/>
                <a:cs typeface="Calibri"/>
              </a:rPr>
              <a:t>i</a:t>
            </a:r>
            <a:r>
              <a:rPr sz="2000" spc="-30" dirty="0">
                <a:solidFill>
                  <a:srgbClr val="17375E"/>
                </a:solidFill>
                <a:latin typeface="Calibri"/>
                <a:cs typeface="Calibri"/>
              </a:rPr>
              <a:t>s</a:t>
            </a:r>
            <a:r>
              <a:rPr sz="2000" dirty="0">
                <a:solidFill>
                  <a:srgbClr val="17375E"/>
                </a:solidFill>
                <a:latin typeface="Calibri"/>
                <a:cs typeface="Calibri"/>
              </a:rPr>
              <a:t>t</a:t>
            </a:r>
            <a:r>
              <a:rPr sz="2000" spc="-5" dirty="0">
                <a:solidFill>
                  <a:srgbClr val="17375E"/>
                </a:solidFill>
                <a:latin typeface="Calibri"/>
                <a:cs typeface="Calibri"/>
              </a:rPr>
              <a:t>ri</a:t>
            </a:r>
            <a:r>
              <a:rPr sz="2000" dirty="0">
                <a:solidFill>
                  <a:srgbClr val="17375E"/>
                </a:solidFill>
                <a:latin typeface="Calibri"/>
                <a:cs typeface="Calibri"/>
              </a:rPr>
              <a:t>ct</a:t>
            </a:r>
            <a:r>
              <a:rPr sz="2000" spc="-10" dirty="0">
                <a:solidFill>
                  <a:srgbClr val="17375E"/>
                </a:solidFill>
                <a:latin typeface="Calibri"/>
                <a:cs typeface="Calibri"/>
              </a:rPr>
              <a:t> </a:t>
            </a:r>
            <a:r>
              <a:rPr sz="2000" dirty="0">
                <a:solidFill>
                  <a:srgbClr val="17375E"/>
                </a:solidFill>
                <a:latin typeface="Calibri"/>
                <a:cs typeface="Calibri"/>
              </a:rPr>
              <a:t>nu</a:t>
            </a:r>
            <a:r>
              <a:rPr sz="2000" spc="-10" dirty="0">
                <a:solidFill>
                  <a:srgbClr val="17375E"/>
                </a:solidFill>
                <a:latin typeface="Calibri"/>
                <a:cs typeface="Calibri"/>
              </a:rPr>
              <a:t>m</a:t>
            </a:r>
            <a:r>
              <a:rPr sz="2000" dirty="0">
                <a:solidFill>
                  <a:srgbClr val="17375E"/>
                </a:solidFill>
                <a:latin typeface="Calibri"/>
                <a:cs typeface="Calibri"/>
              </a:rPr>
              <a:t>b</a:t>
            </a:r>
            <a:r>
              <a:rPr sz="2000" spc="-5" dirty="0">
                <a:solidFill>
                  <a:srgbClr val="17375E"/>
                </a:solidFill>
                <a:latin typeface="Calibri"/>
                <a:cs typeface="Calibri"/>
              </a:rPr>
              <a:t>e</a:t>
            </a:r>
            <a:r>
              <a:rPr sz="2000" dirty="0">
                <a:solidFill>
                  <a:srgbClr val="17375E"/>
                </a:solidFill>
                <a:latin typeface="Calibri"/>
                <a:cs typeface="Calibri"/>
              </a:rPr>
              <a:t>r</a:t>
            </a:r>
            <a:r>
              <a:rPr sz="2000" spc="-15" dirty="0">
                <a:solidFill>
                  <a:srgbClr val="17375E"/>
                </a:solidFill>
                <a:latin typeface="Calibri"/>
                <a:cs typeface="Calibri"/>
              </a:rPr>
              <a:t> </a:t>
            </a:r>
            <a:r>
              <a:rPr sz="2000" spc="-10" dirty="0">
                <a:solidFill>
                  <a:srgbClr val="17375E"/>
                </a:solidFill>
                <a:latin typeface="Calibri"/>
                <a:cs typeface="Calibri"/>
              </a:rPr>
              <a:t>b</a:t>
            </a:r>
            <a:r>
              <a:rPr sz="2000" dirty="0">
                <a:solidFill>
                  <a:srgbClr val="17375E"/>
                </a:solidFill>
                <a:latin typeface="Calibri"/>
                <a:cs typeface="Calibri"/>
              </a:rPr>
              <a:t>y</a:t>
            </a:r>
            <a:r>
              <a:rPr sz="2000" spc="-15" dirty="0">
                <a:solidFill>
                  <a:srgbClr val="17375E"/>
                </a:solidFill>
                <a:latin typeface="Calibri"/>
                <a:cs typeface="Calibri"/>
              </a:rPr>
              <a:t> </a:t>
            </a:r>
            <a:r>
              <a:rPr sz="2000" spc="-5" dirty="0">
                <a:solidFill>
                  <a:srgbClr val="17375E"/>
                </a:solidFill>
                <a:latin typeface="Calibri"/>
                <a:cs typeface="Calibri"/>
              </a:rPr>
              <a:t>e</a:t>
            </a:r>
            <a:r>
              <a:rPr sz="2000" spc="-25" dirty="0">
                <a:solidFill>
                  <a:srgbClr val="17375E"/>
                </a:solidFill>
                <a:latin typeface="Calibri"/>
                <a:cs typeface="Calibri"/>
              </a:rPr>
              <a:t>nt</a:t>
            </a:r>
            <a:r>
              <a:rPr sz="2000" spc="-5" dirty="0">
                <a:solidFill>
                  <a:srgbClr val="17375E"/>
                </a:solidFill>
                <a:latin typeface="Calibri"/>
                <a:cs typeface="Calibri"/>
              </a:rPr>
              <a:t>eri</a:t>
            </a:r>
            <a:r>
              <a:rPr sz="2000" dirty="0">
                <a:solidFill>
                  <a:srgbClr val="17375E"/>
                </a:solidFill>
                <a:latin typeface="Calibri"/>
                <a:cs typeface="Calibri"/>
              </a:rPr>
              <a:t>ng</a:t>
            </a:r>
            <a:r>
              <a:rPr sz="2000" spc="5" dirty="0">
                <a:solidFill>
                  <a:srgbClr val="17375E"/>
                </a:solidFill>
                <a:latin typeface="Calibri"/>
                <a:cs typeface="Calibri"/>
              </a:rPr>
              <a:t> </a:t>
            </a:r>
            <a:r>
              <a:rPr sz="2000" dirty="0">
                <a:solidFill>
                  <a:srgbClr val="17375E"/>
                </a:solidFill>
                <a:latin typeface="Calibri"/>
                <a:cs typeface="Calibri"/>
              </a:rPr>
              <a:t>a nu</a:t>
            </a:r>
            <a:r>
              <a:rPr sz="2000" spc="-10" dirty="0">
                <a:solidFill>
                  <a:srgbClr val="17375E"/>
                </a:solidFill>
                <a:latin typeface="Calibri"/>
                <a:cs typeface="Calibri"/>
              </a:rPr>
              <a:t>m</a:t>
            </a:r>
            <a:r>
              <a:rPr sz="2000" dirty="0">
                <a:solidFill>
                  <a:srgbClr val="17375E"/>
                </a:solidFill>
                <a:latin typeface="Calibri"/>
                <a:cs typeface="Calibri"/>
              </a:rPr>
              <a:t>b</a:t>
            </a:r>
            <a:r>
              <a:rPr sz="2000" spc="-5" dirty="0">
                <a:solidFill>
                  <a:srgbClr val="17375E"/>
                </a:solidFill>
                <a:latin typeface="Calibri"/>
                <a:cs typeface="Calibri"/>
              </a:rPr>
              <a:t>e</a:t>
            </a:r>
            <a:r>
              <a:rPr sz="2000" dirty="0">
                <a:solidFill>
                  <a:srgbClr val="17375E"/>
                </a:solidFill>
                <a:latin typeface="Calibri"/>
                <a:cs typeface="Calibri"/>
              </a:rPr>
              <a:t>r</a:t>
            </a:r>
            <a:r>
              <a:rPr sz="2000" spc="-15" dirty="0">
                <a:solidFill>
                  <a:srgbClr val="17375E"/>
                </a:solidFill>
                <a:latin typeface="Calibri"/>
                <a:cs typeface="Calibri"/>
              </a:rPr>
              <a:t> </a:t>
            </a:r>
            <a:r>
              <a:rPr sz="2000" spc="-5" dirty="0">
                <a:solidFill>
                  <a:srgbClr val="17375E"/>
                </a:solidFill>
                <a:latin typeface="Calibri"/>
                <a:cs typeface="Calibri"/>
              </a:rPr>
              <a:t>i</a:t>
            </a:r>
            <a:r>
              <a:rPr sz="2000" dirty="0">
                <a:solidFill>
                  <a:srgbClr val="17375E"/>
                </a:solidFill>
                <a:latin typeface="Calibri"/>
                <a:cs typeface="Calibri"/>
              </a:rPr>
              <a:t>n</a:t>
            </a:r>
            <a:r>
              <a:rPr sz="2000" spc="5" dirty="0">
                <a:solidFill>
                  <a:srgbClr val="17375E"/>
                </a:solidFill>
                <a:latin typeface="Calibri"/>
                <a:cs typeface="Calibri"/>
              </a:rPr>
              <a:t> </a:t>
            </a:r>
            <a:r>
              <a:rPr sz="2000" dirty="0">
                <a:solidFill>
                  <a:srgbClr val="17375E"/>
                </a:solidFill>
                <a:latin typeface="Calibri"/>
                <a:cs typeface="Calibri"/>
              </a:rPr>
              <a:t>the </a:t>
            </a:r>
            <a:r>
              <a:rPr sz="2000" b="1" spc="-5" dirty="0">
                <a:solidFill>
                  <a:srgbClr val="17375E"/>
                </a:solidFill>
                <a:latin typeface="Calibri"/>
                <a:cs typeface="Calibri"/>
              </a:rPr>
              <a:t>C</a:t>
            </a:r>
            <a:r>
              <a:rPr sz="2000" b="1" dirty="0">
                <a:solidFill>
                  <a:srgbClr val="17375E"/>
                </a:solidFill>
                <a:latin typeface="Calibri"/>
                <a:cs typeface="Calibri"/>
              </a:rPr>
              <a:t>ou</a:t>
            </a:r>
            <a:r>
              <a:rPr sz="2000" b="1" spc="-20" dirty="0">
                <a:solidFill>
                  <a:srgbClr val="17375E"/>
                </a:solidFill>
                <a:latin typeface="Calibri"/>
                <a:cs typeface="Calibri"/>
              </a:rPr>
              <a:t>n</a:t>
            </a:r>
            <a:r>
              <a:rPr sz="2000" b="1" dirty="0">
                <a:solidFill>
                  <a:srgbClr val="17375E"/>
                </a:solidFill>
                <a:latin typeface="Calibri"/>
                <a:cs typeface="Calibri"/>
              </a:rPr>
              <a:t>t</a:t>
            </a:r>
            <a:r>
              <a:rPr sz="2000" b="1" spc="-5" dirty="0">
                <a:solidFill>
                  <a:srgbClr val="17375E"/>
                </a:solidFill>
                <a:latin typeface="Calibri"/>
                <a:cs typeface="Calibri"/>
              </a:rPr>
              <a:t>y-Di</a:t>
            </a:r>
            <a:r>
              <a:rPr sz="2000" b="1" spc="-20" dirty="0">
                <a:solidFill>
                  <a:srgbClr val="17375E"/>
                </a:solidFill>
                <a:latin typeface="Calibri"/>
                <a:cs typeface="Calibri"/>
              </a:rPr>
              <a:t>s</a:t>
            </a:r>
            <a:r>
              <a:rPr sz="2000" b="1" dirty="0">
                <a:solidFill>
                  <a:srgbClr val="17375E"/>
                </a:solidFill>
                <a:latin typeface="Calibri"/>
                <a:cs typeface="Calibri"/>
              </a:rPr>
              <a:t>t</a:t>
            </a:r>
            <a:r>
              <a:rPr sz="2000" b="1" spc="-5" dirty="0">
                <a:solidFill>
                  <a:srgbClr val="17375E"/>
                </a:solidFill>
                <a:latin typeface="Calibri"/>
                <a:cs typeface="Calibri"/>
              </a:rPr>
              <a:t>ri</a:t>
            </a:r>
            <a:r>
              <a:rPr sz="2000" b="1" dirty="0">
                <a:solidFill>
                  <a:srgbClr val="17375E"/>
                </a:solidFill>
                <a:latin typeface="Calibri"/>
                <a:cs typeface="Calibri"/>
              </a:rPr>
              <a:t>ct</a:t>
            </a:r>
            <a:r>
              <a:rPr sz="2000" b="1" spc="-45" dirty="0">
                <a:solidFill>
                  <a:srgbClr val="17375E"/>
                </a:solidFill>
                <a:latin typeface="Calibri"/>
                <a:cs typeface="Calibri"/>
              </a:rPr>
              <a:t> </a:t>
            </a:r>
            <a:r>
              <a:rPr sz="2000" b="1" dirty="0">
                <a:solidFill>
                  <a:srgbClr val="17375E"/>
                </a:solidFill>
                <a:latin typeface="Calibri"/>
                <a:cs typeface="Calibri"/>
              </a:rPr>
              <a:t>Numb</a:t>
            </a:r>
            <a:r>
              <a:rPr sz="2000" b="1" spc="-5" dirty="0">
                <a:solidFill>
                  <a:srgbClr val="17375E"/>
                </a:solidFill>
                <a:latin typeface="Calibri"/>
                <a:cs typeface="Calibri"/>
              </a:rPr>
              <a:t>e</a:t>
            </a:r>
            <a:r>
              <a:rPr sz="2000" b="1" dirty="0">
                <a:solidFill>
                  <a:srgbClr val="17375E"/>
                </a:solidFill>
                <a:latin typeface="Calibri"/>
                <a:cs typeface="Calibri"/>
              </a:rPr>
              <a:t>r</a:t>
            </a:r>
            <a:r>
              <a:rPr sz="2000" b="1" spc="-20" dirty="0">
                <a:solidFill>
                  <a:srgbClr val="17375E"/>
                </a:solidFill>
                <a:latin typeface="Calibri"/>
                <a:cs typeface="Calibri"/>
              </a:rPr>
              <a:t> </a:t>
            </a:r>
            <a:r>
              <a:rPr sz="2000" dirty="0">
                <a:solidFill>
                  <a:srgbClr val="17375E"/>
                </a:solidFill>
                <a:latin typeface="Calibri"/>
                <a:cs typeface="Calibri"/>
              </a:rPr>
              <a:t>b</a:t>
            </a:r>
            <a:r>
              <a:rPr sz="2000" spc="-40" dirty="0">
                <a:solidFill>
                  <a:srgbClr val="17375E"/>
                </a:solidFill>
                <a:latin typeface="Calibri"/>
                <a:cs typeface="Calibri"/>
              </a:rPr>
              <a:t>o</a:t>
            </a:r>
            <a:r>
              <a:rPr sz="2000" dirty="0">
                <a:solidFill>
                  <a:srgbClr val="17375E"/>
                </a:solidFill>
                <a:latin typeface="Calibri"/>
                <a:cs typeface="Calibri"/>
              </a:rPr>
              <a:t>x</a:t>
            </a:r>
            <a:r>
              <a:rPr sz="2000" spc="-30" dirty="0">
                <a:solidFill>
                  <a:srgbClr val="17375E"/>
                </a:solidFill>
                <a:latin typeface="Calibri"/>
                <a:cs typeface="Calibri"/>
              </a:rPr>
              <a:t> </a:t>
            </a:r>
            <a:r>
              <a:rPr sz="2000" dirty="0">
                <a:solidFill>
                  <a:srgbClr val="17375E"/>
                </a:solidFill>
                <a:latin typeface="Calibri"/>
                <a:cs typeface="Calibri"/>
              </a:rPr>
              <a:t>,</a:t>
            </a:r>
            <a:r>
              <a:rPr sz="2000" spc="-5" dirty="0">
                <a:solidFill>
                  <a:srgbClr val="17375E"/>
                </a:solidFill>
                <a:latin typeface="Calibri"/>
                <a:cs typeface="Calibri"/>
              </a:rPr>
              <a:t> o</a:t>
            </a:r>
            <a:r>
              <a:rPr sz="2000" dirty="0">
                <a:solidFill>
                  <a:srgbClr val="17375E"/>
                </a:solidFill>
                <a:latin typeface="Calibri"/>
                <a:cs typeface="Calibri"/>
              </a:rPr>
              <a:t>r </a:t>
            </a:r>
            <a:r>
              <a:rPr sz="2000" spc="-10" dirty="0">
                <a:solidFill>
                  <a:srgbClr val="17375E"/>
                </a:solidFill>
                <a:latin typeface="Calibri"/>
                <a:cs typeface="Calibri"/>
              </a:rPr>
              <a:t>b</a:t>
            </a:r>
            <a:r>
              <a:rPr sz="2000" dirty="0">
                <a:solidFill>
                  <a:srgbClr val="17375E"/>
                </a:solidFill>
                <a:latin typeface="Calibri"/>
                <a:cs typeface="Calibri"/>
              </a:rPr>
              <a:t>y</a:t>
            </a:r>
            <a:r>
              <a:rPr sz="2000" spc="-15" dirty="0">
                <a:solidFill>
                  <a:srgbClr val="17375E"/>
                </a:solidFill>
                <a:latin typeface="Calibri"/>
                <a:cs typeface="Calibri"/>
              </a:rPr>
              <a:t> </a:t>
            </a:r>
            <a:r>
              <a:rPr sz="2000" dirty="0">
                <a:solidFill>
                  <a:srgbClr val="17375E"/>
                </a:solidFill>
                <a:latin typeface="Calibri"/>
                <a:cs typeface="Calibri"/>
              </a:rPr>
              <a:t>c</a:t>
            </a:r>
            <a:r>
              <a:rPr sz="2000" spc="-5" dirty="0">
                <a:solidFill>
                  <a:srgbClr val="17375E"/>
                </a:solidFill>
                <a:latin typeface="Calibri"/>
                <a:cs typeface="Calibri"/>
              </a:rPr>
              <a:t>li</a:t>
            </a:r>
            <a:r>
              <a:rPr sz="2000" dirty="0">
                <a:solidFill>
                  <a:srgbClr val="17375E"/>
                </a:solidFill>
                <a:latin typeface="Calibri"/>
                <a:cs typeface="Calibri"/>
              </a:rPr>
              <a:t>ck</a:t>
            </a:r>
            <a:r>
              <a:rPr sz="2000" spc="-5" dirty="0">
                <a:solidFill>
                  <a:srgbClr val="17375E"/>
                </a:solidFill>
                <a:latin typeface="Calibri"/>
                <a:cs typeface="Calibri"/>
              </a:rPr>
              <a:t>i</a:t>
            </a:r>
            <a:r>
              <a:rPr sz="2000" dirty="0">
                <a:solidFill>
                  <a:srgbClr val="17375E"/>
                </a:solidFill>
                <a:latin typeface="Calibri"/>
                <a:cs typeface="Calibri"/>
              </a:rPr>
              <a:t>ng</a:t>
            </a:r>
            <a:r>
              <a:rPr sz="2000" spc="-5" dirty="0">
                <a:solidFill>
                  <a:srgbClr val="17375E"/>
                </a:solidFill>
                <a:latin typeface="Calibri"/>
                <a:cs typeface="Calibri"/>
              </a:rPr>
              <a:t> </a:t>
            </a:r>
            <a:r>
              <a:rPr sz="2000" dirty="0">
                <a:solidFill>
                  <a:srgbClr val="17375E"/>
                </a:solidFill>
                <a:latin typeface="Calibri"/>
                <a:cs typeface="Calibri"/>
              </a:rPr>
              <a:t>the </a:t>
            </a:r>
            <a:r>
              <a:rPr sz="2000" spc="-10" dirty="0">
                <a:solidFill>
                  <a:srgbClr val="17375E"/>
                </a:solidFill>
                <a:latin typeface="Calibri"/>
                <a:cs typeface="Calibri"/>
              </a:rPr>
              <a:t>m</a:t>
            </a:r>
            <a:r>
              <a:rPr sz="2000" dirty="0">
                <a:solidFill>
                  <a:srgbClr val="17375E"/>
                </a:solidFill>
                <a:latin typeface="Calibri"/>
                <a:cs typeface="Calibri"/>
              </a:rPr>
              <a:t>agn</a:t>
            </a:r>
            <a:r>
              <a:rPr sz="2000" spc="-10" dirty="0">
                <a:solidFill>
                  <a:srgbClr val="17375E"/>
                </a:solidFill>
                <a:latin typeface="Calibri"/>
                <a:cs typeface="Calibri"/>
              </a:rPr>
              <a:t>i</a:t>
            </a:r>
            <a:r>
              <a:rPr sz="2000" spc="10" dirty="0">
                <a:solidFill>
                  <a:srgbClr val="17375E"/>
                </a:solidFill>
                <a:latin typeface="Calibri"/>
                <a:cs typeface="Calibri"/>
              </a:rPr>
              <a:t>f</a:t>
            </a:r>
            <a:r>
              <a:rPr sz="2000" dirty="0">
                <a:solidFill>
                  <a:srgbClr val="17375E"/>
                </a:solidFill>
                <a:latin typeface="Calibri"/>
                <a:cs typeface="Calibri"/>
              </a:rPr>
              <a:t>y</a:t>
            </a:r>
            <a:r>
              <a:rPr sz="2000" spc="-5" dirty="0">
                <a:solidFill>
                  <a:srgbClr val="17375E"/>
                </a:solidFill>
                <a:latin typeface="Calibri"/>
                <a:cs typeface="Calibri"/>
              </a:rPr>
              <a:t>i</a:t>
            </a:r>
            <a:r>
              <a:rPr sz="2000" dirty="0">
                <a:solidFill>
                  <a:srgbClr val="17375E"/>
                </a:solidFill>
                <a:latin typeface="Calibri"/>
                <a:cs typeface="Calibri"/>
              </a:rPr>
              <a:t>ng</a:t>
            </a:r>
            <a:r>
              <a:rPr sz="2000" spc="-30" dirty="0">
                <a:solidFill>
                  <a:srgbClr val="17375E"/>
                </a:solidFill>
                <a:latin typeface="Calibri"/>
                <a:cs typeface="Calibri"/>
              </a:rPr>
              <a:t> </a:t>
            </a:r>
            <a:r>
              <a:rPr sz="2000" dirty="0">
                <a:solidFill>
                  <a:srgbClr val="17375E"/>
                </a:solidFill>
                <a:latin typeface="Calibri"/>
                <a:cs typeface="Calibri"/>
              </a:rPr>
              <a:t>g</a:t>
            </a:r>
            <a:r>
              <a:rPr sz="2000" spc="-5" dirty="0">
                <a:solidFill>
                  <a:srgbClr val="17375E"/>
                </a:solidFill>
                <a:latin typeface="Calibri"/>
                <a:cs typeface="Calibri"/>
              </a:rPr>
              <a:t>l</a:t>
            </a:r>
            <a:r>
              <a:rPr sz="2000" dirty="0">
                <a:solidFill>
                  <a:srgbClr val="17375E"/>
                </a:solidFill>
                <a:latin typeface="Calibri"/>
                <a:cs typeface="Calibri"/>
              </a:rPr>
              <a:t>a</a:t>
            </a:r>
            <a:r>
              <a:rPr sz="2000" spc="-5" dirty="0">
                <a:solidFill>
                  <a:srgbClr val="17375E"/>
                </a:solidFill>
                <a:latin typeface="Calibri"/>
                <a:cs typeface="Calibri"/>
              </a:rPr>
              <a:t>s</a:t>
            </a:r>
            <a:r>
              <a:rPr sz="2000" dirty="0">
                <a:solidFill>
                  <a:srgbClr val="17375E"/>
                </a:solidFill>
                <a:latin typeface="Calibri"/>
                <a:cs typeface="Calibri"/>
              </a:rPr>
              <a:t>s</a:t>
            </a:r>
            <a:r>
              <a:rPr sz="2000" spc="10" dirty="0">
                <a:solidFill>
                  <a:srgbClr val="17375E"/>
                </a:solidFill>
                <a:latin typeface="Calibri"/>
                <a:cs typeface="Calibri"/>
              </a:rPr>
              <a:t> </a:t>
            </a:r>
            <a:r>
              <a:rPr sz="2000" spc="-5" dirty="0">
                <a:solidFill>
                  <a:srgbClr val="17375E"/>
                </a:solidFill>
                <a:latin typeface="Calibri"/>
                <a:cs typeface="Calibri"/>
              </a:rPr>
              <a:t>i</a:t>
            </a:r>
            <a:r>
              <a:rPr sz="2000" spc="-10" dirty="0">
                <a:solidFill>
                  <a:srgbClr val="17375E"/>
                </a:solidFill>
                <a:latin typeface="Calibri"/>
                <a:cs typeface="Calibri"/>
              </a:rPr>
              <a:t>c</a:t>
            </a:r>
            <a:r>
              <a:rPr sz="2000" spc="-5" dirty="0">
                <a:solidFill>
                  <a:srgbClr val="17375E"/>
                </a:solidFill>
                <a:latin typeface="Calibri"/>
                <a:cs typeface="Calibri"/>
              </a:rPr>
              <a:t>o</a:t>
            </a:r>
            <a:r>
              <a:rPr sz="2000" dirty="0">
                <a:solidFill>
                  <a:srgbClr val="17375E"/>
                </a:solidFill>
                <a:latin typeface="Calibri"/>
                <a:cs typeface="Calibri"/>
              </a:rPr>
              <a:t>n and </a:t>
            </a:r>
            <a:r>
              <a:rPr sz="2000" spc="-15" dirty="0">
                <a:solidFill>
                  <a:srgbClr val="17375E"/>
                </a:solidFill>
                <a:latin typeface="Calibri"/>
                <a:cs typeface="Calibri"/>
              </a:rPr>
              <a:t> </a:t>
            </a:r>
            <a:r>
              <a:rPr sz="2000" spc="-5" dirty="0">
                <a:solidFill>
                  <a:srgbClr val="17375E"/>
                </a:solidFill>
                <a:latin typeface="Calibri"/>
                <a:cs typeface="Calibri"/>
              </a:rPr>
              <a:t>se</a:t>
            </a:r>
            <a:r>
              <a:rPr sz="2000" dirty="0">
                <a:solidFill>
                  <a:srgbClr val="17375E"/>
                </a:solidFill>
                <a:latin typeface="Calibri"/>
                <a:cs typeface="Calibri"/>
              </a:rPr>
              <a:t>a</a:t>
            </a:r>
            <a:r>
              <a:rPr sz="2000" spc="-30" dirty="0">
                <a:solidFill>
                  <a:srgbClr val="17375E"/>
                </a:solidFill>
                <a:latin typeface="Calibri"/>
                <a:cs typeface="Calibri"/>
              </a:rPr>
              <a:t>r</a:t>
            </a:r>
            <a:r>
              <a:rPr sz="2000" dirty="0">
                <a:solidFill>
                  <a:srgbClr val="17375E"/>
                </a:solidFill>
                <a:latin typeface="Calibri"/>
                <a:cs typeface="Calibri"/>
              </a:rPr>
              <a:t>ch</a:t>
            </a:r>
            <a:r>
              <a:rPr sz="2000" spc="-5" dirty="0">
                <a:solidFill>
                  <a:srgbClr val="17375E"/>
                </a:solidFill>
                <a:latin typeface="Calibri"/>
                <a:cs typeface="Calibri"/>
              </a:rPr>
              <a:t>i</a:t>
            </a:r>
            <a:r>
              <a:rPr sz="2000" dirty="0">
                <a:solidFill>
                  <a:srgbClr val="17375E"/>
                </a:solidFill>
                <a:latin typeface="Calibri"/>
                <a:cs typeface="Calibri"/>
              </a:rPr>
              <a:t>ng</a:t>
            </a:r>
            <a:r>
              <a:rPr sz="2000" spc="-15" dirty="0">
                <a:solidFill>
                  <a:srgbClr val="17375E"/>
                </a:solidFill>
                <a:latin typeface="Calibri"/>
                <a:cs typeface="Calibri"/>
              </a:rPr>
              <a:t> </a:t>
            </a:r>
            <a:r>
              <a:rPr sz="2000" spc="-40" dirty="0">
                <a:solidFill>
                  <a:srgbClr val="17375E"/>
                </a:solidFill>
                <a:latin typeface="Calibri"/>
                <a:cs typeface="Calibri"/>
              </a:rPr>
              <a:t>f</a:t>
            </a:r>
            <a:r>
              <a:rPr sz="2000" spc="-5" dirty="0">
                <a:solidFill>
                  <a:srgbClr val="17375E"/>
                </a:solidFill>
                <a:latin typeface="Calibri"/>
                <a:cs typeface="Calibri"/>
              </a:rPr>
              <a:t>o</a:t>
            </a:r>
            <a:r>
              <a:rPr sz="2000" dirty="0">
                <a:solidFill>
                  <a:srgbClr val="17375E"/>
                </a:solidFill>
                <a:latin typeface="Calibri"/>
                <a:cs typeface="Calibri"/>
              </a:rPr>
              <a:t>r</a:t>
            </a:r>
            <a:r>
              <a:rPr sz="2000" spc="-15" dirty="0">
                <a:solidFill>
                  <a:srgbClr val="17375E"/>
                </a:solidFill>
                <a:latin typeface="Calibri"/>
                <a:cs typeface="Calibri"/>
              </a:rPr>
              <a:t> </a:t>
            </a:r>
            <a:r>
              <a:rPr sz="2000" dirty="0">
                <a:solidFill>
                  <a:srgbClr val="17375E"/>
                </a:solidFill>
                <a:latin typeface="Calibri"/>
                <a:cs typeface="Calibri"/>
              </a:rPr>
              <a:t>a</a:t>
            </a:r>
            <a:r>
              <a:rPr sz="2000" spc="5" dirty="0">
                <a:solidFill>
                  <a:srgbClr val="17375E"/>
                </a:solidFill>
                <a:latin typeface="Calibri"/>
                <a:cs typeface="Calibri"/>
              </a:rPr>
              <a:t> </a:t>
            </a:r>
            <a:r>
              <a:rPr sz="2000" dirty="0">
                <a:solidFill>
                  <a:srgbClr val="17375E"/>
                </a:solidFill>
                <a:latin typeface="Calibri"/>
                <a:cs typeface="Calibri"/>
              </a:rPr>
              <a:t>d</a:t>
            </a:r>
            <a:r>
              <a:rPr sz="2000" spc="-5" dirty="0">
                <a:solidFill>
                  <a:srgbClr val="17375E"/>
                </a:solidFill>
                <a:latin typeface="Calibri"/>
                <a:cs typeface="Calibri"/>
              </a:rPr>
              <a:t>i</a:t>
            </a:r>
            <a:r>
              <a:rPr sz="2000" spc="-30" dirty="0">
                <a:solidFill>
                  <a:srgbClr val="17375E"/>
                </a:solidFill>
                <a:latin typeface="Calibri"/>
                <a:cs typeface="Calibri"/>
              </a:rPr>
              <a:t>s</a:t>
            </a:r>
            <a:r>
              <a:rPr sz="2000" dirty="0">
                <a:solidFill>
                  <a:srgbClr val="17375E"/>
                </a:solidFill>
                <a:latin typeface="Calibri"/>
                <a:cs typeface="Calibri"/>
              </a:rPr>
              <a:t>t</a:t>
            </a:r>
            <a:r>
              <a:rPr sz="2000" spc="-5" dirty="0">
                <a:solidFill>
                  <a:srgbClr val="17375E"/>
                </a:solidFill>
                <a:latin typeface="Calibri"/>
                <a:cs typeface="Calibri"/>
              </a:rPr>
              <a:t>ri</a:t>
            </a:r>
            <a:r>
              <a:rPr sz="2000" dirty="0">
                <a:solidFill>
                  <a:srgbClr val="17375E"/>
                </a:solidFill>
                <a:latin typeface="Calibri"/>
                <a:cs typeface="Calibri"/>
              </a:rPr>
              <a:t>ct.</a:t>
            </a:r>
            <a:endParaRPr sz="2000" dirty="0">
              <a:latin typeface="Calibri"/>
              <a:cs typeface="Calibri"/>
            </a:endParaRPr>
          </a:p>
          <a:p>
            <a:pPr marL="354965" indent="-342265">
              <a:lnSpc>
                <a:spcPct val="100000"/>
              </a:lnSpc>
              <a:spcBef>
                <a:spcPts val="480"/>
              </a:spcBef>
              <a:buClr>
                <a:srgbClr val="17375E"/>
              </a:buClr>
              <a:buFont typeface="Arial"/>
              <a:buChar char="•"/>
              <a:tabLst>
                <a:tab pos="355600" algn="l"/>
              </a:tabLst>
            </a:pPr>
            <a:r>
              <a:rPr sz="2000" spc="-5" dirty="0">
                <a:solidFill>
                  <a:srgbClr val="17375E"/>
                </a:solidFill>
                <a:latin typeface="Calibri"/>
                <a:cs typeface="Calibri"/>
              </a:rPr>
              <a:t>C</a:t>
            </a:r>
            <a:r>
              <a:rPr sz="2000" dirty="0">
                <a:solidFill>
                  <a:srgbClr val="17375E"/>
                </a:solidFill>
                <a:latin typeface="Calibri"/>
                <a:cs typeface="Calibri"/>
              </a:rPr>
              <a:t>han</a:t>
            </a:r>
            <a:r>
              <a:rPr sz="2000" spc="-10" dirty="0">
                <a:solidFill>
                  <a:srgbClr val="17375E"/>
                </a:solidFill>
                <a:latin typeface="Calibri"/>
                <a:cs typeface="Calibri"/>
              </a:rPr>
              <a:t>g</a:t>
            </a:r>
            <a:r>
              <a:rPr sz="2000" dirty="0">
                <a:solidFill>
                  <a:srgbClr val="17375E"/>
                </a:solidFill>
                <a:latin typeface="Calibri"/>
                <a:cs typeface="Calibri"/>
              </a:rPr>
              <a:t>e</a:t>
            </a:r>
            <a:r>
              <a:rPr sz="2000" spc="-45" dirty="0">
                <a:solidFill>
                  <a:srgbClr val="17375E"/>
                </a:solidFill>
                <a:latin typeface="Calibri"/>
                <a:cs typeface="Calibri"/>
              </a:rPr>
              <a:t> </a:t>
            </a:r>
            <a:r>
              <a:rPr sz="2000" dirty="0">
                <a:solidFill>
                  <a:srgbClr val="17375E"/>
                </a:solidFill>
                <a:latin typeface="Calibri"/>
                <a:cs typeface="Calibri"/>
              </a:rPr>
              <a:t>the </a:t>
            </a:r>
            <a:r>
              <a:rPr sz="2000" spc="-5" dirty="0">
                <a:solidFill>
                  <a:srgbClr val="17375E"/>
                </a:solidFill>
                <a:latin typeface="Calibri"/>
                <a:cs typeface="Calibri"/>
              </a:rPr>
              <a:t>s</a:t>
            </a:r>
            <a:r>
              <a:rPr sz="2000" dirty="0">
                <a:solidFill>
                  <a:srgbClr val="17375E"/>
                </a:solidFill>
                <a:latin typeface="Calibri"/>
                <a:cs typeface="Calibri"/>
              </a:rPr>
              <a:t>ch</a:t>
            </a:r>
            <a:r>
              <a:rPr sz="2000" spc="-5" dirty="0">
                <a:solidFill>
                  <a:srgbClr val="17375E"/>
                </a:solidFill>
                <a:latin typeface="Calibri"/>
                <a:cs typeface="Calibri"/>
              </a:rPr>
              <a:t>oo</a:t>
            </a:r>
            <a:r>
              <a:rPr sz="2000" dirty="0">
                <a:solidFill>
                  <a:srgbClr val="17375E"/>
                </a:solidFill>
                <a:latin typeface="Calibri"/>
                <a:cs typeface="Calibri"/>
              </a:rPr>
              <a:t>l</a:t>
            </a:r>
            <a:r>
              <a:rPr sz="2000" spc="-15" dirty="0">
                <a:solidFill>
                  <a:srgbClr val="17375E"/>
                </a:solidFill>
                <a:latin typeface="Calibri"/>
                <a:cs typeface="Calibri"/>
              </a:rPr>
              <a:t> </a:t>
            </a:r>
            <a:r>
              <a:rPr sz="2000" spc="-20" dirty="0">
                <a:solidFill>
                  <a:srgbClr val="17375E"/>
                </a:solidFill>
                <a:latin typeface="Calibri"/>
                <a:cs typeface="Calibri"/>
              </a:rPr>
              <a:t>y</a:t>
            </a:r>
            <a:r>
              <a:rPr sz="2000" spc="-5" dirty="0">
                <a:solidFill>
                  <a:srgbClr val="17375E"/>
                </a:solidFill>
                <a:latin typeface="Calibri"/>
                <a:cs typeface="Calibri"/>
              </a:rPr>
              <a:t>e</a:t>
            </a:r>
            <a:r>
              <a:rPr sz="2000" dirty="0">
                <a:solidFill>
                  <a:srgbClr val="17375E"/>
                </a:solidFill>
                <a:latin typeface="Calibri"/>
                <a:cs typeface="Calibri"/>
              </a:rPr>
              <a:t>ar</a:t>
            </a:r>
            <a:r>
              <a:rPr sz="2000" spc="-15" dirty="0">
                <a:solidFill>
                  <a:srgbClr val="17375E"/>
                </a:solidFill>
                <a:latin typeface="Calibri"/>
                <a:cs typeface="Calibri"/>
              </a:rPr>
              <a:t> </a:t>
            </a:r>
            <a:r>
              <a:rPr sz="2000" spc="-10" dirty="0">
                <a:solidFill>
                  <a:srgbClr val="17375E"/>
                </a:solidFill>
                <a:latin typeface="Calibri"/>
                <a:cs typeface="Calibri"/>
              </a:rPr>
              <a:t>b</a:t>
            </a:r>
            <a:r>
              <a:rPr sz="2000" dirty="0">
                <a:solidFill>
                  <a:srgbClr val="17375E"/>
                </a:solidFill>
                <a:latin typeface="Calibri"/>
                <a:cs typeface="Calibri"/>
              </a:rPr>
              <a:t>y</a:t>
            </a:r>
            <a:r>
              <a:rPr sz="2000" spc="-15" dirty="0">
                <a:solidFill>
                  <a:srgbClr val="17375E"/>
                </a:solidFill>
                <a:latin typeface="Calibri"/>
                <a:cs typeface="Calibri"/>
              </a:rPr>
              <a:t> </a:t>
            </a:r>
            <a:r>
              <a:rPr sz="2000" dirty="0">
                <a:solidFill>
                  <a:srgbClr val="17375E"/>
                </a:solidFill>
                <a:latin typeface="Calibri"/>
                <a:cs typeface="Calibri"/>
              </a:rPr>
              <a:t>ch</a:t>
            </a:r>
            <a:r>
              <a:rPr sz="2000" spc="-5" dirty="0">
                <a:solidFill>
                  <a:srgbClr val="17375E"/>
                </a:solidFill>
                <a:latin typeface="Calibri"/>
                <a:cs typeface="Calibri"/>
              </a:rPr>
              <a:t>oosi</a:t>
            </a:r>
            <a:r>
              <a:rPr sz="2000" dirty="0">
                <a:solidFill>
                  <a:srgbClr val="17375E"/>
                </a:solidFill>
                <a:latin typeface="Calibri"/>
                <a:cs typeface="Calibri"/>
              </a:rPr>
              <a:t>ng</a:t>
            </a:r>
            <a:r>
              <a:rPr sz="2000" spc="-20" dirty="0">
                <a:solidFill>
                  <a:srgbClr val="17375E"/>
                </a:solidFill>
                <a:latin typeface="Calibri"/>
                <a:cs typeface="Calibri"/>
              </a:rPr>
              <a:t> </a:t>
            </a:r>
            <a:r>
              <a:rPr sz="2000" dirty="0">
                <a:solidFill>
                  <a:srgbClr val="17375E"/>
                </a:solidFill>
                <a:latin typeface="Calibri"/>
                <a:cs typeface="Calibri"/>
              </a:rPr>
              <a:t>a </a:t>
            </a:r>
            <a:r>
              <a:rPr sz="2000" spc="-20" dirty="0">
                <a:solidFill>
                  <a:srgbClr val="17375E"/>
                </a:solidFill>
                <a:latin typeface="Calibri"/>
                <a:cs typeface="Calibri"/>
              </a:rPr>
              <a:t>y</a:t>
            </a:r>
            <a:r>
              <a:rPr sz="2000" spc="-5" dirty="0">
                <a:solidFill>
                  <a:srgbClr val="17375E"/>
                </a:solidFill>
                <a:latin typeface="Calibri"/>
                <a:cs typeface="Calibri"/>
              </a:rPr>
              <a:t>e</a:t>
            </a:r>
            <a:r>
              <a:rPr sz="2000" dirty="0">
                <a:solidFill>
                  <a:srgbClr val="17375E"/>
                </a:solidFill>
                <a:latin typeface="Calibri"/>
                <a:cs typeface="Calibri"/>
              </a:rPr>
              <a:t>ar</a:t>
            </a:r>
            <a:r>
              <a:rPr sz="2000" spc="-15" dirty="0">
                <a:solidFill>
                  <a:srgbClr val="17375E"/>
                </a:solidFill>
                <a:latin typeface="Calibri"/>
                <a:cs typeface="Calibri"/>
              </a:rPr>
              <a:t> </a:t>
            </a:r>
            <a:r>
              <a:rPr sz="2000" spc="-5" dirty="0">
                <a:solidFill>
                  <a:srgbClr val="17375E"/>
                </a:solidFill>
                <a:latin typeface="Calibri"/>
                <a:cs typeface="Calibri"/>
              </a:rPr>
              <a:t>f</a:t>
            </a:r>
            <a:r>
              <a:rPr sz="2000" spc="-40" dirty="0">
                <a:solidFill>
                  <a:srgbClr val="17375E"/>
                </a:solidFill>
                <a:latin typeface="Calibri"/>
                <a:cs typeface="Calibri"/>
              </a:rPr>
              <a:t>r</a:t>
            </a:r>
            <a:r>
              <a:rPr sz="2000" spc="-5" dirty="0">
                <a:solidFill>
                  <a:srgbClr val="17375E"/>
                </a:solidFill>
                <a:latin typeface="Calibri"/>
                <a:cs typeface="Calibri"/>
              </a:rPr>
              <a:t>o</a:t>
            </a:r>
            <a:r>
              <a:rPr sz="2000" dirty="0">
                <a:solidFill>
                  <a:srgbClr val="17375E"/>
                </a:solidFill>
                <a:latin typeface="Calibri"/>
                <a:cs typeface="Calibri"/>
              </a:rPr>
              <a:t>m</a:t>
            </a:r>
            <a:r>
              <a:rPr sz="2000" spc="-5" dirty="0">
                <a:solidFill>
                  <a:srgbClr val="17375E"/>
                </a:solidFill>
                <a:latin typeface="Calibri"/>
                <a:cs typeface="Calibri"/>
              </a:rPr>
              <a:t> </a:t>
            </a:r>
            <a:r>
              <a:rPr sz="2000" dirty="0">
                <a:solidFill>
                  <a:srgbClr val="17375E"/>
                </a:solidFill>
                <a:latin typeface="Calibri"/>
                <a:cs typeface="Calibri"/>
              </a:rPr>
              <a:t>the d</a:t>
            </a:r>
            <a:r>
              <a:rPr sz="2000" spc="-40" dirty="0">
                <a:solidFill>
                  <a:srgbClr val="17375E"/>
                </a:solidFill>
                <a:latin typeface="Calibri"/>
                <a:cs typeface="Calibri"/>
              </a:rPr>
              <a:t>r</a:t>
            </a:r>
            <a:r>
              <a:rPr sz="2000" spc="-5" dirty="0">
                <a:solidFill>
                  <a:srgbClr val="17375E"/>
                </a:solidFill>
                <a:latin typeface="Calibri"/>
                <a:cs typeface="Calibri"/>
              </a:rPr>
              <a:t>o</a:t>
            </a:r>
            <a:r>
              <a:rPr sz="2000" spc="5" dirty="0">
                <a:solidFill>
                  <a:srgbClr val="17375E"/>
                </a:solidFill>
                <a:latin typeface="Calibri"/>
                <a:cs typeface="Calibri"/>
              </a:rPr>
              <a:t>p</a:t>
            </a:r>
            <a:r>
              <a:rPr sz="2000" spc="-5" dirty="0">
                <a:solidFill>
                  <a:srgbClr val="17375E"/>
                </a:solidFill>
                <a:latin typeface="Calibri"/>
                <a:cs typeface="Calibri"/>
              </a:rPr>
              <a:t>-</a:t>
            </a:r>
            <a:r>
              <a:rPr sz="2000" dirty="0">
                <a:solidFill>
                  <a:srgbClr val="17375E"/>
                </a:solidFill>
                <a:latin typeface="Calibri"/>
                <a:cs typeface="Calibri"/>
              </a:rPr>
              <a:t>d</a:t>
            </a:r>
            <a:r>
              <a:rPr sz="2000" spc="-15" dirty="0">
                <a:solidFill>
                  <a:srgbClr val="17375E"/>
                </a:solidFill>
                <a:latin typeface="Calibri"/>
                <a:cs typeface="Calibri"/>
              </a:rPr>
              <a:t>o</a:t>
            </a:r>
            <a:r>
              <a:rPr sz="2000" spc="-5" dirty="0">
                <a:solidFill>
                  <a:srgbClr val="17375E"/>
                </a:solidFill>
                <a:latin typeface="Calibri"/>
                <a:cs typeface="Calibri"/>
              </a:rPr>
              <a:t>w</a:t>
            </a:r>
            <a:r>
              <a:rPr sz="2000" dirty="0">
                <a:solidFill>
                  <a:srgbClr val="17375E"/>
                </a:solidFill>
                <a:latin typeface="Calibri"/>
                <a:cs typeface="Calibri"/>
              </a:rPr>
              <a:t>n</a:t>
            </a:r>
            <a:r>
              <a:rPr sz="2000" spc="-30" dirty="0">
                <a:solidFill>
                  <a:srgbClr val="17375E"/>
                </a:solidFill>
                <a:latin typeface="Calibri"/>
                <a:cs typeface="Calibri"/>
              </a:rPr>
              <a:t> </a:t>
            </a:r>
            <a:r>
              <a:rPr sz="2000" spc="-5" dirty="0">
                <a:solidFill>
                  <a:srgbClr val="17375E"/>
                </a:solidFill>
                <a:latin typeface="Calibri"/>
                <a:cs typeface="Calibri"/>
              </a:rPr>
              <a:t>li</a:t>
            </a:r>
            <a:r>
              <a:rPr sz="2000" spc="-30" dirty="0">
                <a:solidFill>
                  <a:srgbClr val="17375E"/>
                </a:solidFill>
                <a:latin typeface="Calibri"/>
                <a:cs typeface="Calibri"/>
              </a:rPr>
              <a:t>s</a:t>
            </a:r>
            <a:r>
              <a:rPr sz="2000" dirty="0">
                <a:solidFill>
                  <a:srgbClr val="17375E"/>
                </a:solidFill>
                <a:latin typeface="Calibri"/>
                <a:cs typeface="Calibri"/>
              </a:rPr>
              <a:t>t</a:t>
            </a:r>
            <a:r>
              <a:rPr sz="2000" spc="25" dirty="0">
                <a:solidFill>
                  <a:srgbClr val="17375E"/>
                </a:solidFill>
                <a:latin typeface="Calibri"/>
                <a:cs typeface="Calibri"/>
              </a:rPr>
              <a:t> </a:t>
            </a:r>
            <a:r>
              <a:rPr sz="2000" spc="-5" dirty="0">
                <a:solidFill>
                  <a:srgbClr val="17375E"/>
                </a:solidFill>
                <a:latin typeface="Calibri"/>
                <a:cs typeface="Calibri"/>
              </a:rPr>
              <a:t>i</a:t>
            </a:r>
            <a:r>
              <a:rPr sz="2000" dirty="0">
                <a:solidFill>
                  <a:srgbClr val="17375E"/>
                </a:solidFill>
                <a:latin typeface="Calibri"/>
                <a:cs typeface="Calibri"/>
              </a:rPr>
              <a:t>n</a:t>
            </a:r>
            <a:r>
              <a:rPr sz="2000" spc="-10" dirty="0">
                <a:solidFill>
                  <a:srgbClr val="17375E"/>
                </a:solidFill>
                <a:latin typeface="Calibri"/>
                <a:cs typeface="Calibri"/>
              </a:rPr>
              <a:t> </a:t>
            </a:r>
            <a:r>
              <a:rPr sz="2000" dirty="0">
                <a:solidFill>
                  <a:srgbClr val="17375E"/>
                </a:solidFill>
                <a:latin typeface="Calibri"/>
                <a:cs typeface="Calibri"/>
              </a:rPr>
              <a:t>the</a:t>
            </a:r>
            <a:endParaRPr sz="2000" dirty="0">
              <a:latin typeface="Calibri"/>
              <a:cs typeface="Calibri"/>
            </a:endParaRPr>
          </a:p>
          <a:p>
            <a:pPr marL="354965">
              <a:lnSpc>
                <a:spcPct val="100000"/>
              </a:lnSpc>
            </a:pPr>
            <a:r>
              <a:rPr sz="2000" b="1" dirty="0">
                <a:solidFill>
                  <a:srgbClr val="17375E"/>
                </a:solidFill>
                <a:latin typeface="Calibri"/>
                <a:cs typeface="Calibri"/>
              </a:rPr>
              <a:t>School</a:t>
            </a:r>
            <a:r>
              <a:rPr sz="2000" b="1" spc="-35" dirty="0">
                <a:solidFill>
                  <a:srgbClr val="17375E"/>
                </a:solidFill>
                <a:latin typeface="Calibri"/>
                <a:cs typeface="Calibri"/>
              </a:rPr>
              <a:t> </a:t>
            </a:r>
            <a:r>
              <a:rPr sz="2000" b="1" spc="-155" dirty="0">
                <a:solidFill>
                  <a:srgbClr val="17375E"/>
                </a:solidFill>
                <a:latin typeface="Calibri"/>
                <a:cs typeface="Calibri"/>
              </a:rPr>
              <a:t>Y</a:t>
            </a:r>
            <a:r>
              <a:rPr sz="2000" b="1" spc="-5" dirty="0">
                <a:solidFill>
                  <a:srgbClr val="17375E"/>
                </a:solidFill>
                <a:latin typeface="Calibri"/>
                <a:cs typeface="Calibri"/>
              </a:rPr>
              <a:t>e</a:t>
            </a:r>
            <a:r>
              <a:rPr sz="2000" b="1" spc="-10" dirty="0">
                <a:solidFill>
                  <a:srgbClr val="17375E"/>
                </a:solidFill>
                <a:latin typeface="Calibri"/>
                <a:cs typeface="Calibri"/>
              </a:rPr>
              <a:t>a</a:t>
            </a:r>
            <a:r>
              <a:rPr sz="2000" b="1" dirty="0">
                <a:solidFill>
                  <a:srgbClr val="17375E"/>
                </a:solidFill>
                <a:latin typeface="Calibri"/>
                <a:cs typeface="Calibri"/>
              </a:rPr>
              <a:t>r</a:t>
            </a:r>
            <a:r>
              <a:rPr sz="2000" b="1" spc="-15" dirty="0">
                <a:solidFill>
                  <a:srgbClr val="17375E"/>
                </a:solidFill>
                <a:latin typeface="Calibri"/>
                <a:cs typeface="Calibri"/>
              </a:rPr>
              <a:t> </a:t>
            </a:r>
            <a:r>
              <a:rPr sz="2000" dirty="0">
                <a:solidFill>
                  <a:srgbClr val="17375E"/>
                </a:solidFill>
                <a:latin typeface="Calibri"/>
                <a:cs typeface="Calibri"/>
              </a:rPr>
              <a:t>b</a:t>
            </a:r>
            <a:r>
              <a:rPr sz="2000" spc="-40" dirty="0">
                <a:solidFill>
                  <a:srgbClr val="17375E"/>
                </a:solidFill>
                <a:latin typeface="Calibri"/>
                <a:cs typeface="Calibri"/>
              </a:rPr>
              <a:t>o</a:t>
            </a:r>
            <a:r>
              <a:rPr sz="2000" spc="-5" dirty="0">
                <a:solidFill>
                  <a:srgbClr val="17375E"/>
                </a:solidFill>
                <a:latin typeface="Calibri"/>
                <a:cs typeface="Calibri"/>
              </a:rPr>
              <a:t>x</a:t>
            </a:r>
            <a:r>
              <a:rPr sz="2000" dirty="0">
                <a:solidFill>
                  <a:srgbClr val="17375E"/>
                </a:solidFill>
                <a:latin typeface="Calibri"/>
                <a:cs typeface="Calibri"/>
              </a:rPr>
              <a:t>.</a:t>
            </a:r>
            <a:endParaRPr sz="2000" dirty="0">
              <a:latin typeface="Calibri"/>
              <a:cs typeface="Calibri"/>
            </a:endParaRPr>
          </a:p>
          <a:p>
            <a:pPr marL="354965" marR="244475" indent="-342265">
              <a:lnSpc>
                <a:spcPct val="100000"/>
              </a:lnSpc>
              <a:spcBef>
                <a:spcPts val="480"/>
              </a:spcBef>
              <a:buClr>
                <a:srgbClr val="17375E"/>
              </a:buClr>
              <a:buFont typeface="Arial"/>
              <a:buChar char="•"/>
              <a:tabLst>
                <a:tab pos="355600" algn="l"/>
              </a:tabLst>
            </a:pPr>
            <a:r>
              <a:rPr sz="2000" spc="-150" dirty="0">
                <a:solidFill>
                  <a:srgbClr val="17375E"/>
                </a:solidFill>
                <a:latin typeface="Calibri"/>
                <a:cs typeface="Calibri"/>
              </a:rPr>
              <a:t>Y</a:t>
            </a:r>
            <a:r>
              <a:rPr sz="2000" spc="-5" dirty="0">
                <a:solidFill>
                  <a:srgbClr val="17375E"/>
                </a:solidFill>
                <a:latin typeface="Calibri"/>
                <a:cs typeface="Calibri"/>
              </a:rPr>
              <a:t>o</a:t>
            </a:r>
            <a:r>
              <a:rPr sz="2000" dirty="0">
                <a:solidFill>
                  <a:srgbClr val="17375E"/>
                </a:solidFill>
                <a:latin typeface="Calibri"/>
                <a:cs typeface="Calibri"/>
              </a:rPr>
              <a:t>u</a:t>
            </a:r>
            <a:r>
              <a:rPr sz="2000" spc="-30" dirty="0">
                <a:solidFill>
                  <a:srgbClr val="17375E"/>
                </a:solidFill>
                <a:latin typeface="Calibri"/>
                <a:cs typeface="Calibri"/>
              </a:rPr>
              <a:t> </a:t>
            </a:r>
            <a:r>
              <a:rPr sz="2000" spc="-10" dirty="0">
                <a:solidFill>
                  <a:srgbClr val="17375E"/>
                </a:solidFill>
                <a:latin typeface="Calibri"/>
                <a:cs typeface="Calibri"/>
              </a:rPr>
              <a:t>m</a:t>
            </a:r>
            <a:r>
              <a:rPr sz="2000" dirty="0">
                <a:solidFill>
                  <a:srgbClr val="17375E"/>
                </a:solidFill>
                <a:latin typeface="Calibri"/>
                <a:cs typeface="Calibri"/>
              </a:rPr>
              <a:t>u</a:t>
            </a:r>
            <a:r>
              <a:rPr sz="2000" spc="-30" dirty="0">
                <a:solidFill>
                  <a:srgbClr val="17375E"/>
                </a:solidFill>
                <a:latin typeface="Calibri"/>
                <a:cs typeface="Calibri"/>
              </a:rPr>
              <a:t>s</a:t>
            </a:r>
            <a:r>
              <a:rPr sz="2000" dirty="0">
                <a:solidFill>
                  <a:srgbClr val="17375E"/>
                </a:solidFill>
                <a:latin typeface="Calibri"/>
                <a:cs typeface="Calibri"/>
              </a:rPr>
              <a:t>t</a:t>
            </a:r>
            <a:r>
              <a:rPr sz="2000" spc="15" dirty="0">
                <a:solidFill>
                  <a:srgbClr val="17375E"/>
                </a:solidFill>
                <a:latin typeface="Calibri"/>
                <a:cs typeface="Calibri"/>
              </a:rPr>
              <a:t> </a:t>
            </a:r>
            <a:r>
              <a:rPr sz="2000" dirty="0">
                <a:solidFill>
                  <a:srgbClr val="17375E"/>
                </a:solidFill>
                <a:latin typeface="Calibri"/>
                <a:cs typeface="Calibri"/>
              </a:rPr>
              <a:t>c</a:t>
            </a:r>
            <a:r>
              <a:rPr sz="2000" spc="-5" dirty="0">
                <a:solidFill>
                  <a:srgbClr val="17375E"/>
                </a:solidFill>
                <a:latin typeface="Calibri"/>
                <a:cs typeface="Calibri"/>
              </a:rPr>
              <a:t>li</a:t>
            </a:r>
            <a:r>
              <a:rPr sz="2000" dirty="0">
                <a:solidFill>
                  <a:srgbClr val="17375E"/>
                </a:solidFill>
                <a:latin typeface="Calibri"/>
                <a:cs typeface="Calibri"/>
              </a:rPr>
              <a:t>ck</a:t>
            </a:r>
            <a:r>
              <a:rPr sz="2000" spc="5" dirty="0">
                <a:solidFill>
                  <a:srgbClr val="17375E"/>
                </a:solidFill>
                <a:latin typeface="Calibri"/>
                <a:cs typeface="Calibri"/>
              </a:rPr>
              <a:t> </a:t>
            </a:r>
            <a:r>
              <a:rPr sz="2000" dirty="0">
                <a:solidFill>
                  <a:srgbClr val="17375E"/>
                </a:solidFill>
                <a:latin typeface="Calibri"/>
                <a:cs typeface="Calibri"/>
              </a:rPr>
              <a:t>the</a:t>
            </a:r>
            <a:r>
              <a:rPr sz="2000" spc="5" dirty="0">
                <a:solidFill>
                  <a:srgbClr val="17375E"/>
                </a:solidFill>
                <a:latin typeface="Calibri"/>
                <a:cs typeface="Calibri"/>
              </a:rPr>
              <a:t> </a:t>
            </a:r>
            <a:r>
              <a:rPr sz="2000" b="1" dirty="0">
                <a:solidFill>
                  <a:srgbClr val="17375E"/>
                </a:solidFill>
                <a:latin typeface="Calibri"/>
                <a:cs typeface="Calibri"/>
              </a:rPr>
              <a:t>Upd</a:t>
            </a:r>
            <a:r>
              <a:rPr sz="2000" b="1" spc="-30" dirty="0">
                <a:solidFill>
                  <a:srgbClr val="17375E"/>
                </a:solidFill>
                <a:latin typeface="Calibri"/>
                <a:cs typeface="Calibri"/>
              </a:rPr>
              <a:t>a</a:t>
            </a:r>
            <a:r>
              <a:rPr sz="2000" b="1" spc="-25" dirty="0">
                <a:solidFill>
                  <a:srgbClr val="17375E"/>
                </a:solidFill>
                <a:latin typeface="Calibri"/>
                <a:cs typeface="Calibri"/>
              </a:rPr>
              <a:t>t</a:t>
            </a:r>
            <a:r>
              <a:rPr sz="2000" b="1" dirty="0">
                <a:solidFill>
                  <a:srgbClr val="17375E"/>
                </a:solidFill>
                <a:latin typeface="Calibri"/>
                <a:cs typeface="Calibri"/>
              </a:rPr>
              <a:t>e</a:t>
            </a:r>
            <a:r>
              <a:rPr sz="2000" b="1" spc="-25" dirty="0">
                <a:solidFill>
                  <a:srgbClr val="17375E"/>
                </a:solidFill>
                <a:latin typeface="Calibri"/>
                <a:cs typeface="Calibri"/>
              </a:rPr>
              <a:t> </a:t>
            </a:r>
            <a:r>
              <a:rPr sz="2000" dirty="0">
                <a:solidFill>
                  <a:srgbClr val="17375E"/>
                </a:solidFill>
                <a:latin typeface="Calibri"/>
                <a:cs typeface="Calibri"/>
              </a:rPr>
              <a:t>bu</a:t>
            </a:r>
            <a:r>
              <a:rPr sz="2000" spc="-25" dirty="0">
                <a:solidFill>
                  <a:srgbClr val="17375E"/>
                </a:solidFill>
                <a:latin typeface="Calibri"/>
                <a:cs typeface="Calibri"/>
              </a:rPr>
              <a:t>tt</a:t>
            </a:r>
            <a:r>
              <a:rPr sz="2000" spc="-5" dirty="0">
                <a:solidFill>
                  <a:srgbClr val="17375E"/>
                </a:solidFill>
                <a:latin typeface="Calibri"/>
                <a:cs typeface="Calibri"/>
              </a:rPr>
              <a:t>o</a:t>
            </a:r>
            <a:r>
              <a:rPr sz="2000" dirty="0">
                <a:solidFill>
                  <a:srgbClr val="17375E"/>
                </a:solidFill>
                <a:latin typeface="Calibri"/>
                <a:cs typeface="Calibri"/>
              </a:rPr>
              <a:t>n</a:t>
            </a:r>
            <a:r>
              <a:rPr sz="2000" spc="-20" dirty="0">
                <a:solidFill>
                  <a:srgbClr val="17375E"/>
                </a:solidFill>
                <a:latin typeface="Calibri"/>
                <a:cs typeface="Calibri"/>
              </a:rPr>
              <a:t> </a:t>
            </a:r>
            <a:r>
              <a:rPr sz="2000" spc="-25" dirty="0">
                <a:solidFill>
                  <a:srgbClr val="17375E"/>
                </a:solidFill>
                <a:latin typeface="Calibri"/>
                <a:cs typeface="Calibri"/>
              </a:rPr>
              <a:t>t</a:t>
            </a:r>
            <a:r>
              <a:rPr sz="2000" dirty="0">
                <a:solidFill>
                  <a:srgbClr val="17375E"/>
                </a:solidFill>
                <a:latin typeface="Calibri"/>
                <a:cs typeface="Calibri"/>
              </a:rPr>
              <a:t>o the</a:t>
            </a:r>
            <a:r>
              <a:rPr sz="2000" spc="-15" dirty="0">
                <a:solidFill>
                  <a:srgbClr val="17375E"/>
                </a:solidFill>
                <a:latin typeface="Calibri"/>
                <a:cs typeface="Calibri"/>
              </a:rPr>
              <a:t> </a:t>
            </a:r>
            <a:r>
              <a:rPr sz="2000" spc="-5" dirty="0">
                <a:solidFill>
                  <a:srgbClr val="17375E"/>
                </a:solidFill>
                <a:latin typeface="Calibri"/>
                <a:cs typeface="Calibri"/>
              </a:rPr>
              <a:t>ri</a:t>
            </a:r>
            <a:r>
              <a:rPr sz="2000" dirty="0">
                <a:solidFill>
                  <a:srgbClr val="17375E"/>
                </a:solidFill>
                <a:latin typeface="Calibri"/>
                <a:cs typeface="Calibri"/>
              </a:rPr>
              <a:t>g</a:t>
            </a:r>
            <a:r>
              <a:rPr sz="2000" spc="-25" dirty="0">
                <a:solidFill>
                  <a:srgbClr val="17375E"/>
                </a:solidFill>
                <a:latin typeface="Calibri"/>
                <a:cs typeface="Calibri"/>
              </a:rPr>
              <a:t>h</a:t>
            </a:r>
            <a:r>
              <a:rPr sz="2000" dirty="0">
                <a:solidFill>
                  <a:srgbClr val="17375E"/>
                </a:solidFill>
                <a:latin typeface="Calibri"/>
                <a:cs typeface="Calibri"/>
              </a:rPr>
              <a:t>t</a:t>
            </a:r>
            <a:r>
              <a:rPr sz="2000" spc="5" dirty="0">
                <a:solidFill>
                  <a:srgbClr val="17375E"/>
                </a:solidFill>
                <a:latin typeface="Calibri"/>
                <a:cs typeface="Calibri"/>
              </a:rPr>
              <a:t> </a:t>
            </a:r>
            <a:r>
              <a:rPr sz="2000" spc="-5" dirty="0">
                <a:solidFill>
                  <a:srgbClr val="17375E"/>
                </a:solidFill>
                <a:latin typeface="Calibri"/>
                <a:cs typeface="Calibri"/>
              </a:rPr>
              <a:t>o</a:t>
            </a:r>
            <a:r>
              <a:rPr sz="2000" dirty="0">
                <a:solidFill>
                  <a:srgbClr val="17375E"/>
                </a:solidFill>
                <a:latin typeface="Calibri"/>
                <a:cs typeface="Calibri"/>
              </a:rPr>
              <a:t>f</a:t>
            </a:r>
            <a:r>
              <a:rPr sz="2000" spc="-10" dirty="0">
                <a:solidFill>
                  <a:srgbClr val="17375E"/>
                </a:solidFill>
                <a:latin typeface="Calibri"/>
                <a:cs typeface="Calibri"/>
              </a:rPr>
              <a:t> </a:t>
            </a:r>
            <a:r>
              <a:rPr sz="2000" dirty="0">
                <a:solidFill>
                  <a:srgbClr val="17375E"/>
                </a:solidFill>
                <a:latin typeface="Calibri"/>
                <a:cs typeface="Calibri"/>
              </a:rPr>
              <a:t>the</a:t>
            </a:r>
            <a:r>
              <a:rPr sz="2000" spc="-10" dirty="0">
                <a:solidFill>
                  <a:srgbClr val="17375E"/>
                </a:solidFill>
                <a:latin typeface="Calibri"/>
                <a:cs typeface="Calibri"/>
              </a:rPr>
              <a:t> </a:t>
            </a:r>
            <a:r>
              <a:rPr sz="2000" b="1" dirty="0">
                <a:solidFill>
                  <a:srgbClr val="17375E"/>
                </a:solidFill>
                <a:latin typeface="Calibri"/>
                <a:cs typeface="Calibri"/>
              </a:rPr>
              <a:t>School</a:t>
            </a:r>
            <a:r>
              <a:rPr sz="2000" b="1" spc="-25" dirty="0">
                <a:solidFill>
                  <a:srgbClr val="17375E"/>
                </a:solidFill>
                <a:latin typeface="Calibri"/>
                <a:cs typeface="Calibri"/>
              </a:rPr>
              <a:t> </a:t>
            </a:r>
            <a:r>
              <a:rPr sz="2000" b="1" spc="-155" dirty="0">
                <a:solidFill>
                  <a:srgbClr val="17375E"/>
                </a:solidFill>
                <a:latin typeface="Calibri"/>
                <a:cs typeface="Calibri"/>
              </a:rPr>
              <a:t>Y</a:t>
            </a:r>
            <a:r>
              <a:rPr sz="2000" b="1" spc="-5" dirty="0">
                <a:solidFill>
                  <a:srgbClr val="17375E"/>
                </a:solidFill>
                <a:latin typeface="Calibri"/>
                <a:cs typeface="Calibri"/>
              </a:rPr>
              <a:t>e</a:t>
            </a:r>
            <a:r>
              <a:rPr sz="2000" b="1" spc="-10" dirty="0">
                <a:solidFill>
                  <a:srgbClr val="17375E"/>
                </a:solidFill>
                <a:latin typeface="Calibri"/>
                <a:cs typeface="Calibri"/>
              </a:rPr>
              <a:t>a</a:t>
            </a:r>
            <a:r>
              <a:rPr sz="2000" b="1" dirty="0">
                <a:solidFill>
                  <a:srgbClr val="17375E"/>
                </a:solidFill>
                <a:latin typeface="Calibri"/>
                <a:cs typeface="Calibri"/>
              </a:rPr>
              <a:t>r </a:t>
            </a:r>
            <a:r>
              <a:rPr sz="2000" dirty="0">
                <a:solidFill>
                  <a:srgbClr val="17375E"/>
                </a:solidFill>
                <a:latin typeface="Calibri"/>
                <a:cs typeface="Calibri"/>
              </a:rPr>
              <a:t>b</a:t>
            </a:r>
            <a:r>
              <a:rPr sz="2000" spc="-40" dirty="0">
                <a:solidFill>
                  <a:srgbClr val="17375E"/>
                </a:solidFill>
                <a:latin typeface="Calibri"/>
                <a:cs typeface="Calibri"/>
              </a:rPr>
              <a:t>o</a:t>
            </a:r>
            <a:r>
              <a:rPr sz="2000" dirty="0">
                <a:solidFill>
                  <a:srgbClr val="17375E"/>
                </a:solidFill>
                <a:latin typeface="Calibri"/>
                <a:cs typeface="Calibri"/>
              </a:rPr>
              <a:t>x</a:t>
            </a:r>
            <a:r>
              <a:rPr sz="2000" spc="-25" dirty="0">
                <a:solidFill>
                  <a:srgbClr val="17375E"/>
                </a:solidFill>
                <a:latin typeface="Calibri"/>
                <a:cs typeface="Calibri"/>
              </a:rPr>
              <a:t> </a:t>
            </a:r>
            <a:r>
              <a:rPr sz="2000" spc="-40" dirty="0">
                <a:solidFill>
                  <a:srgbClr val="17375E"/>
                </a:solidFill>
                <a:latin typeface="Calibri"/>
                <a:cs typeface="Calibri"/>
              </a:rPr>
              <a:t>f</a:t>
            </a:r>
            <a:r>
              <a:rPr sz="2000" spc="-5" dirty="0">
                <a:solidFill>
                  <a:srgbClr val="17375E"/>
                </a:solidFill>
                <a:latin typeface="Calibri"/>
                <a:cs typeface="Calibri"/>
              </a:rPr>
              <a:t>o</a:t>
            </a:r>
            <a:r>
              <a:rPr sz="2000" dirty="0">
                <a:solidFill>
                  <a:srgbClr val="17375E"/>
                </a:solidFill>
                <a:latin typeface="Calibri"/>
                <a:cs typeface="Calibri"/>
              </a:rPr>
              <a:t>r</a:t>
            </a:r>
            <a:r>
              <a:rPr sz="2000" spc="-15" dirty="0">
                <a:solidFill>
                  <a:srgbClr val="17375E"/>
                </a:solidFill>
                <a:latin typeface="Calibri"/>
                <a:cs typeface="Calibri"/>
              </a:rPr>
              <a:t> </a:t>
            </a:r>
            <a:r>
              <a:rPr sz="2000" dirty="0">
                <a:solidFill>
                  <a:srgbClr val="17375E"/>
                </a:solidFill>
                <a:latin typeface="Calibri"/>
                <a:cs typeface="Calibri"/>
              </a:rPr>
              <a:t>the p</a:t>
            </a:r>
            <a:r>
              <a:rPr sz="2000" spc="-40" dirty="0">
                <a:solidFill>
                  <a:srgbClr val="17375E"/>
                </a:solidFill>
                <a:latin typeface="Calibri"/>
                <a:cs typeface="Calibri"/>
              </a:rPr>
              <a:t>r</a:t>
            </a:r>
            <a:r>
              <a:rPr sz="2000" spc="-5" dirty="0">
                <a:solidFill>
                  <a:srgbClr val="17375E"/>
                </a:solidFill>
                <a:latin typeface="Calibri"/>
                <a:cs typeface="Calibri"/>
              </a:rPr>
              <a:t>o</a:t>
            </a:r>
            <a:r>
              <a:rPr sz="2000" dirty="0">
                <a:solidFill>
                  <a:srgbClr val="17375E"/>
                </a:solidFill>
                <a:latin typeface="Calibri"/>
                <a:cs typeface="Calibri"/>
              </a:rPr>
              <a:t>g</a:t>
            </a:r>
            <a:r>
              <a:rPr sz="2000" spc="-40" dirty="0">
                <a:solidFill>
                  <a:srgbClr val="17375E"/>
                </a:solidFill>
                <a:latin typeface="Calibri"/>
                <a:cs typeface="Calibri"/>
              </a:rPr>
              <a:t>r</a:t>
            </a:r>
            <a:r>
              <a:rPr sz="2000" dirty="0">
                <a:solidFill>
                  <a:srgbClr val="17375E"/>
                </a:solidFill>
                <a:latin typeface="Calibri"/>
                <a:cs typeface="Calibri"/>
              </a:rPr>
              <a:t>am</a:t>
            </a:r>
            <a:r>
              <a:rPr sz="2000" spc="-30" dirty="0">
                <a:solidFill>
                  <a:srgbClr val="17375E"/>
                </a:solidFill>
                <a:latin typeface="Calibri"/>
                <a:cs typeface="Calibri"/>
              </a:rPr>
              <a:t> </a:t>
            </a:r>
            <a:r>
              <a:rPr sz="2000" spc="-25" dirty="0">
                <a:solidFill>
                  <a:srgbClr val="17375E"/>
                </a:solidFill>
                <a:latin typeface="Calibri"/>
                <a:cs typeface="Calibri"/>
              </a:rPr>
              <a:t>t</a:t>
            </a:r>
            <a:r>
              <a:rPr sz="2000" dirty="0">
                <a:solidFill>
                  <a:srgbClr val="17375E"/>
                </a:solidFill>
                <a:latin typeface="Calibri"/>
                <a:cs typeface="Calibri"/>
              </a:rPr>
              <a:t>o</a:t>
            </a:r>
            <a:r>
              <a:rPr sz="2000" spc="-10" dirty="0">
                <a:solidFill>
                  <a:srgbClr val="17375E"/>
                </a:solidFill>
                <a:latin typeface="Calibri"/>
                <a:cs typeface="Calibri"/>
              </a:rPr>
              <a:t> </a:t>
            </a:r>
            <a:r>
              <a:rPr sz="2000" dirty="0">
                <a:solidFill>
                  <a:srgbClr val="17375E"/>
                </a:solidFill>
                <a:latin typeface="Calibri"/>
                <a:cs typeface="Calibri"/>
              </a:rPr>
              <a:t>upd</a:t>
            </a:r>
            <a:r>
              <a:rPr sz="2000" spc="-25" dirty="0">
                <a:solidFill>
                  <a:srgbClr val="17375E"/>
                </a:solidFill>
                <a:latin typeface="Calibri"/>
                <a:cs typeface="Calibri"/>
              </a:rPr>
              <a:t>at</a:t>
            </a:r>
            <a:r>
              <a:rPr sz="2000" dirty="0">
                <a:solidFill>
                  <a:srgbClr val="17375E"/>
                </a:solidFill>
                <a:latin typeface="Calibri"/>
                <a:cs typeface="Calibri"/>
              </a:rPr>
              <a:t>e </a:t>
            </a:r>
            <a:r>
              <a:rPr sz="2000" spc="-5" dirty="0">
                <a:solidFill>
                  <a:srgbClr val="17375E"/>
                </a:solidFill>
                <a:latin typeface="Calibri"/>
                <a:cs typeface="Calibri"/>
              </a:rPr>
              <a:t>wi</a:t>
            </a:r>
            <a:r>
              <a:rPr sz="2000" dirty="0">
                <a:solidFill>
                  <a:srgbClr val="17375E"/>
                </a:solidFill>
                <a:latin typeface="Calibri"/>
                <a:cs typeface="Calibri"/>
              </a:rPr>
              <a:t>th</a:t>
            </a:r>
            <a:r>
              <a:rPr sz="2000" spc="-5" dirty="0">
                <a:solidFill>
                  <a:srgbClr val="17375E"/>
                </a:solidFill>
                <a:latin typeface="Calibri"/>
                <a:cs typeface="Calibri"/>
              </a:rPr>
              <a:t> </a:t>
            </a:r>
            <a:r>
              <a:rPr sz="2000" dirty="0">
                <a:solidFill>
                  <a:srgbClr val="17375E"/>
                </a:solidFill>
                <a:latin typeface="Calibri"/>
                <a:cs typeface="Calibri"/>
              </a:rPr>
              <a:t>the </a:t>
            </a:r>
            <a:r>
              <a:rPr sz="2000" spc="-5" dirty="0">
                <a:solidFill>
                  <a:srgbClr val="17375E"/>
                </a:solidFill>
                <a:latin typeface="Calibri"/>
                <a:cs typeface="Calibri"/>
              </a:rPr>
              <a:t>sele</a:t>
            </a:r>
            <a:r>
              <a:rPr sz="2000" dirty="0">
                <a:solidFill>
                  <a:srgbClr val="17375E"/>
                </a:solidFill>
                <a:latin typeface="Calibri"/>
                <a:cs typeface="Calibri"/>
              </a:rPr>
              <a:t>c</a:t>
            </a:r>
            <a:r>
              <a:rPr sz="2000" spc="-25" dirty="0">
                <a:solidFill>
                  <a:srgbClr val="17375E"/>
                </a:solidFill>
                <a:latin typeface="Calibri"/>
                <a:cs typeface="Calibri"/>
              </a:rPr>
              <a:t>t</a:t>
            </a:r>
            <a:r>
              <a:rPr sz="2000" spc="-5" dirty="0">
                <a:solidFill>
                  <a:srgbClr val="17375E"/>
                </a:solidFill>
                <a:latin typeface="Calibri"/>
                <a:cs typeface="Calibri"/>
              </a:rPr>
              <a:t>e</a:t>
            </a:r>
            <a:r>
              <a:rPr sz="2000" dirty="0">
                <a:solidFill>
                  <a:srgbClr val="17375E"/>
                </a:solidFill>
                <a:latin typeface="Calibri"/>
                <a:cs typeface="Calibri"/>
              </a:rPr>
              <a:t>d</a:t>
            </a:r>
            <a:r>
              <a:rPr sz="2000" spc="20" dirty="0">
                <a:solidFill>
                  <a:srgbClr val="17375E"/>
                </a:solidFill>
                <a:latin typeface="Calibri"/>
                <a:cs typeface="Calibri"/>
              </a:rPr>
              <a:t> </a:t>
            </a:r>
            <a:r>
              <a:rPr sz="2000" dirty="0">
                <a:solidFill>
                  <a:srgbClr val="17375E"/>
                </a:solidFill>
                <a:latin typeface="Calibri"/>
                <a:cs typeface="Calibri"/>
              </a:rPr>
              <a:t>ch</a:t>
            </a:r>
            <a:r>
              <a:rPr sz="2000" spc="-5" dirty="0">
                <a:solidFill>
                  <a:srgbClr val="17375E"/>
                </a:solidFill>
                <a:latin typeface="Calibri"/>
                <a:cs typeface="Calibri"/>
              </a:rPr>
              <a:t>a</a:t>
            </a:r>
            <a:r>
              <a:rPr sz="2000" dirty="0">
                <a:solidFill>
                  <a:srgbClr val="17375E"/>
                </a:solidFill>
                <a:latin typeface="Calibri"/>
                <a:cs typeface="Calibri"/>
              </a:rPr>
              <a:t>n</a:t>
            </a:r>
            <a:r>
              <a:rPr sz="2000" spc="-10" dirty="0">
                <a:solidFill>
                  <a:srgbClr val="17375E"/>
                </a:solidFill>
                <a:latin typeface="Calibri"/>
                <a:cs typeface="Calibri"/>
              </a:rPr>
              <a:t>g</a:t>
            </a:r>
            <a:r>
              <a:rPr sz="2000" spc="-5" dirty="0">
                <a:solidFill>
                  <a:srgbClr val="17375E"/>
                </a:solidFill>
                <a:latin typeface="Calibri"/>
                <a:cs typeface="Calibri"/>
              </a:rPr>
              <a:t>es</a:t>
            </a:r>
            <a:r>
              <a:rPr sz="2000" dirty="0">
                <a:solidFill>
                  <a:srgbClr val="17375E"/>
                </a:solidFill>
                <a:latin typeface="Calibri"/>
                <a:cs typeface="Calibri"/>
              </a:rPr>
              <a:t>.</a:t>
            </a:r>
            <a:endParaRPr sz="2000" dirty="0">
              <a:latin typeface="Calibri"/>
              <a:cs typeface="Calibri"/>
            </a:endParaRPr>
          </a:p>
        </p:txBody>
      </p:sp>
      <p:sp>
        <p:nvSpPr>
          <p:cNvPr id="5" name="object 5"/>
          <p:cNvSpPr/>
          <p:nvPr/>
        </p:nvSpPr>
        <p:spPr>
          <a:xfrm>
            <a:off x="152400" y="152400"/>
            <a:ext cx="1143000" cy="1184455"/>
          </a:xfrm>
          <a:prstGeom prst="rect">
            <a:avLst/>
          </a:prstGeom>
          <a:blipFill>
            <a:blip r:embed="rId4" cstate="print"/>
            <a:stretch>
              <a:fillRect/>
            </a:stretch>
          </a:blipFill>
        </p:spPr>
        <p:txBody>
          <a:bodyPr wrap="square" lIns="0" tIns="0" rIns="0" bIns="0" rtlCol="0"/>
          <a:lstStyle/>
          <a:p>
            <a:endParaRPr/>
          </a:p>
        </p:txBody>
      </p:sp>
      <p:sp>
        <p:nvSpPr>
          <p:cNvPr id="6" name="object 6"/>
          <p:cNvSpPr/>
          <p:nvPr/>
        </p:nvSpPr>
        <p:spPr>
          <a:xfrm>
            <a:off x="6743700" y="4572000"/>
            <a:ext cx="1531620" cy="381000"/>
          </a:xfrm>
          <a:custGeom>
            <a:avLst/>
            <a:gdLst/>
            <a:ahLst/>
            <a:cxnLst/>
            <a:rect l="l" t="t" r="r" b="b"/>
            <a:pathLst>
              <a:path w="1531620" h="381000">
                <a:moveTo>
                  <a:pt x="765670" y="0"/>
                </a:moveTo>
                <a:lnTo>
                  <a:pt x="702872" y="631"/>
                </a:lnTo>
                <a:lnTo>
                  <a:pt x="641473" y="2493"/>
                </a:lnTo>
                <a:lnTo>
                  <a:pt x="581669" y="5536"/>
                </a:lnTo>
                <a:lnTo>
                  <a:pt x="523657" y="9712"/>
                </a:lnTo>
                <a:lnTo>
                  <a:pt x="467635" y="14970"/>
                </a:lnTo>
                <a:lnTo>
                  <a:pt x="413799" y="21263"/>
                </a:lnTo>
                <a:lnTo>
                  <a:pt x="362346" y="28542"/>
                </a:lnTo>
                <a:lnTo>
                  <a:pt x="313473" y="36756"/>
                </a:lnTo>
                <a:lnTo>
                  <a:pt x="267378" y="45857"/>
                </a:lnTo>
                <a:lnTo>
                  <a:pt x="224258" y="55797"/>
                </a:lnTo>
                <a:lnTo>
                  <a:pt x="184309" y="66526"/>
                </a:lnTo>
                <a:lnTo>
                  <a:pt x="147728" y="77994"/>
                </a:lnTo>
                <a:lnTo>
                  <a:pt x="85461" y="102955"/>
                </a:lnTo>
                <a:lnTo>
                  <a:pt x="39034" y="130288"/>
                </a:lnTo>
                <a:lnTo>
                  <a:pt x="10021" y="159600"/>
                </a:lnTo>
                <a:lnTo>
                  <a:pt x="0" y="190500"/>
                </a:lnTo>
                <a:lnTo>
                  <a:pt x="2538" y="206123"/>
                </a:lnTo>
                <a:lnTo>
                  <a:pt x="39034" y="250711"/>
                </a:lnTo>
                <a:lnTo>
                  <a:pt x="85461" y="278044"/>
                </a:lnTo>
                <a:lnTo>
                  <a:pt x="147728" y="303005"/>
                </a:lnTo>
                <a:lnTo>
                  <a:pt x="184309" y="314473"/>
                </a:lnTo>
                <a:lnTo>
                  <a:pt x="224258" y="325202"/>
                </a:lnTo>
                <a:lnTo>
                  <a:pt x="267378" y="335142"/>
                </a:lnTo>
                <a:lnTo>
                  <a:pt x="313473" y="344243"/>
                </a:lnTo>
                <a:lnTo>
                  <a:pt x="362346" y="352457"/>
                </a:lnTo>
                <a:lnTo>
                  <a:pt x="413799" y="359736"/>
                </a:lnTo>
                <a:lnTo>
                  <a:pt x="467635" y="366029"/>
                </a:lnTo>
                <a:lnTo>
                  <a:pt x="523657" y="371287"/>
                </a:lnTo>
                <a:lnTo>
                  <a:pt x="581669" y="375463"/>
                </a:lnTo>
                <a:lnTo>
                  <a:pt x="641473" y="378506"/>
                </a:lnTo>
                <a:lnTo>
                  <a:pt x="702872" y="380368"/>
                </a:lnTo>
                <a:lnTo>
                  <a:pt x="765670" y="381000"/>
                </a:lnTo>
                <a:lnTo>
                  <a:pt x="828465" y="380368"/>
                </a:lnTo>
                <a:lnTo>
                  <a:pt x="889863" y="378506"/>
                </a:lnTo>
                <a:lnTo>
                  <a:pt x="949666" y="375463"/>
                </a:lnTo>
                <a:lnTo>
                  <a:pt x="1007676" y="371287"/>
                </a:lnTo>
                <a:lnTo>
                  <a:pt x="1063698" y="366029"/>
                </a:lnTo>
                <a:lnTo>
                  <a:pt x="1117533" y="359736"/>
                </a:lnTo>
                <a:lnTo>
                  <a:pt x="1168985" y="352457"/>
                </a:lnTo>
                <a:lnTo>
                  <a:pt x="1217856" y="344243"/>
                </a:lnTo>
                <a:lnTo>
                  <a:pt x="1263951" y="335142"/>
                </a:lnTo>
                <a:lnTo>
                  <a:pt x="1307071" y="325202"/>
                </a:lnTo>
                <a:lnTo>
                  <a:pt x="1347019" y="314473"/>
                </a:lnTo>
                <a:lnTo>
                  <a:pt x="1383599" y="303005"/>
                </a:lnTo>
                <a:lnTo>
                  <a:pt x="1445866" y="278044"/>
                </a:lnTo>
                <a:lnTo>
                  <a:pt x="1492293" y="250711"/>
                </a:lnTo>
                <a:lnTo>
                  <a:pt x="1521306" y="221399"/>
                </a:lnTo>
                <a:lnTo>
                  <a:pt x="1531327" y="190500"/>
                </a:lnTo>
                <a:lnTo>
                  <a:pt x="1528789" y="174876"/>
                </a:lnTo>
                <a:lnTo>
                  <a:pt x="1492293" y="130288"/>
                </a:lnTo>
                <a:lnTo>
                  <a:pt x="1445866" y="102955"/>
                </a:lnTo>
                <a:lnTo>
                  <a:pt x="1383599" y="77994"/>
                </a:lnTo>
                <a:lnTo>
                  <a:pt x="1347019" y="66526"/>
                </a:lnTo>
                <a:lnTo>
                  <a:pt x="1307071" y="55797"/>
                </a:lnTo>
                <a:lnTo>
                  <a:pt x="1263951" y="45857"/>
                </a:lnTo>
                <a:lnTo>
                  <a:pt x="1217856" y="36756"/>
                </a:lnTo>
                <a:lnTo>
                  <a:pt x="1168985" y="28542"/>
                </a:lnTo>
                <a:lnTo>
                  <a:pt x="1117533" y="21263"/>
                </a:lnTo>
                <a:lnTo>
                  <a:pt x="1063698" y="14970"/>
                </a:lnTo>
                <a:lnTo>
                  <a:pt x="1007676" y="9712"/>
                </a:lnTo>
                <a:lnTo>
                  <a:pt x="949666" y="5536"/>
                </a:lnTo>
                <a:lnTo>
                  <a:pt x="889863" y="2493"/>
                </a:lnTo>
                <a:lnTo>
                  <a:pt x="828465" y="631"/>
                </a:lnTo>
                <a:lnTo>
                  <a:pt x="765670" y="0"/>
                </a:lnTo>
                <a:close/>
              </a:path>
            </a:pathLst>
          </a:custGeom>
          <a:noFill/>
        </p:spPr>
        <p:txBody>
          <a:bodyPr wrap="square" lIns="0" tIns="0" rIns="0" bIns="0" rtlCol="0"/>
          <a:lstStyle/>
          <a:p>
            <a:endParaRPr/>
          </a:p>
        </p:txBody>
      </p:sp>
      <p:sp>
        <p:nvSpPr>
          <p:cNvPr id="7" name="object 7"/>
          <p:cNvSpPr/>
          <p:nvPr/>
        </p:nvSpPr>
        <p:spPr>
          <a:xfrm>
            <a:off x="6743700" y="4572000"/>
            <a:ext cx="1531620" cy="381000"/>
          </a:xfrm>
          <a:custGeom>
            <a:avLst/>
            <a:gdLst/>
            <a:ahLst/>
            <a:cxnLst/>
            <a:rect l="l" t="t" r="r" b="b"/>
            <a:pathLst>
              <a:path w="1531620" h="381000">
                <a:moveTo>
                  <a:pt x="0" y="190500"/>
                </a:moveTo>
                <a:lnTo>
                  <a:pt x="22252" y="144721"/>
                </a:lnTo>
                <a:lnTo>
                  <a:pt x="60169" y="116350"/>
                </a:lnTo>
                <a:lnTo>
                  <a:pt x="114714" y="90154"/>
                </a:lnTo>
                <a:lnTo>
                  <a:pt x="184309" y="66526"/>
                </a:lnTo>
                <a:lnTo>
                  <a:pt x="224258" y="55797"/>
                </a:lnTo>
                <a:lnTo>
                  <a:pt x="267378" y="45857"/>
                </a:lnTo>
                <a:lnTo>
                  <a:pt x="313473" y="36756"/>
                </a:lnTo>
                <a:lnTo>
                  <a:pt x="362346" y="28542"/>
                </a:lnTo>
                <a:lnTo>
                  <a:pt x="413799" y="21263"/>
                </a:lnTo>
                <a:lnTo>
                  <a:pt x="467635" y="14970"/>
                </a:lnTo>
                <a:lnTo>
                  <a:pt x="523657" y="9712"/>
                </a:lnTo>
                <a:lnTo>
                  <a:pt x="581669" y="5536"/>
                </a:lnTo>
                <a:lnTo>
                  <a:pt x="641473" y="2493"/>
                </a:lnTo>
                <a:lnTo>
                  <a:pt x="702872" y="631"/>
                </a:lnTo>
                <a:lnTo>
                  <a:pt x="765670" y="0"/>
                </a:lnTo>
                <a:lnTo>
                  <a:pt x="828465" y="631"/>
                </a:lnTo>
                <a:lnTo>
                  <a:pt x="889863" y="2493"/>
                </a:lnTo>
                <a:lnTo>
                  <a:pt x="949666" y="5536"/>
                </a:lnTo>
                <a:lnTo>
                  <a:pt x="1007676" y="9712"/>
                </a:lnTo>
                <a:lnTo>
                  <a:pt x="1063698" y="14970"/>
                </a:lnTo>
                <a:lnTo>
                  <a:pt x="1117533" y="21263"/>
                </a:lnTo>
                <a:lnTo>
                  <a:pt x="1168985" y="28542"/>
                </a:lnTo>
                <a:lnTo>
                  <a:pt x="1217856" y="36756"/>
                </a:lnTo>
                <a:lnTo>
                  <a:pt x="1263951" y="45857"/>
                </a:lnTo>
                <a:lnTo>
                  <a:pt x="1307071" y="55797"/>
                </a:lnTo>
                <a:lnTo>
                  <a:pt x="1347019" y="66526"/>
                </a:lnTo>
                <a:lnTo>
                  <a:pt x="1383599" y="77994"/>
                </a:lnTo>
                <a:lnTo>
                  <a:pt x="1445866" y="102955"/>
                </a:lnTo>
                <a:lnTo>
                  <a:pt x="1492293" y="130288"/>
                </a:lnTo>
                <a:lnTo>
                  <a:pt x="1521306" y="159600"/>
                </a:lnTo>
                <a:lnTo>
                  <a:pt x="1531327" y="190500"/>
                </a:lnTo>
                <a:lnTo>
                  <a:pt x="1528789" y="206123"/>
                </a:lnTo>
                <a:lnTo>
                  <a:pt x="1521306" y="221399"/>
                </a:lnTo>
                <a:lnTo>
                  <a:pt x="1492293" y="250711"/>
                </a:lnTo>
                <a:lnTo>
                  <a:pt x="1445866" y="278044"/>
                </a:lnTo>
                <a:lnTo>
                  <a:pt x="1383599" y="303005"/>
                </a:lnTo>
                <a:lnTo>
                  <a:pt x="1347019" y="314473"/>
                </a:lnTo>
                <a:lnTo>
                  <a:pt x="1307071" y="325202"/>
                </a:lnTo>
                <a:lnTo>
                  <a:pt x="1263951" y="335142"/>
                </a:lnTo>
                <a:lnTo>
                  <a:pt x="1217856" y="344243"/>
                </a:lnTo>
                <a:lnTo>
                  <a:pt x="1168985" y="352457"/>
                </a:lnTo>
                <a:lnTo>
                  <a:pt x="1117533" y="359736"/>
                </a:lnTo>
                <a:lnTo>
                  <a:pt x="1063698" y="366029"/>
                </a:lnTo>
                <a:lnTo>
                  <a:pt x="1007676" y="371287"/>
                </a:lnTo>
                <a:lnTo>
                  <a:pt x="949666" y="375463"/>
                </a:lnTo>
                <a:lnTo>
                  <a:pt x="889863" y="378506"/>
                </a:lnTo>
                <a:lnTo>
                  <a:pt x="828465" y="380368"/>
                </a:lnTo>
                <a:lnTo>
                  <a:pt x="765670" y="381000"/>
                </a:lnTo>
                <a:lnTo>
                  <a:pt x="702872" y="380368"/>
                </a:lnTo>
                <a:lnTo>
                  <a:pt x="641473" y="378506"/>
                </a:lnTo>
                <a:lnTo>
                  <a:pt x="581669" y="375463"/>
                </a:lnTo>
                <a:lnTo>
                  <a:pt x="523657" y="371287"/>
                </a:lnTo>
                <a:lnTo>
                  <a:pt x="467635" y="366029"/>
                </a:lnTo>
                <a:lnTo>
                  <a:pt x="413799" y="359736"/>
                </a:lnTo>
                <a:lnTo>
                  <a:pt x="362346" y="352457"/>
                </a:lnTo>
                <a:lnTo>
                  <a:pt x="313473" y="344243"/>
                </a:lnTo>
                <a:lnTo>
                  <a:pt x="267378" y="335142"/>
                </a:lnTo>
                <a:lnTo>
                  <a:pt x="224258" y="325202"/>
                </a:lnTo>
                <a:lnTo>
                  <a:pt x="184309" y="314473"/>
                </a:lnTo>
                <a:lnTo>
                  <a:pt x="147728" y="303005"/>
                </a:lnTo>
                <a:lnTo>
                  <a:pt x="85461" y="278044"/>
                </a:lnTo>
                <a:lnTo>
                  <a:pt x="39034" y="250711"/>
                </a:lnTo>
                <a:lnTo>
                  <a:pt x="10021" y="221399"/>
                </a:lnTo>
                <a:lnTo>
                  <a:pt x="0" y="190500"/>
                </a:lnTo>
                <a:close/>
              </a:path>
            </a:pathLst>
          </a:custGeom>
          <a:ln w="19050">
            <a:solidFill>
              <a:srgbClr val="000000"/>
            </a:solidFill>
          </a:ln>
        </p:spPr>
        <p:txBody>
          <a:bodyPr wrap="square" lIns="0" tIns="0" rIns="0" bIns="0" rtlCol="0"/>
          <a:lstStyle/>
          <a:p>
            <a:endParaRPr/>
          </a:p>
        </p:txBody>
      </p:sp>
      <p:sp>
        <p:nvSpPr>
          <p:cNvPr id="8" name="object 8"/>
          <p:cNvSpPr/>
          <p:nvPr/>
        </p:nvSpPr>
        <p:spPr>
          <a:xfrm>
            <a:off x="4648200" y="4572000"/>
            <a:ext cx="2095500" cy="381000"/>
          </a:xfrm>
          <a:custGeom>
            <a:avLst/>
            <a:gdLst/>
            <a:ahLst/>
            <a:cxnLst/>
            <a:rect l="l" t="t" r="r" b="b"/>
            <a:pathLst>
              <a:path w="2095500" h="381000">
                <a:moveTo>
                  <a:pt x="1047750" y="0"/>
                </a:moveTo>
                <a:lnTo>
                  <a:pt x="961819" y="631"/>
                </a:lnTo>
                <a:lnTo>
                  <a:pt x="877801" y="2493"/>
                </a:lnTo>
                <a:lnTo>
                  <a:pt x="795965" y="5536"/>
                </a:lnTo>
                <a:lnTo>
                  <a:pt x="716582" y="9712"/>
                </a:lnTo>
                <a:lnTo>
                  <a:pt x="639921" y="14970"/>
                </a:lnTo>
                <a:lnTo>
                  <a:pt x="566251" y="21263"/>
                </a:lnTo>
                <a:lnTo>
                  <a:pt x="495842" y="28542"/>
                </a:lnTo>
                <a:lnTo>
                  <a:pt x="428965" y="36756"/>
                </a:lnTo>
                <a:lnTo>
                  <a:pt x="365888" y="45857"/>
                </a:lnTo>
                <a:lnTo>
                  <a:pt x="306881" y="55797"/>
                </a:lnTo>
                <a:lnTo>
                  <a:pt x="252214" y="66526"/>
                </a:lnTo>
                <a:lnTo>
                  <a:pt x="202156" y="77994"/>
                </a:lnTo>
                <a:lnTo>
                  <a:pt x="156978" y="90154"/>
                </a:lnTo>
                <a:lnTo>
                  <a:pt x="116949" y="102955"/>
                </a:lnTo>
                <a:lnTo>
                  <a:pt x="53415" y="130288"/>
                </a:lnTo>
                <a:lnTo>
                  <a:pt x="13713" y="159600"/>
                </a:lnTo>
                <a:lnTo>
                  <a:pt x="0" y="190500"/>
                </a:lnTo>
                <a:lnTo>
                  <a:pt x="3473" y="206125"/>
                </a:lnTo>
                <a:lnTo>
                  <a:pt x="30450" y="236282"/>
                </a:lnTo>
                <a:lnTo>
                  <a:pt x="82338" y="264655"/>
                </a:lnTo>
                <a:lnTo>
                  <a:pt x="156978" y="290851"/>
                </a:lnTo>
                <a:lnTo>
                  <a:pt x="202156" y="303010"/>
                </a:lnTo>
                <a:lnTo>
                  <a:pt x="252214" y="314479"/>
                </a:lnTo>
                <a:lnTo>
                  <a:pt x="306881" y="325207"/>
                </a:lnTo>
                <a:lnTo>
                  <a:pt x="365888" y="335146"/>
                </a:lnTo>
                <a:lnTo>
                  <a:pt x="428965" y="344247"/>
                </a:lnTo>
                <a:lnTo>
                  <a:pt x="495842" y="352460"/>
                </a:lnTo>
                <a:lnTo>
                  <a:pt x="566251" y="359738"/>
                </a:lnTo>
                <a:lnTo>
                  <a:pt x="639921" y="366030"/>
                </a:lnTo>
                <a:lnTo>
                  <a:pt x="716582" y="371289"/>
                </a:lnTo>
                <a:lnTo>
                  <a:pt x="795965" y="375464"/>
                </a:lnTo>
                <a:lnTo>
                  <a:pt x="877801" y="378506"/>
                </a:lnTo>
                <a:lnTo>
                  <a:pt x="961819" y="380368"/>
                </a:lnTo>
                <a:lnTo>
                  <a:pt x="1047750" y="381000"/>
                </a:lnTo>
                <a:lnTo>
                  <a:pt x="1133680" y="380368"/>
                </a:lnTo>
                <a:lnTo>
                  <a:pt x="1217698" y="378506"/>
                </a:lnTo>
                <a:lnTo>
                  <a:pt x="1299534" y="375464"/>
                </a:lnTo>
                <a:lnTo>
                  <a:pt x="1378917" y="371289"/>
                </a:lnTo>
                <a:lnTo>
                  <a:pt x="1455578" y="366030"/>
                </a:lnTo>
                <a:lnTo>
                  <a:pt x="1529248" y="359738"/>
                </a:lnTo>
                <a:lnTo>
                  <a:pt x="1599657" y="352460"/>
                </a:lnTo>
                <a:lnTo>
                  <a:pt x="1666534" y="344247"/>
                </a:lnTo>
                <a:lnTo>
                  <a:pt x="1729611" y="335146"/>
                </a:lnTo>
                <a:lnTo>
                  <a:pt x="1788618" y="325207"/>
                </a:lnTo>
                <a:lnTo>
                  <a:pt x="1843285" y="314479"/>
                </a:lnTo>
                <a:lnTo>
                  <a:pt x="1893343" y="303010"/>
                </a:lnTo>
                <a:lnTo>
                  <a:pt x="1938521" y="290851"/>
                </a:lnTo>
                <a:lnTo>
                  <a:pt x="1978550" y="278049"/>
                </a:lnTo>
                <a:lnTo>
                  <a:pt x="2042084" y="250716"/>
                </a:lnTo>
                <a:lnTo>
                  <a:pt x="2081786" y="221402"/>
                </a:lnTo>
                <a:lnTo>
                  <a:pt x="2095500" y="190500"/>
                </a:lnTo>
                <a:lnTo>
                  <a:pt x="2092026" y="174876"/>
                </a:lnTo>
                <a:lnTo>
                  <a:pt x="2065049" y="144721"/>
                </a:lnTo>
                <a:lnTo>
                  <a:pt x="2013161" y="116350"/>
                </a:lnTo>
                <a:lnTo>
                  <a:pt x="1938521" y="90154"/>
                </a:lnTo>
                <a:lnTo>
                  <a:pt x="1893343" y="77994"/>
                </a:lnTo>
                <a:lnTo>
                  <a:pt x="1843285" y="66526"/>
                </a:lnTo>
                <a:lnTo>
                  <a:pt x="1788618" y="55797"/>
                </a:lnTo>
                <a:lnTo>
                  <a:pt x="1729611" y="45857"/>
                </a:lnTo>
                <a:lnTo>
                  <a:pt x="1666534" y="36756"/>
                </a:lnTo>
                <a:lnTo>
                  <a:pt x="1599657" y="28542"/>
                </a:lnTo>
                <a:lnTo>
                  <a:pt x="1529248" y="21263"/>
                </a:lnTo>
                <a:lnTo>
                  <a:pt x="1455578" y="14970"/>
                </a:lnTo>
                <a:lnTo>
                  <a:pt x="1378917" y="9712"/>
                </a:lnTo>
                <a:lnTo>
                  <a:pt x="1299534" y="5536"/>
                </a:lnTo>
                <a:lnTo>
                  <a:pt x="1217698" y="2493"/>
                </a:lnTo>
                <a:lnTo>
                  <a:pt x="1133680" y="631"/>
                </a:lnTo>
                <a:lnTo>
                  <a:pt x="1047750" y="0"/>
                </a:lnTo>
                <a:close/>
              </a:path>
            </a:pathLst>
          </a:custGeom>
          <a:noFill/>
        </p:spPr>
        <p:txBody>
          <a:bodyPr wrap="square" lIns="0" tIns="0" rIns="0" bIns="0" rtlCol="0"/>
          <a:lstStyle/>
          <a:p>
            <a:endParaRPr/>
          </a:p>
        </p:txBody>
      </p:sp>
      <p:sp>
        <p:nvSpPr>
          <p:cNvPr id="9" name="object 9"/>
          <p:cNvSpPr/>
          <p:nvPr/>
        </p:nvSpPr>
        <p:spPr>
          <a:xfrm>
            <a:off x="4648200" y="4572000"/>
            <a:ext cx="2095500" cy="381000"/>
          </a:xfrm>
          <a:custGeom>
            <a:avLst/>
            <a:gdLst/>
            <a:ahLst/>
            <a:cxnLst/>
            <a:rect l="l" t="t" r="r" b="b"/>
            <a:pathLst>
              <a:path w="2095500" h="381000">
                <a:moveTo>
                  <a:pt x="0" y="190500"/>
                </a:moveTo>
                <a:lnTo>
                  <a:pt x="30450" y="144721"/>
                </a:lnTo>
                <a:lnTo>
                  <a:pt x="82338" y="116350"/>
                </a:lnTo>
                <a:lnTo>
                  <a:pt x="156978" y="90154"/>
                </a:lnTo>
                <a:lnTo>
                  <a:pt x="202156" y="77994"/>
                </a:lnTo>
                <a:lnTo>
                  <a:pt x="252214" y="66526"/>
                </a:lnTo>
                <a:lnTo>
                  <a:pt x="306881" y="55797"/>
                </a:lnTo>
                <a:lnTo>
                  <a:pt x="365888" y="45857"/>
                </a:lnTo>
                <a:lnTo>
                  <a:pt x="428965" y="36756"/>
                </a:lnTo>
                <a:lnTo>
                  <a:pt x="495842" y="28542"/>
                </a:lnTo>
                <a:lnTo>
                  <a:pt x="566251" y="21263"/>
                </a:lnTo>
                <a:lnTo>
                  <a:pt x="639921" y="14970"/>
                </a:lnTo>
                <a:lnTo>
                  <a:pt x="716582" y="9712"/>
                </a:lnTo>
                <a:lnTo>
                  <a:pt x="795965" y="5536"/>
                </a:lnTo>
                <a:lnTo>
                  <a:pt x="877801" y="2493"/>
                </a:lnTo>
                <a:lnTo>
                  <a:pt x="961819" y="631"/>
                </a:lnTo>
                <a:lnTo>
                  <a:pt x="1047750" y="0"/>
                </a:lnTo>
                <a:lnTo>
                  <a:pt x="1133680" y="631"/>
                </a:lnTo>
                <a:lnTo>
                  <a:pt x="1217698" y="2493"/>
                </a:lnTo>
                <a:lnTo>
                  <a:pt x="1299534" y="5536"/>
                </a:lnTo>
                <a:lnTo>
                  <a:pt x="1378917" y="9712"/>
                </a:lnTo>
                <a:lnTo>
                  <a:pt x="1455578" y="14970"/>
                </a:lnTo>
                <a:lnTo>
                  <a:pt x="1529248" y="21263"/>
                </a:lnTo>
                <a:lnTo>
                  <a:pt x="1599657" y="28542"/>
                </a:lnTo>
                <a:lnTo>
                  <a:pt x="1666534" y="36756"/>
                </a:lnTo>
                <a:lnTo>
                  <a:pt x="1729611" y="45857"/>
                </a:lnTo>
                <a:lnTo>
                  <a:pt x="1788618" y="55797"/>
                </a:lnTo>
                <a:lnTo>
                  <a:pt x="1843285" y="66526"/>
                </a:lnTo>
                <a:lnTo>
                  <a:pt x="1893343" y="77994"/>
                </a:lnTo>
                <a:lnTo>
                  <a:pt x="1938521" y="90154"/>
                </a:lnTo>
                <a:lnTo>
                  <a:pt x="1978550" y="102955"/>
                </a:lnTo>
                <a:lnTo>
                  <a:pt x="2042084" y="130288"/>
                </a:lnTo>
                <a:lnTo>
                  <a:pt x="2081786" y="159600"/>
                </a:lnTo>
                <a:lnTo>
                  <a:pt x="2095500" y="190500"/>
                </a:lnTo>
                <a:lnTo>
                  <a:pt x="2092026" y="206125"/>
                </a:lnTo>
                <a:lnTo>
                  <a:pt x="2081786" y="221402"/>
                </a:lnTo>
                <a:lnTo>
                  <a:pt x="2042084" y="250716"/>
                </a:lnTo>
                <a:lnTo>
                  <a:pt x="1978550" y="278049"/>
                </a:lnTo>
                <a:lnTo>
                  <a:pt x="1938521" y="290851"/>
                </a:lnTo>
                <a:lnTo>
                  <a:pt x="1893343" y="303010"/>
                </a:lnTo>
                <a:lnTo>
                  <a:pt x="1843285" y="314479"/>
                </a:lnTo>
                <a:lnTo>
                  <a:pt x="1788618" y="325207"/>
                </a:lnTo>
                <a:lnTo>
                  <a:pt x="1729611" y="335146"/>
                </a:lnTo>
                <a:lnTo>
                  <a:pt x="1666534" y="344247"/>
                </a:lnTo>
                <a:lnTo>
                  <a:pt x="1599657" y="352460"/>
                </a:lnTo>
                <a:lnTo>
                  <a:pt x="1529248" y="359738"/>
                </a:lnTo>
                <a:lnTo>
                  <a:pt x="1455578" y="366030"/>
                </a:lnTo>
                <a:lnTo>
                  <a:pt x="1378917" y="371289"/>
                </a:lnTo>
                <a:lnTo>
                  <a:pt x="1299534" y="375464"/>
                </a:lnTo>
                <a:lnTo>
                  <a:pt x="1217698" y="378506"/>
                </a:lnTo>
                <a:lnTo>
                  <a:pt x="1133680" y="380368"/>
                </a:lnTo>
                <a:lnTo>
                  <a:pt x="1047750" y="381000"/>
                </a:lnTo>
                <a:lnTo>
                  <a:pt x="961819" y="380368"/>
                </a:lnTo>
                <a:lnTo>
                  <a:pt x="877801" y="378506"/>
                </a:lnTo>
                <a:lnTo>
                  <a:pt x="795965" y="375464"/>
                </a:lnTo>
                <a:lnTo>
                  <a:pt x="716582" y="371289"/>
                </a:lnTo>
                <a:lnTo>
                  <a:pt x="639921" y="366030"/>
                </a:lnTo>
                <a:lnTo>
                  <a:pt x="566251" y="359738"/>
                </a:lnTo>
                <a:lnTo>
                  <a:pt x="495842" y="352460"/>
                </a:lnTo>
                <a:lnTo>
                  <a:pt x="428965" y="344247"/>
                </a:lnTo>
                <a:lnTo>
                  <a:pt x="365888" y="335146"/>
                </a:lnTo>
                <a:lnTo>
                  <a:pt x="306881" y="325207"/>
                </a:lnTo>
                <a:lnTo>
                  <a:pt x="252214" y="314479"/>
                </a:lnTo>
                <a:lnTo>
                  <a:pt x="202156" y="303010"/>
                </a:lnTo>
                <a:lnTo>
                  <a:pt x="156978" y="290851"/>
                </a:lnTo>
                <a:lnTo>
                  <a:pt x="116949" y="278049"/>
                </a:lnTo>
                <a:lnTo>
                  <a:pt x="53415" y="250716"/>
                </a:lnTo>
                <a:lnTo>
                  <a:pt x="13713" y="221402"/>
                </a:lnTo>
                <a:lnTo>
                  <a:pt x="0" y="190500"/>
                </a:lnTo>
                <a:close/>
              </a:path>
            </a:pathLst>
          </a:custGeom>
          <a:ln w="19050">
            <a:solidFill>
              <a:srgbClr val="000000"/>
            </a:solidFill>
          </a:ln>
        </p:spPr>
        <p:txBody>
          <a:bodyPr wrap="square" lIns="0" tIns="0" rIns="0" bIns="0" rtlCol="0"/>
          <a:lstStyle/>
          <a:p>
            <a:endParaRPr/>
          </a:p>
        </p:txBody>
      </p:sp>
      <p:sp>
        <p:nvSpPr>
          <p:cNvPr id="10" name="object 10"/>
          <p:cNvSpPr/>
          <p:nvPr/>
        </p:nvSpPr>
        <p:spPr>
          <a:xfrm>
            <a:off x="8275028" y="4648200"/>
            <a:ext cx="564515" cy="228600"/>
          </a:xfrm>
          <a:custGeom>
            <a:avLst/>
            <a:gdLst/>
            <a:ahLst/>
            <a:cxnLst/>
            <a:rect l="l" t="t" r="r" b="b"/>
            <a:pathLst>
              <a:path w="564515" h="228600">
                <a:moveTo>
                  <a:pt x="282092" y="0"/>
                </a:moveTo>
                <a:lnTo>
                  <a:pt x="236333" y="1495"/>
                </a:lnTo>
                <a:lnTo>
                  <a:pt x="192926" y="5826"/>
                </a:lnTo>
                <a:lnTo>
                  <a:pt x="152451" y="12756"/>
                </a:lnTo>
                <a:lnTo>
                  <a:pt x="115488" y="22051"/>
                </a:lnTo>
                <a:lnTo>
                  <a:pt x="67901" y="39912"/>
                </a:lnTo>
                <a:lnTo>
                  <a:pt x="31485" y="61770"/>
                </a:lnTo>
                <a:lnTo>
                  <a:pt x="3691" y="95758"/>
                </a:lnTo>
                <a:lnTo>
                  <a:pt x="0" y="114300"/>
                </a:lnTo>
                <a:lnTo>
                  <a:pt x="935" y="123675"/>
                </a:lnTo>
                <a:lnTo>
                  <a:pt x="22167" y="158793"/>
                </a:lnTo>
                <a:lnTo>
                  <a:pt x="54425" y="181806"/>
                </a:lnTo>
                <a:lnTo>
                  <a:pt x="98506" y="201087"/>
                </a:lnTo>
                <a:lnTo>
                  <a:pt x="152451" y="215843"/>
                </a:lnTo>
                <a:lnTo>
                  <a:pt x="192926" y="222773"/>
                </a:lnTo>
                <a:lnTo>
                  <a:pt x="236333" y="227104"/>
                </a:lnTo>
                <a:lnTo>
                  <a:pt x="282092" y="228600"/>
                </a:lnTo>
                <a:lnTo>
                  <a:pt x="305227" y="228221"/>
                </a:lnTo>
                <a:lnTo>
                  <a:pt x="349880" y="225278"/>
                </a:lnTo>
                <a:lnTo>
                  <a:pt x="391891" y="219618"/>
                </a:lnTo>
                <a:lnTo>
                  <a:pt x="430681" y="211476"/>
                </a:lnTo>
                <a:lnTo>
                  <a:pt x="481553" y="195124"/>
                </a:lnTo>
                <a:lnTo>
                  <a:pt x="521910" y="174510"/>
                </a:lnTo>
                <a:lnTo>
                  <a:pt x="555974" y="141769"/>
                </a:lnTo>
                <a:lnTo>
                  <a:pt x="564172" y="114300"/>
                </a:lnTo>
                <a:lnTo>
                  <a:pt x="563237" y="104924"/>
                </a:lnTo>
                <a:lnTo>
                  <a:pt x="542005" y="69806"/>
                </a:lnTo>
                <a:lnTo>
                  <a:pt x="509747" y="46793"/>
                </a:lnTo>
                <a:lnTo>
                  <a:pt x="465667" y="27512"/>
                </a:lnTo>
                <a:lnTo>
                  <a:pt x="411725" y="12756"/>
                </a:lnTo>
                <a:lnTo>
                  <a:pt x="371252" y="5826"/>
                </a:lnTo>
                <a:lnTo>
                  <a:pt x="327847" y="1495"/>
                </a:lnTo>
                <a:lnTo>
                  <a:pt x="282092" y="0"/>
                </a:lnTo>
                <a:close/>
              </a:path>
            </a:pathLst>
          </a:custGeom>
          <a:noFill/>
        </p:spPr>
        <p:txBody>
          <a:bodyPr wrap="square" lIns="0" tIns="0" rIns="0" bIns="0" rtlCol="0"/>
          <a:lstStyle/>
          <a:p>
            <a:endParaRPr/>
          </a:p>
        </p:txBody>
      </p:sp>
      <p:sp>
        <p:nvSpPr>
          <p:cNvPr id="11" name="object 11"/>
          <p:cNvSpPr/>
          <p:nvPr/>
        </p:nvSpPr>
        <p:spPr>
          <a:xfrm>
            <a:off x="8275028" y="4648200"/>
            <a:ext cx="564515" cy="228600"/>
          </a:xfrm>
          <a:custGeom>
            <a:avLst/>
            <a:gdLst/>
            <a:ahLst/>
            <a:cxnLst/>
            <a:rect l="l" t="t" r="r" b="b"/>
            <a:pathLst>
              <a:path w="564515" h="228600">
                <a:moveTo>
                  <a:pt x="0" y="114300"/>
                </a:moveTo>
                <a:lnTo>
                  <a:pt x="14380" y="78170"/>
                </a:lnTo>
                <a:lnTo>
                  <a:pt x="54425" y="46793"/>
                </a:lnTo>
                <a:lnTo>
                  <a:pt x="98506" y="27512"/>
                </a:lnTo>
                <a:lnTo>
                  <a:pt x="152451" y="12756"/>
                </a:lnTo>
                <a:lnTo>
                  <a:pt x="192926" y="5826"/>
                </a:lnTo>
                <a:lnTo>
                  <a:pt x="236333" y="1495"/>
                </a:lnTo>
                <a:lnTo>
                  <a:pt x="282092" y="0"/>
                </a:lnTo>
                <a:lnTo>
                  <a:pt x="305227" y="378"/>
                </a:lnTo>
                <a:lnTo>
                  <a:pt x="349880" y="3321"/>
                </a:lnTo>
                <a:lnTo>
                  <a:pt x="391891" y="8981"/>
                </a:lnTo>
                <a:lnTo>
                  <a:pt x="430681" y="17123"/>
                </a:lnTo>
                <a:lnTo>
                  <a:pt x="481553" y="33475"/>
                </a:lnTo>
                <a:lnTo>
                  <a:pt x="521910" y="54089"/>
                </a:lnTo>
                <a:lnTo>
                  <a:pt x="555974" y="86830"/>
                </a:lnTo>
                <a:lnTo>
                  <a:pt x="564172" y="114300"/>
                </a:lnTo>
                <a:lnTo>
                  <a:pt x="563237" y="123675"/>
                </a:lnTo>
                <a:lnTo>
                  <a:pt x="560480" y="132841"/>
                </a:lnTo>
                <a:lnTo>
                  <a:pt x="532687" y="166829"/>
                </a:lnTo>
                <a:lnTo>
                  <a:pt x="496271" y="188687"/>
                </a:lnTo>
                <a:lnTo>
                  <a:pt x="448686" y="206548"/>
                </a:lnTo>
                <a:lnTo>
                  <a:pt x="411725" y="215843"/>
                </a:lnTo>
                <a:lnTo>
                  <a:pt x="371252" y="222773"/>
                </a:lnTo>
                <a:lnTo>
                  <a:pt x="327847" y="227104"/>
                </a:lnTo>
                <a:lnTo>
                  <a:pt x="282092" y="228600"/>
                </a:lnTo>
                <a:lnTo>
                  <a:pt x="258955" y="228221"/>
                </a:lnTo>
                <a:lnTo>
                  <a:pt x="214299" y="225278"/>
                </a:lnTo>
                <a:lnTo>
                  <a:pt x="172285" y="219618"/>
                </a:lnTo>
                <a:lnTo>
                  <a:pt x="133494" y="211476"/>
                </a:lnTo>
                <a:lnTo>
                  <a:pt x="82619" y="195124"/>
                </a:lnTo>
                <a:lnTo>
                  <a:pt x="42261" y="174510"/>
                </a:lnTo>
                <a:lnTo>
                  <a:pt x="8197" y="141769"/>
                </a:lnTo>
                <a:lnTo>
                  <a:pt x="0" y="114300"/>
                </a:lnTo>
                <a:close/>
              </a:path>
            </a:pathLst>
          </a:custGeom>
          <a:ln w="19050">
            <a:solidFill>
              <a:srgbClr val="000000"/>
            </a:solidFill>
          </a:ln>
        </p:spPr>
        <p:txBody>
          <a:bodyPr wrap="square" lIns="0" tIns="0" rIns="0" bIns="0" rtlCol="0"/>
          <a:lstStyle/>
          <a:p>
            <a:endParaRPr/>
          </a:p>
        </p:txBody>
      </p:sp>
      <p:sp>
        <p:nvSpPr>
          <p:cNvPr id="12" name="object 12"/>
          <p:cNvSpPr txBox="1">
            <a:spLocks noGrp="1"/>
          </p:cNvSpPr>
          <p:nvPr>
            <p:ph type="ftr" sz="quarter" idx="5"/>
          </p:nvPr>
        </p:nvSpPr>
        <p:spPr>
          <a:xfrm>
            <a:off x="3244754" y="6372288"/>
            <a:ext cx="2653665" cy="369332"/>
          </a:xfrm>
          <a:prstGeom prst="rect">
            <a:avLst/>
          </a:prstGeom>
        </p:spPr>
        <p:txBody>
          <a:bodyPr vert="horz" wrap="square" lIns="0" tIns="0" rIns="0" bIns="0" rtlCol="0">
            <a:spAutoFit/>
          </a:bodyPr>
          <a:lstStyle/>
          <a:p>
            <a:pPr algn="ctr">
              <a:lnSpc>
                <a:spcPct val="100000"/>
              </a:lnSpc>
            </a:pPr>
            <a:r>
              <a:rPr spc="-5" dirty="0"/>
              <a:t>C</a:t>
            </a:r>
            <a:r>
              <a:rPr dirty="0"/>
              <a:t>o</a:t>
            </a:r>
            <a:r>
              <a:rPr spc="5" dirty="0"/>
              <a:t>p</a:t>
            </a:r>
            <a:r>
              <a:rPr spc="-15" dirty="0"/>
              <a:t>y</a:t>
            </a:r>
            <a:r>
              <a:rPr spc="-5" dirty="0"/>
              <a:t>r</a:t>
            </a:r>
            <a:r>
              <a:rPr dirty="0"/>
              <a:t>i</a:t>
            </a:r>
            <a:r>
              <a:rPr spc="-15" dirty="0"/>
              <a:t>g</a:t>
            </a:r>
            <a:r>
              <a:rPr spc="-10" dirty="0"/>
              <a:t>h</a:t>
            </a:r>
            <a:r>
              <a:rPr spc="-5" dirty="0"/>
              <a:t>t</a:t>
            </a:r>
            <a:r>
              <a:rPr spc="-50" dirty="0"/>
              <a:t> </a:t>
            </a:r>
            <a:r>
              <a:rPr dirty="0"/>
              <a:t>©</a:t>
            </a:r>
            <a:r>
              <a:rPr spc="-5" dirty="0"/>
              <a:t> </a:t>
            </a:r>
            <a:r>
              <a:rPr lang="en-US" spc="-10" dirty="0"/>
              <a:t>2018</a:t>
            </a:r>
            <a:r>
              <a:rPr spc="20" dirty="0"/>
              <a:t> </a:t>
            </a:r>
            <a:r>
              <a:rPr spc="-105" dirty="0"/>
              <a:t>T</a:t>
            </a:r>
            <a:r>
              <a:rPr spc="-20" dirty="0"/>
              <a:t>e</a:t>
            </a:r>
            <a:r>
              <a:rPr spc="-30" dirty="0"/>
              <a:t>x</a:t>
            </a:r>
            <a:r>
              <a:rPr dirty="0"/>
              <a:t>as </a:t>
            </a:r>
            <a:r>
              <a:rPr spc="-10" dirty="0"/>
              <a:t>E</a:t>
            </a:r>
            <a:r>
              <a:rPr spc="5" dirty="0"/>
              <a:t>du</a:t>
            </a:r>
            <a:r>
              <a:rPr spc="-25" dirty="0"/>
              <a:t>c</a:t>
            </a:r>
            <a:r>
              <a:rPr spc="-15" dirty="0"/>
              <a:t>a</a:t>
            </a:r>
            <a:r>
              <a:rPr dirty="0"/>
              <a:t>tion</a:t>
            </a:r>
            <a:r>
              <a:rPr spc="-30" dirty="0"/>
              <a:t> </a:t>
            </a:r>
            <a:r>
              <a:rPr spc="-10" dirty="0"/>
              <a:t>A</a:t>
            </a:r>
            <a:r>
              <a:rPr spc="-25" dirty="0"/>
              <a:t>g</a:t>
            </a:r>
            <a:r>
              <a:rPr spc="-10" dirty="0"/>
              <a:t>e</a:t>
            </a:r>
            <a:r>
              <a:rPr spc="5" dirty="0"/>
              <a:t>n</a:t>
            </a:r>
            <a:r>
              <a:rPr spc="-10" dirty="0"/>
              <a:t>c</a:t>
            </a:r>
            <a:r>
              <a:rPr spc="-100" dirty="0"/>
              <a:t>y</a:t>
            </a:r>
            <a:r>
              <a:rPr dirty="0"/>
              <a:t>.</a:t>
            </a:r>
          </a:p>
          <a:p>
            <a:pPr algn="ctr">
              <a:lnSpc>
                <a:spcPct val="100000"/>
              </a:lnSpc>
            </a:pPr>
            <a:r>
              <a:rPr dirty="0"/>
              <a:t>All</a:t>
            </a:r>
            <a:r>
              <a:rPr spc="-10" dirty="0"/>
              <a:t> </a:t>
            </a:r>
            <a:r>
              <a:rPr spc="-5" dirty="0"/>
              <a:t>ri</a:t>
            </a:r>
            <a:r>
              <a:rPr spc="-15" dirty="0"/>
              <a:t>g</a:t>
            </a:r>
            <a:r>
              <a:rPr spc="-10" dirty="0"/>
              <a:t>h</a:t>
            </a:r>
            <a:r>
              <a:rPr dirty="0"/>
              <a:t>ts</a:t>
            </a:r>
            <a:r>
              <a:rPr spc="-25" dirty="0"/>
              <a:t> </a:t>
            </a:r>
            <a:r>
              <a:rPr spc="-20" dirty="0"/>
              <a:t>r</a:t>
            </a:r>
            <a:r>
              <a:rPr spc="-10" dirty="0"/>
              <a:t>e</a:t>
            </a:r>
            <a:r>
              <a:rPr spc="-5" dirty="0"/>
              <a:t>s</a:t>
            </a:r>
            <a:r>
              <a:rPr spc="-10" dirty="0"/>
              <a:t>e</a:t>
            </a:r>
            <a:r>
              <a:rPr spc="0" dirty="0"/>
              <a:t>r</a:t>
            </a:r>
            <a:r>
              <a:rPr spc="-25" dirty="0"/>
              <a:t>v</a:t>
            </a:r>
            <a:r>
              <a:rPr spc="-10" dirty="0"/>
              <a:t>e</a:t>
            </a:r>
            <a:r>
              <a:rPr spc="5" dirty="0"/>
              <a:t>d</a:t>
            </a:r>
            <a:r>
              <a:rPr dirty="0"/>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38200" y="4800600"/>
            <a:ext cx="7467599" cy="1364794"/>
          </a:xfrm>
          <a:prstGeom prst="rect">
            <a:avLst/>
          </a:prstGeom>
          <a:blipFill>
            <a:blip r:embed="rId3" cstate="print"/>
            <a:stretch>
              <a:fillRect/>
            </a:stretch>
          </a:blipFill>
        </p:spPr>
        <p:txBody>
          <a:bodyPr wrap="square" lIns="0" tIns="0" rIns="0" bIns="0" rtlCol="0"/>
          <a:lstStyle/>
          <a:p>
            <a:endParaRPr/>
          </a:p>
        </p:txBody>
      </p:sp>
      <p:sp>
        <p:nvSpPr>
          <p:cNvPr id="3" name="object 3"/>
          <p:cNvSpPr txBox="1">
            <a:spLocks noGrp="1"/>
          </p:cNvSpPr>
          <p:nvPr>
            <p:ph type="title"/>
          </p:nvPr>
        </p:nvSpPr>
        <p:spPr>
          <a:prstGeom prst="rect">
            <a:avLst/>
          </a:prstGeom>
        </p:spPr>
        <p:txBody>
          <a:bodyPr vert="horz" wrap="square" lIns="0" tIns="0" rIns="0" bIns="0" rtlCol="0">
            <a:spAutoFit/>
          </a:bodyPr>
          <a:lstStyle/>
          <a:p>
            <a:pPr marL="6355080">
              <a:lnSpc>
                <a:spcPct val="100000"/>
              </a:lnSpc>
            </a:pPr>
            <a:r>
              <a:rPr sz="3200" spc="-5" dirty="0"/>
              <a:t>N</a:t>
            </a:r>
            <a:r>
              <a:rPr sz="3200" spc="-50" dirty="0"/>
              <a:t>a</a:t>
            </a:r>
            <a:r>
              <a:rPr sz="3200" dirty="0"/>
              <a:t>v</a:t>
            </a:r>
            <a:r>
              <a:rPr sz="3200" spc="-5" dirty="0"/>
              <a:t>i</a:t>
            </a:r>
            <a:r>
              <a:rPr sz="3200" spc="-60" dirty="0"/>
              <a:t>g</a:t>
            </a:r>
            <a:r>
              <a:rPr sz="3200" spc="-25" dirty="0"/>
              <a:t>a</a:t>
            </a:r>
            <a:r>
              <a:rPr sz="3200" spc="-10" dirty="0"/>
              <a:t>t</a:t>
            </a:r>
            <a:r>
              <a:rPr sz="3200" spc="-5" dirty="0"/>
              <a:t>i</a:t>
            </a:r>
            <a:r>
              <a:rPr sz="3200" dirty="0"/>
              <a:t>o</a:t>
            </a:r>
            <a:r>
              <a:rPr sz="3200" spc="-5" dirty="0"/>
              <a:t>n:</a:t>
            </a:r>
            <a:endParaRPr sz="3200"/>
          </a:p>
        </p:txBody>
      </p:sp>
      <p:sp>
        <p:nvSpPr>
          <p:cNvPr id="4" name="object 4"/>
          <p:cNvSpPr/>
          <p:nvPr/>
        </p:nvSpPr>
        <p:spPr>
          <a:xfrm>
            <a:off x="396240" y="2602992"/>
            <a:ext cx="90170" cy="213360"/>
          </a:xfrm>
          <a:custGeom>
            <a:avLst/>
            <a:gdLst/>
            <a:ahLst/>
            <a:cxnLst/>
            <a:rect l="l" t="t" r="r" b="b"/>
            <a:pathLst>
              <a:path w="90170" h="213360">
                <a:moveTo>
                  <a:pt x="0" y="0"/>
                </a:moveTo>
                <a:lnTo>
                  <a:pt x="89916" y="0"/>
                </a:lnTo>
                <a:lnTo>
                  <a:pt x="89916" y="213360"/>
                </a:lnTo>
                <a:lnTo>
                  <a:pt x="0" y="213360"/>
                </a:lnTo>
                <a:lnTo>
                  <a:pt x="0" y="0"/>
                </a:lnTo>
                <a:close/>
              </a:path>
            </a:pathLst>
          </a:custGeom>
          <a:solidFill>
            <a:srgbClr val="000000"/>
          </a:solidFill>
        </p:spPr>
        <p:txBody>
          <a:bodyPr wrap="square" lIns="0" tIns="0" rIns="0" bIns="0" rtlCol="0"/>
          <a:lstStyle/>
          <a:p>
            <a:endParaRPr/>
          </a:p>
        </p:txBody>
      </p:sp>
      <p:sp>
        <p:nvSpPr>
          <p:cNvPr id="5" name="object 5"/>
          <p:cNvSpPr/>
          <p:nvPr/>
        </p:nvSpPr>
        <p:spPr>
          <a:xfrm>
            <a:off x="396240" y="3029711"/>
            <a:ext cx="90170" cy="213360"/>
          </a:xfrm>
          <a:custGeom>
            <a:avLst/>
            <a:gdLst/>
            <a:ahLst/>
            <a:cxnLst/>
            <a:rect l="l" t="t" r="r" b="b"/>
            <a:pathLst>
              <a:path w="90170" h="213360">
                <a:moveTo>
                  <a:pt x="0" y="0"/>
                </a:moveTo>
                <a:lnTo>
                  <a:pt x="89916" y="0"/>
                </a:lnTo>
                <a:lnTo>
                  <a:pt x="89916" y="213360"/>
                </a:lnTo>
                <a:lnTo>
                  <a:pt x="0" y="213360"/>
                </a:lnTo>
                <a:lnTo>
                  <a:pt x="0" y="0"/>
                </a:lnTo>
                <a:close/>
              </a:path>
            </a:pathLst>
          </a:custGeom>
          <a:solidFill>
            <a:srgbClr val="000000"/>
          </a:solidFill>
        </p:spPr>
        <p:txBody>
          <a:bodyPr wrap="square" lIns="0" tIns="0" rIns="0" bIns="0" rtlCol="0"/>
          <a:lstStyle/>
          <a:p>
            <a:endParaRPr/>
          </a:p>
        </p:txBody>
      </p:sp>
      <p:sp>
        <p:nvSpPr>
          <p:cNvPr id="6" name="object 6"/>
          <p:cNvSpPr/>
          <p:nvPr/>
        </p:nvSpPr>
        <p:spPr>
          <a:xfrm>
            <a:off x="396240" y="3627120"/>
            <a:ext cx="90170" cy="213360"/>
          </a:xfrm>
          <a:custGeom>
            <a:avLst/>
            <a:gdLst/>
            <a:ahLst/>
            <a:cxnLst/>
            <a:rect l="l" t="t" r="r" b="b"/>
            <a:pathLst>
              <a:path w="90170" h="213360">
                <a:moveTo>
                  <a:pt x="0" y="0"/>
                </a:moveTo>
                <a:lnTo>
                  <a:pt x="89916" y="0"/>
                </a:lnTo>
                <a:lnTo>
                  <a:pt x="89916" y="213359"/>
                </a:lnTo>
                <a:lnTo>
                  <a:pt x="0" y="213359"/>
                </a:lnTo>
                <a:lnTo>
                  <a:pt x="0" y="0"/>
                </a:lnTo>
                <a:close/>
              </a:path>
            </a:pathLst>
          </a:custGeom>
          <a:solidFill>
            <a:srgbClr val="000000"/>
          </a:solidFill>
        </p:spPr>
        <p:txBody>
          <a:bodyPr wrap="square" lIns="0" tIns="0" rIns="0" bIns="0" rtlCol="0"/>
          <a:lstStyle/>
          <a:p>
            <a:endParaRPr/>
          </a:p>
        </p:txBody>
      </p:sp>
      <p:sp>
        <p:nvSpPr>
          <p:cNvPr id="7" name="object 7"/>
          <p:cNvSpPr/>
          <p:nvPr/>
        </p:nvSpPr>
        <p:spPr>
          <a:xfrm>
            <a:off x="396240" y="4224528"/>
            <a:ext cx="90170" cy="213360"/>
          </a:xfrm>
          <a:custGeom>
            <a:avLst/>
            <a:gdLst/>
            <a:ahLst/>
            <a:cxnLst/>
            <a:rect l="l" t="t" r="r" b="b"/>
            <a:pathLst>
              <a:path w="90170" h="213360">
                <a:moveTo>
                  <a:pt x="0" y="0"/>
                </a:moveTo>
                <a:lnTo>
                  <a:pt x="89916" y="0"/>
                </a:lnTo>
                <a:lnTo>
                  <a:pt x="89916" y="213360"/>
                </a:lnTo>
                <a:lnTo>
                  <a:pt x="0" y="213360"/>
                </a:lnTo>
                <a:lnTo>
                  <a:pt x="0" y="0"/>
                </a:lnTo>
                <a:close/>
              </a:path>
            </a:pathLst>
          </a:custGeom>
          <a:solidFill>
            <a:srgbClr val="000000"/>
          </a:solidFill>
        </p:spPr>
        <p:txBody>
          <a:bodyPr wrap="square" lIns="0" tIns="0" rIns="0" bIns="0" rtlCol="0"/>
          <a:lstStyle/>
          <a:p>
            <a:endParaRPr/>
          </a:p>
        </p:txBody>
      </p:sp>
      <p:sp>
        <p:nvSpPr>
          <p:cNvPr id="8" name="object 8"/>
          <p:cNvSpPr/>
          <p:nvPr/>
        </p:nvSpPr>
        <p:spPr>
          <a:xfrm>
            <a:off x="152400" y="152400"/>
            <a:ext cx="1143000" cy="1184455"/>
          </a:xfrm>
          <a:prstGeom prst="rect">
            <a:avLst/>
          </a:prstGeom>
          <a:blipFill>
            <a:blip r:embed="rId4" cstate="print"/>
            <a:stretch>
              <a:fillRect/>
            </a:stretch>
          </a:blipFill>
        </p:spPr>
        <p:txBody>
          <a:bodyPr wrap="square" lIns="0" tIns="0" rIns="0" bIns="0" rtlCol="0"/>
          <a:lstStyle/>
          <a:p>
            <a:endParaRPr/>
          </a:p>
        </p:txBody>
      </p:sp>
      <p:sp>
        <p:nvSpPr>
          <p:cNvPr id="9" name="object 9"/>
          <p:cNvSpPr/>
          <p:nvPr/>
        </p:nvSpPr>
        <p:spPr>
          <a:xfrm>
            <a:off x="8369300" y="5943600"/>
            <a:ext cx="393700" cy="0"/>
          </a:xfrm>
          <a:custGeom>
            <a:avLst/>
            <a:gdLst/>
            <a:ahLst/>
            <a:cxnLst/>
            <a:rect l="l" t="t" r="r" b="b"/>
            <a:pathLst>
              <a:path w="393700">
                <a:moveTo>
                  <a:pt x="393700" y="0"/>
                </a:moveTo>
                <a:lnTo>
                  <a:pt x="0" y="0"/>
                </a:lnTo>
              </a:path>
            </a:pathLst>
          </a:custGeom>
          <a:ln w="25400">
            <a:solidFill>
              <a:srgbClr val="000000"/>
            </a:solidFill>
          </a:ln>
        </p:spPr>
        <p:txBody>
          <a:bodyPr wrap="square" lIns="0" tIns="0" rIns="0" bIns="0" rtlCol="0"/>
          <a:lstStyle/>
          <a:p>
            <a:endParaRPr/>
          </a:p>
        </p:txBody>
      </p:sp>
      <p:sp>
        <p:nvSpPr>
          <p:cNvPr id="10" name="object 10"/>
          <p:cNvSpPr/>
          <p:nvPr/>
        </p:nvSpPr>
        <p:spPr>
          <a:xfrm>
            <a:off x="8305802" y="5880096"/>
            <a:ext cx="76200" cy="127000"/>
          </a:xfrm>
          <a:custGeom>
            <a:avLst/>
            <a:gdLst/>
            <a:ahLst/>
            <a:cxnLst/>
            <a:rect l="l" t="t" r="r" b="b"/>
            <a:pathLst>
              <a:path w="76200" h="127000">
                <a:moveTo>
                  <a:pt x="76200" y="0"/>
                </a:moveTo>
                <a:lnTo>
                  <a:pt x="0" y="63499"/>
                </a:lnTo>
                <a:lnTo>
                  <a:pt x="76200" y="126999"/>
                </a:lnTo>
                <a:lnTo>
                  <a:pt x="76200" y="0"/>
                </a:lnTo>
                <a:close/>
              </a:path>
            </a:pathLst>
          </a:custGeom>
          <a:solidFill>
            <a:srgbClr val="000000"/>
          </a:solidFill>
        </p:spPr>
        <p:txBody>
          <a:bodyPr wrap="square" lIns="0" tIns="0" rIns="0" bIns="0" rtlCol="0"/>
          <a:lstStyle/>
          <a:p>
            <a:endParaRPr/>
          </a:p>
        </p:txBody>
      </p:sp>
      <p:sp>
        <p:nvSpPr>
          <p:cNvPr id="11" name="object 11"/>
          <p:cNvSpPr/>
          <p:nvPr/>
        </p:nvSpPr>
        <p:spPr>
          <a:xfrm>
            <a:off x="8369300" y="5105400"/>
            <a:ext cx="393700" cy="0"/>
          </a:xfrm>
          <a:custGeom>
            <a:avLst/>
            <a:gdLst/>
            <a:ahLst/>
            <a:cxnLst/>
            <a:rect l="l" t="t" r="r" b="b"/>
            <a:pathLst>
              <a:path w="393700">
                <a:moveTo>
                  <a:pt x="393700" y="0"/>
                </a:moveTo>
                <a:lnTo>
                  <a:pt x="0" y="0"/>
                </a:lnTo>
              </a:path>
            </a:pathLst>
          </a:custGeom>
          <a:ln w="25400">
            <a:solidFill>
              <a:srgbClr val="000000"/>
            </a:solidFill>
          </a:ln>
        </p:spPr>
        <p:txBody>
          <a:bodyPr wrap="square" lIns="0" tIns="0" rIns="0" bIns="0" rtlCol="0"/>
          <a:lstStyle/>
          <a:p>
            <a:endParaRPr/>
          </a:p>
        </p:txBody>
      </p:sp>
      <p:sp>
        <p:nvSpPr>
          <p:cNvPr id="12" name="object 12"/>
          <p:cNvSpPr/>
          <p:nvPr/>
        </p:nvSpPr>
        <p:spPr>
          <a:xfrm>
            <a:off x="8305802" y="5041896"/>
            <a:ext cx="76200" cy="127000"/>
          </a:xfrm>
          <a:custGeom>
            <a:avLst/>
            <a:gdLst/>
            <a:ahLst/>
            <a:cxnLst/>
            <a:rect l="l" t="t" r="r" b="b"/>
            <a:pathLst>
              <a:path w="76200" h="127000">
                <a:moveTo>
                  <a:pt x="76200" y="0"/>
                </a:moveTo>
                <a:lnTo>
                  <a:pt x="0" y="63500"/>
                </a:lnTo>
                <a:lnTo>
                  <a:pt x="76200" y="127000"/>
                </a:lnTo>
                <a:lnTo>
                  <a:pt x="76200" y="0"/>
                </a:lnTo>
                <a:close/>
              </a:path>
            </a:pathLst>
          </a:custGeom>
          <a:solidFill>
            <a:srgbClr val="000000"/>
          </a:solidFill>
        </p:spPr>
        <p:txBody>
          <a:bodyPr wrap="square" lIns="0" tIns="0" rIns="0" bIns="0" rtlCol="0"/>
          <a:lstStyle/>
          <a:p>
            <a:endParaRPr/>
          </a:p>
        </p:txBody>
      </p:sp>
      <p:sp>
        <p:nvSpPr>
          <p:cNvPr id="13" name="object 13"/>
          <p:cNvSpPr/>
          <p:nvPr/>
        </p:nvSpPr>
        <p:spPr>
          <a:xfrm>
            <a:off x="381000" y="5791200"/>
            <a:ext cx="393700" cy="0"/>
          </a:xfrm>
          <a:custGeom>
            <a:avLst/>
            <a:gdLst/>
            <a:ahLst/>
            <a:cxnLst/>
            <a:rect l="l" t="t" r="r" b="b"/>
            <a:pathLst>
              <a:path w="393700">
                <a:moveTo>
                  <a:pt x="0" y="0"/>
                </a:moveTo>
                <a:lnTo>
                  <a:pt x="393700" y="0"/>
                </a:lnTo>
              </a:path>
            </a:pathLst>
          </a:custGeom>
          <a:ln w="25400">
            <a:solidFill>
              <a:srgbClr val="000000"/>
            </a:solidFill>
          </a:ln>
        </p:spPr>
        <p:txBody>
          <a:bodyPr wrap="square" lIns="0" tIns="0" rIns="0" bIns="0" rtlCol="0"/>
          <a:lstStyle/>
          <a:p>
            <a:endParaRPr/>
          </a:p>
        </p:txBody>
      </p:sp>
      <p:sp>
        <p:nvSpPr>
          <p:cNvPr id="14" name="object 14"/>
          <p:cNvSpPr/>
          <p:nvPr/>
        </p:nvSpPr>
        <p:spPr>
          <a:xfrm>
            <a:off x="762002" y="5727696"/>
            <a:ext cx="76200" cy="127000"/>
          </a:xfrm>
          <a:custGeom>
            <a:avLst/>
            <a:gdLst/>
            <a:ahLst/>
            <a:cxnLst/>
            <a:rect l="l" t="t" r="r" b="b"/>
            <a:pathLst>
              <a:path w="76200" h="127000">
                <a:moveTo>
                  <a:pt x="0" y="0"/>
                </a:moveTo>
                <a:lnTo>
                  <a:pt x="0" y="126999"/>
                </a:lnTo>
                <a:lnTo>
                  <a:pt x="76200" y="63499"/>
                </a:lnTo>
                <a:lnTo>
                  <a:pt x="0" y="0"/>
                </a:lnTo>
                <a:close/>
              </a:path>
            </a:pathLst>
          </a:custGeom>
          <a:solidFill>
            <a:srgbClr val="000000"/>
          </a:solidFill>
        </p:spPr>
        <p:txBody>
          <a:bodyPr wrap="square" lIns="0" tIns="0" rIns="0" bIns="0" rtlCol="0"/>
          <a:lstStyle/>
          <a:p>
            <a:endParaRPr/>
          </a:p>
        </p:txBody>
      </p:sp>
      <p:sp>
        <p:nvSpPr>
          <p:cNvPr id="15" name="object 15"/>
          <p:cNvSpPr/>
          <p:nvPr/>
        </p:nvSpPr>
        <p:spPr>
          <a:xfrm>
            <a:off x="8369300" y="5638800"/>
            <a:ext cx="393700" cy="0"/>
          </a:xfrm>
          <a:custGeom>
            <a:avLst/>
            <a:gdLst/>
            <a:ahLst/>
            <a:cxnLst/>
            <a:rect l="l" t="t" r="r" b="b"/>
            <a:pathLst>
              <a:path w="393700">
                <a:moveTo>
                  <a:pt x="393700" y="0"/>
                </a:moveTo>
                <a:lnTo>
                  <a:pt x="0" y="0"/>
                </a:lnTo>
              </a:path>
            </a:pathLst>
          </a:custGeom>
          <a:ln w="25400">
            <a:solidFill>
              <a:srgbClr val="000000"/>
            </a:solidFill>
          </a:ln>
        </p:spPr>
        <p:txBody>
          <a:bodyPr wrap="square" lIns="0" tIns="0" rIns="0" bIns="0" rtlCol="0"/>
          <a:lstStyle/>
          <a:p>
            <a:endParaRPr/>
          </a:p>
        </p:txBody>
      </p:sp>
      <p:sp>
        <p:nvSpPr>
          <p:cNvPr id="16" name="object 16"/>
          <p:cNvSpPr/>
          <p:nvPr/>
        </p:nvSpPr>
        <p:spPr>
          <a:xfrm>
            <a:off x="8305802" y="5575296"/>
            <a:ext cx="76200" cy="127000"/>
          </a:xfrm>
          <a:custGeom>
            <a:avLst/>
            <a:gdLst/>
            <a:ahLst/>
            <a:cxnLst/>
            <a:rect l="l" t="t" r="r" b="b"/>
            <a:pathLst>
              <a:path w="76200" h="127000">
                <a:moveTo>
                  <a:pt x="76200" y="0"/>
                </a:moveTo>
                <a:lnTo>
                  <a:pt x="0" y="63499"/>
                </a:lnTo>
                <a:lnTo>
                  <a:pt x="76200" y="126999"/>
                </a:lnTo>
                <a:lnTo>
                  <a:pt x="76200" y="0"/>
                </a:lnTo>
                <a:close/>
              </a:path>
            </a:pathLst>
          </a:custGeom>
          <a:solidFill>
            <a:srgbClr val="000000"/>
          </a:solidFill>
        </p:spPr>
        <p:txBody>
          <a:bodyPr wrap="square" lIns="0" tIns="0" rIns="0" bIns="0" rtlCol="0"/>
          <a:lstStyle/>
          <a:p>
            <a:endParaRPr/>
          </a:p>
        </p:txBody>
      </p:sp>
      <p:sp>
        <p:nvSpPr>
          <p:cNvPr id="17" name="object 17"/>
          <p:cNvSpPr/>
          <p:nvPr/>
        </p:nvSpPr>
        <p:spPr>
          <a:xfrm>
            <a:off x="6540500" y="4876800"/>
            <a:ext cx="393700" cy="0"/>
          </a:xfrm>
          <a:custGeom>
            <a:avLst/>
            <a:gdLst/>
            <a:ahLst/>
            <a:cxnLst/>
            <a:rect l="l" t="t" r="r" b="b"/>
            <a:pathLst>
              <a:path w="393700">
                <a:moveTo>
                  <a:pt x="393700" y="0"/>
                </a:moveTo>
                <a:lnTo>
                  <a:pt x="0" y="0"/>
                </a:lnTo>
              </a:path>
            </a:pathLst>
          </a:custGeom>
          <a:ln w="25400">
            <a:solidFill>
              <a:srgbClr val="000000"/>
            </a:solidFill>
          </a:ln>
        </p:spPr>
        <p:txBody>
          <a:bodyPr wrap="square" lIns="0" tIns="0" rIns="0" bIns="0" rtlCol="0"/>
          <a:lstStyle/>
          <a:p>
            <a:endParaRPr/>
          </a:p>
        </p:txBody>
      </p:sp>
      <p:sp>
        <p:nvSpPr>
          <p:cNvPr id="18" name="object 18"/>
          <p:cNvSpPr/>
          <p:nvPr/>
        </p:nvSpPr>
        <p:spPr>
          <a:xfrm>
            <a:off x="6477002" y="4813296"/>
            <a:ext cx="76200" cy="127000"/>
          </a:xfrm>
          <a:custGeom>
            <a:avLst/>
            <a:gdLst/>
            <a:ahLst/>
            <a:cxnLst/>
            <a:rect l="l" t="t" r="r" b="b"/>
            <a:pathLst>
              <a:path w="76200" h="127000">
                <a:moveTo>
                  <a:pt x="76200" y="0"/>
                </a:moveTo>
                <a:lnTo>
                  <a:pt x="0" y="63500"/>
                </a:lnTo>
                <a:lnTo>
                  <a:pt x="76200" y="127000"/>
                </a:lnTo>
                <a:lnTo>
                  <a:pt x="76200" y="0"/>
                </a:lnTo>
                <a:close/>
              </a:path>
            </a:pathLst>
          </a:custGeom>
          <a:solidFill>
            <a:srgbClr val="000000"/>
          </a:solidFill>
        </p:spPr>
        <p:txBody>
          <a:bodyPr wrap="square" lIns="0" tIns="0" rIns="0" bIns="0" rtlCol="0"/>
          <a:lstStyle/>
          <a:p>
            <a:endParaRPr/>
          </a:p>
        </p:txBody>
      </p:sp>
      <p:sp>
        <p:nvSpPr>
          <p:cNvPr id="19" name="object 19"/>
          <p:cNvSpPr txBox="1"/>
          <p:nvPr/>
        </p:nvSpPr>
        <p:spPr>
          <a:xfrm>
            <a:off x="383540" y="942531"/>
            <a:ext cx="8392160" cy="4051300"/>
          </a:xfrm>
          <a:prstGeom prst="rect">
            <a:avLst/>
          </a:prstGeom>
        </p:spPr>
        <p:txBody>
          <a:bodyPr vert="horz" wrap="square" lIns="0" tIns="0" rIns="0" bIns="0" rtlCol="0">
            <a:spAutoFit/>
          </a:bodyPr>
          <a:lstStyle/>
          <a:p>
            <a:pPr marL="1064260">
              <a:lnSpc>
                <a:spcPct val="100000"/>
              </a:lnSpc>
              <a:tabLst>
                <a:tab pos="5273040" algn="l"/>
                <a:tab pos="8378825" algn="l"/>
              </a:tabLst>
            </a:pPr>
            <a:r>
              <a:rPr sz="2800" u="heavy" spc="-10" dirty="0">
                <a:solidFill>
                  <a:srgbClr val="003399"/>
                </a:solidFill>
                <a:latin typeface="Calibri"/>
                <a:cs typeface="Calibri"/>
              </a:rPr>
              <a:t> 	</a:t>
            </a:r>
            <a:r>
              <a:rPr sz="2800" u="heavy" spc="-55" dirty="0">
                <a:solidFill>
                  <a:srgbClr val="003399"/>
                </a:solidFill>
                <a:latin typeface="Calibri"/>
                <a:cs typeface="Calibri"/>
              </a:rPr>
              <a:t>F</a:t>
            </a:r>
            <a:r>
              <a:rPr sz="2800" u="heavy" spc="-20" dirty="0">
                <a:solidFill>
                  <a:srgbClr val="003399"/>
                </a:solidFill>
                <a:latin typeface="Calibri"/>
                <a:cs typeface="Calibri"/>
              </a:rPr>
              <a:t>SP </a:t>
            </a:r>
            <a:r>
              <a:rPr sz="2800" u="heavy" spc="-55" dirty="0">
                <a:solidFill>
                  <a:srgbClr val="003399"/>
                </a:solidFill>
                <a:latin typeface="Calibri"/>
                <a:cs typeface="Calibri"/>
              </a:rPr>
              <a:t>S</a:t>
            </a:r>
            <a:r>
              <a:rPr sz="2800" u="heavy" spc="-45" dirty="0">
                <a:solidFill>
                  <a:srgbClr val="003399"/>
                </a:solidFill>
                <a:latin typeface="Calibri"/>
                <a:cs typeface="Calibri"/>
              </a:rPr>
              <a:t>y</a:t>
            </a:r>
            <a:r>
              <a:rPr sz="2800" u="heavy" spc="-55" dirty="0">
                <a:solidFill>
                  <a:srgbClr val="003399"/>
                </a:solidFill>
                <a:latin typeface="Calibri"/>
                <a:cs typeface="Calibri"/>
              </a:rPr>
              <a:t>s</a:t>
            </a:r>
            <a:r>
              <a:rPr sz="2800" u="heavy" spc="-35" dirty="0">
                <a:solidFill>
                  <a:srgbClr val="003399"/>
                </a:solidFill>
                <a:latin typeface="Calibri"/>
                <a:cs typeface="Calibri"/>
              </a:rPr>
              <a:t>t</a:t>
            </a:r>
            <a:r>
              <a:rPr sz="2800" u="heavy" spc="-20" dirty="0">
                <a:solidFill>
                  <a:srgbClr val="003399"/>
                </a:solidFill>
                <a:latin typeface="Calibri"/>
                <a:cs typeface="Calibri"/>
              </a:rPr>
              <a:t>em</a:t>
            </a:r>
            <a:r>
              <a:rPr sz="2800" u="heavy" spc="5" dirty="0">
                <a:solidFill>
                  <a:srgbClr val="003399"/>
                </a:solidFill>
                <a:latin typeface="Calibri"/>
                <a:cs typeface="Calibri"/>
              </a:rPr>
              <a:t> </a:t>
            </a:r>
            <a:r>
              <a:rPr sz="2800" u="heavy" spc="-55" dirty="0">
                <a:solidFill>
                  <a:srgbClr val="003399"/>
                </a:solidFill>
                <a:latin typeface="Calibri"/>
                <a:cs typeface="Calibri"/>
              </a:rPr>
              <a:t>F</a:t>
            </a:r>
            <a:r>
              <a:rPr sz="2800" u="heavy" spc="-15" dirty="0">
                <a:solidFill>
                  <a:srgbClr val="003399"/>
                </a:solidFill>
                <a:latin typeface="Calibri"/>
                <a:cs typeface="Calibri"/>
              </a:rPr>
              <a:t>e</a:t>
            </a:r>
            <a:r>
              <a:rPr sz="2800" u="heavy" spc="-35" dirty="0">
                <a:solidFill>
                  <a:srgbClr val="003399"/>
                </a:solidFill>
                <a:latin typeface="Calibri"/>
                <a:cs typeface="Calibri"/>
              </a:rPr>
              <a:t>a</a:t>
            </a:r>
            <a:r>
              <a:rPr sz="2800" u="heavy" spc="-10" dirty="0">
                <a:solidFill>
                  <a:srgbClr val="003399"/>
                </a:solidFill>
                <a:latin typeface="Calibri"/>
                <a:cs typeface="Calibri"/>
              </a:rPr>
              <a:t>t</a:t>
            </a:r>
            <a:r>
              <a:rPr sz="2800" u="heavy" spc="-20" dirty="0">
                <a:solidFill>
                  <a:srgbClr val="003399"/>
                </a:solidFill>
                <a:latin typeface="Calibri"/>
                <a:cs typeface="Calibri"/>
              </a:rPr>
              <a:t>u</a:t>
            </a:r>
            <a:r>
              <a:rPr sz="2800" u="heavy" spc="-50" dirty="0">
                <a:solidFill>
                  <a:srgbClr val="003399"/>
                </a:solidFill>
                <a:latin typeface="Calibri"/>
                <a:cs typeface="Calibri"/>
              </a:rPr>
              <a:t>r</a:t>
            </a:r>
            <a:r>
              <a:rPr sz="2800" u="heavy" spc="-15" dirty="0">
                <a:solidFill>
                  <a:srgbClr val="003399"/>
                </a:solidFill>
                <a:latin typeface="Calibri"/>
                <a:cs typeface="Calibri"/>
              </a:rPr>
              <a:t>es </a:t>
            </a:r>
            <a:r>
              <a:rPr sz="2800" u="heavy" dirty="0">
                <a:solidFill>
                  <a:srgbClr val="003399"/>
                </a:solidFill>
                <a:latin typeface="Calibri"/>
                <a:cs typeface="Calibri"/>
              </a:rPr>
              <a:t>	</a:t>
            </a:r>
            <a:endParaRPr sz="2800" dirty="0">
              <a:latin typeface="Calibri"/>
              <a:cs typeface="Calibri"/>
            </a:endParaRPr>
          </a:p>
          <a:p>
            <a:pPr marL="354965" marR="159385" indent="-342265">
              <a:lnSpc>
                <a:spcPct val="80000"/>
              </a:lnSpc>
              <a:spcBef>
                <a:spcPts val="1625"/>
              </a:spcBef>
              <a:buClr>
                <a:srgbClr val="17375E"/>
              </a:buClr>
              <a:buFont typeface="Calibri"/>
              <a:buAutoNum type="arabicPeriod"/>
              <a:tabLst>
                <a:tab pos="355600" algn="l"/>
              </a:tabLst>
            </a:pPr>
            <a:r>
              <a:rPr sz="1400" spc="-5" dirty="0">
                <a:solidFill>
                  <a:srgbClr val="17375E"/>
                </a:solidFill>
                <a:latin typeface="Calibri"/>
                <a:cs typeface="Calibri"/>
              </a:rPr>
              <a:t>L</a:t>
            </a:r>
            <a:r>
              <a:rPr sz="1400" dirty="0">
                <a:solidFill>
                  <a:srgbClr val="17375E"/>
                </a:solidFill>
                <a:latin typeface="Calibri"/>
                <a:cs typeface="Calibri"/>
              </a:rPr>
              <a:t>i</a:t>
            </a:r>
            <a:r>
              <a:rPr sz="1400" spc="-10" dirty="0">
                <a:solidFill>
                  <a:srgbClr val="17375E"/>
                </a:solidFill>
                <a:latin typeface="Calibri"/>
                <a:cs typeface="Calibri"/>
              </a:rPr>
              <a:t>n</a:t>
            </a:r>
            <a:r>
              <a:rPr sz="1400" spc="-15" dirty="0">
                <a:solidFill>
                  <a:srgbClr val="17375E"/>
                </a:solidFill>
                <a:latin typeface="Calibri"/>
                <a:cs typeface="Calibri"/>
              </a:rPr>
              <a:t>k</a:t>
            </a:r>
            <a:r>
              <a:rPr sz="1400" dirty="0">
                <a:solidFill>
                  <a:srgbClr val="17375E"/>
                </a:solidFill>
                <a:latin typeface="Calibri"/>
                <a:cs typeface="Calibri"/>
              </a:rPr>
              <a:t>s</a:t>
            </a:r>
            <a:r>
              <a:rPr sz="1400" spc="-15" dirty="0">
                <a:solidFill>
                  <a:srgbClr val="17375E"/>
                </a:solidFill>
                <a:latin typeface="Calibri"/>
                <a:cs typeface="Calibri"/>
              </a:rPr>
              <a:t> t</a:t>
            </a:r>
            <a:r>
              <a:rPr sz="1400" dirty="0">
                <a:solidFill>
                  <a:srgbClr val="17375E"/>
                </a:solidFill>
                <a:latin typeface="Calibri"/>
                <a:cs typeface="Calibri"/>
              </a:rPr>
              <a:t>o</a:t>
            </a:r>
            <a:r>
              <a:rPr sz="1400" spc="-5" dirty="0">
                <a:solidFill>
                  <a:srgbClr val="17375E"/>
                </a:solidFill>
                <a:latin typeface="Calibri"/>
                <a:cs typeface="Calibri"/>
              </a:rPr>
              <a:t> t</a:t>
            </a:r>
            <a:r>
              <a:rPr sz="1400" spc="-10" dirty="0">
                <a:solidFill>
                  <a:srgbClr val="17375E"/>
                </a:solidFill>
                <a:latin typeface="Calibri"/>
                <a:cs typeface="Calibri"/>
              </a:rPr>
              <a:t>h</a:t>
            </a:r>
            <a:r>
              <a:rPr sz="1400" dirty="0">
                <a:solidFill>
                  <a:srgbClr val="17375E"/>
                </a:solidFill>
                <a:latin typeface="Calibri"/>
                <a:cs typeface="Calibri"/>
              </a:rPr>
              <a:t>e</a:t>
            </a:r>
            <a:r>
              <a:rPr sz="1400" spc="15" dirty="0">
                <a:solidFill>
                  <a:srgbClr val="17375E"/>
                </a:solidFill>
                <a:latin typeface="Calibri"/>
                <a:cs typeface="Calibri"/>
              </a:rPr>
              <a:t> </a:t>
            </a:r>
            <a:r>
              <a:rPr sz="1400" spc="-5" dirty="0">
                <a:solidFill>
                  <a:srgbClr val="17375E"/>
                </a:solidFill>
                <a:latin typeface="Calibri"/>
                <a:cs typeface="Calibri"/>
              </a:rPr>
              <a:t>T</a:t>
            </a:r>
            <a:r>
              <a:rPr sz="1400" spc="-15" dirty="0">
                <a:solidFill>
                  <a:srgbClr val="17375E"/>
                </a:solidFill>
                <a:latin typeface="Calibri"/>
                <a:cs typeface="Calibri"/>
              </a:rPr>
              <a:t>E</a:t>
            </a:r>
            <a:r>
              <a:rPr sz="1400" dirty="0">
                <a:solidFill>
                  <a:srgbClr val="17375E"/>
                </a:solidFill>
                <a:latin typeface="Calibri"/>
                <a:cs typeface="Calibri"/>
              </a:rPr>
              <a:t>A</a:t>
            </a:r>
            <a:r>
              <a:rPr sz="1400" spc="-5" dirty="0">
                <a:solidFill>
                  <a:srgbClr val="17375E"/>
                </a:solidFill>
                <a:latin typeface="Calibri"/>
                <a:cs typeface="Calibri"/>
              </a:rPr>
              <a:t> </a:t>
            </a:r>
            <a:r>
              <a:rPr sz="1400" spc="-10" dirty="0">
                <a:solidFill>
                  <a:srgbClr val="17375E"/>
                </a:solidFill>
                <a:latin typeface="Calibri"/>
                <a:cs typeface="Calibri"/>
              </a:rPr>
              <a:t>pub</a:t>
            </a:r>
            <a:r>
              <a:rPr sz="1400" dirty="0">
                <a:solidFill>
                  <a:srgbClr val="17375E"/>
                </a:solidFill>
                <a:latin typeface="Calibri"/>
                <a:cs typeface="Calibri"/>
              </a:rPr>
              <a:t>lic </a:t>
            </a:r>
            <a:r>
              <a:rPr sz="1400" spc="-10" dirty="0">
                <a:solidFill>
                  <a:srgbClr val="17375E"/>
                </a:solidFill>
                <a:latin typeface="Calibri"/>
                <a:cs typeface="Calibri"/>
              </a:rPr>
              <a:t>w</a:t>
            </a:r>
            <a:r>
              <a:rPr sz="1400" spc="-5" dirty="0">
                <a:solidFill>
                  <a:srgbClr val="17375E"/>
                </a:solidFill>
                <a:latin typeface="Calibri"/>
                <a:cs typeface="Calibri"/>
              </a:rPr>
              <a:t>e</a:t>
            </a:r>
            <a:r>
              <a:rPr sz="1400" spc="-20" dirty="0">
                <a:solidFill>
                  <a:srgbClr val="17375E"/>
                </a:solidFill>
                <a:latin typeface="Calibri"/>
                <a:cs typeface="Calibri"/>
              </a:rPr>
              <a:t>b</a:t>
            </a:r>
            <a:r>
              <a:rPr sz="1400" dirty="0">
                <a:solidFill>
                  <a:srgbClr val="17375E"/>
                </a:solidFill>
                <a:latin typeface="Calibri"/>
                <a:cs typeface="Calibri"/>
              </a:rPr>
              <a:t>si</a:t>
            </a:r>
            <a:r>
              <a:rPr sz="1400" spc="-15" dirty="0">
                <a:solidFill>
                  <a:srgbClr val="17375E"/>
                </a:solidFill>
                <a:latin typeface="Calibri"/>
                <a:cs typeface="Calibri"/>
              </a:rPr>
              <a:t>t</a:t>
            </a:r>
            <a:r>
              <a:rPr sz="1400" spc="-5" dirty="0">
                <a:solidFill>
                  <a:srgbClr val="17375E"/>
                </a:solidFill>
                <a:latin typeface="Calibri"/>
                <a:cs typeface="Calibri"/>
              </a:rPr>
              <a:t>e</a:t>
            </a:r>
            <a:r>
              <a:rPr sz="1400" dirty="0">
                <a:solidFill>
                  <a:srgbClr val="17375E"/>
                </a:solidFill>
                <a:latin typeface="Calibri"/>
                <a:cs typeface="Calibri"/>
              </a:rPr>
              <a:t>,</a:t>
            </a:r>
            <a:r>
              <a:rPr sz="1400" spc="15" dirty="0">
                <a:solidFill>
                  <a:srgbClr val="17375E"/>
                </a:solidFill>
                <a:latin typeface="Calibri"/>
                <a:cs typeface="Calibri"/>
              </a:rPr>
              <a:t> </a:t>
            </a:r>
            <a:r>
              <a:rPr sz="1400" spc="-5" dirty="0">
                <a:solidFill>
                  <a:srgbClr val="17375E"/>
                </a:solidFill>
                <a:latin typeface="Calibri"/>
                <a:cs typeface="Calibri"/>
              </a:rPr>
              <a:t>T</a:t>
            </a:r>
            <a:r>
              <a:rPr sz="1400" spc="-15" dirty="0">
                <a:solidFill>
                  <a:srgbClr val="17375E"/>
                </a:solidFill>
                <a:latin typeface="Calibri"/>
                <a:cs typeface="Calibri"/>
              </a:rPr>
              <a:t>E</a:t>
            </a:r>
            <a:r>
              <a:rPr sz="1400" dirty="0">
                <a:solidFill>
                  <a:srgbClr val="17375E"/>
                </a:solidFill>
                <a:latin typeface="Calibri"/>
                <a:cs typeface="Calibri"/>
              </a:rPr>
              <a:t>A</a:t>
            </a:r>
            <a:r>
              <a:rPr sz="1400" spc="-5" dirty="0">
                <a:solidFill>
                  <a:srgbClr val="17375E"/>
                </a:solidFill>
                <a:latin typeface="Calibri"/>
                <a:cs typeface="Calibri"/>
              </a:rPr>
              <a:t> </a:t>
            </a:r>
            <a:r>
              <a:rPr sz="1400" dirty="0">
                <a:solidFill>
                  <a:srgbClr val="17375E"/>
                </a:solidFill>
                <a:latin typeface="Calibri"/>
                <a:cs typeface="Calibri"/>
              </a:rPr>
              <a:t>s</a:t>
            </a:r>
            <a:r>
              <a:rPr sz="1400" spc="-5" dirty="0">
                <a:solidFill>
                  <a:srgbClr val="17375E"/>
                </a:solidFill>
                <a:latin typeface="Calibri"/>
                <a:cs typeface="Calibri"/>
              </a:rPr>
              <a:t>e</a:t>
            </a:r>
            <a:r>
              <a:rPr sz="1400" dirty="0">
                <a:solidFill>
                  <a:srgbClr val="17375E"/>
                </a:solidFill>
                <a:latin typeface="Calibri"/>
                <a:cs typeface="Calibri"/>
              </a:rPr>
              <a:t>a</a:t>
            </a:r>
            <a:r>
              <a:rPr sz="1400" spc="-25" dirty="0">
                <a:solidFill>
                  <a:srgbClr val="17375E"/>
                </a:solidFill>
                <a:latin typeface="Calibri"/>
                <a:cs typeface="Calibri"/>
              </a:rPr>
              <a:t>r</a:t>
            </a:r>
            <a:r>
              <a:rPr sz="1400" spc="-10" dirty="0">
                <a:solidFill>
                  <a:srgbClr val="17375E"/>
                </a:solidFill>
                <a:latin typeface="Calibri"/>
                <a:cs typeface="Calibri"/>
              </a:rPr>
              <a:t>c</a:t>
            </a:r>
            <a:r>
              <a:rPr sz="1400" dirty="0">
                <a:solidFill>
                  <a:srgbClr val="17375E"/>
                </a:solidFill>
                <a:latin typeface="Calibri"/>
                <a:cs typeface="Calibri"/>
              </a:rPr>
              <a:t>h f</a:t>
            </a:r>
            <a:r>
              <a:rPr sz="1400" spc="-10" dirty="0">
                <a:solidFill>
                  <a:srgbClr val="17375E"/>
                </a:solidFill>
                <a:latin typeface="Calibri"/>
                <a:cs typeface="Calibri"/>
              </a:rPr>
              <a:t>unc</a:t>
            </a:r>
            <a:r>
              <a:rPr sz="1400" spc="-5" dirty="0">
                <a:solidFill>
                  <a:srgbClr val="17375E"/>
                </a:solidFill>
                <a:latin typeface="Calibri"/>
                <a:cs typeface="Calibri"/>
              </a:rPr>
              <a:t>t</a:t>
            </a:r>
            <a:r>
              <a:rPr sz="1400" dirty="0">
                <a:solidFill>
                  <a:srgbClr val="17375E"/>
                </a:solidFill>
                <a:latin typeface="Calibri"/>
                <a:cs typeface="Calibri"/>
              </a:rPr>
              <a:t>io</a:t>
            </a:r>
            <a:r>
              <a:rPr sz="1400" spc="-10" dirty="0">
                <a:solidFill>
                  <a:srgbClr val="17375E"/>
                </a:solidFill>
                <a:latin typeface="Calibri"/>
                <a:cs typeface="Calibri"/>
              </a:rPr>
              <a:t>n</a:t>
            </a:r>
            <a:r>
              <a:rPr sz="1400" dirty="0">
                <a:solidFill>
                  <a:srgbClr val="17375E"/>
                </a:solidFill>
                <a:latin typeface="Calibri"/>
                <a:cs typeface="Calibri"/>
              </a:rPr>
              <a:t>,</a:t>
            </a:r>
            <a:r>
              <a:rPr sz="1400" spc="5" dirty="0">
                <a:solidFill>
                  <a:srgbClr val="17375E"/>
                </a:solidFill>
                <a:latin typeface="Calibri"/>
                <a:cs typeface="Calibri"/>
              </a:rPr>
              <a:t> </a:t>
            </a:r>
            <a:r>
              <a:rPr sz="1400" spc="-5" dirty="0">
                <a:solidFill>
                  <a:srgbClr val="17375E"/>
                </a:solidFill>
                <a:latin typeface="Calibri"/>
                <a:cs typeface="Calibri"/>
              </a:rPr>
              <a:t>T</a:t>
            </a:r>
            <a:r>
              <a:rPr sz="1400" spc="-15" dirty="0">
                <a:solidFill>
                  <a:srgbClr val="17375E"/>
                </a:solidFill>
                <a:latin typeface="Calibri"/>
                <a:cs typeface="Calibri"/>
              </a:rPr>
              <a:t>E</a:t>
            </a:r>
            <a:r>
              <a:rPr sz="1400" dirty="0">
                <a:solidFill>
                  <a:srgbClr val="17375E"/>
                </a:solidFill>
                <a:latin typeface="Calibri"/>
                <a:cs typeface="Calibri"/>
              </a:rPr>
              <a:t>A</a:t>
            </a:r>
            <a:r>
              <a:rPr sz="1400" spc="-5" dirty="0">
                <a:solidFill>
                  <a:srgbClr val="17375E"/>
                </a:solidFill>
                <a:latin typeface="Calibri"/>
                <a:cs typeface="Calibri"/>
              </a:rPr>
              <a:t> </a:t>
            </a:r>
            <a:r>
              <a:rPr sz="1400" dirty="0">
                <a:solidFill>
                  <a:srgbClr val="17375E"/>
                </a:solidFill>
                <a:latin typeface="Calibri"/>
                <a:cs typeface="Calibri"/>
              </a:rPr>
              <a:t>s</a:t>
            </a:r>
            <a:r>
              <a:rPr sz="1400" spc="-10" dirty="0">
                <a:solidFill>
                  <a:srgbClr val="17375E"/>
                </a:solidFill>
                <a:latin typeface="Calibri"/>
                <a:cs typeface="Calibri"/>
              </a:rPr>
              <a:t>ch</a:t>
            </a:r>
            <a:r>
              <a:rPr sz="1400" dirty="0">
                <a:solidFill>
                  <a:srgbClr val="17375E"/>
                </a:solidFill>
                <a:latin typeface="Calibri"/>
                <a:cs typeface="Calibri"/>
              </a:rPr>
              <a:t>ool</a:t>
            </a:r>
            <a:r>
              <a:rPr sz="1400" spc="-15" dirty="0">
                <a:solidFill>
                  <a:srgbClr val="17375E"/>
                </a:solidFill>
                <a:latin typeface="Calibri"/>
                <a:cs typeface="Calibri"/>
              </a:rPr>
              <a:t> </a:t>
            </a:r>
            <a:r>
              <a:rPr sz="1400" spc="-10" dirty="0">
                <a:solidFill>
                  <a:srgbClr val="17375E"/>
                </a:solidFill>
                <a:latin typeface="Calibri"/>
                <a:cs typeface="Calibri"/>
              </a:rPr>
              <a:t>d</a:t>
            </a:r>
            <a:r>
              <a:rPr sz="1400" dirty="0">
                <a:solidFill>
                  <a:srgbClr val="17375E"/>
                </a:solidFill>
                <a:latin typeface="Calibri"/>
                <a:cs typeface="Calibri"/>
              </a:rPr>
              <a:t>i</a:t>
            </a:r>
            <a:r>
              <a:rPr sz="1400" spc="-10" dirty="0">
                <a:solidFill>
                  <a:srgbClr val="17375E"/>
                </a:solidFill>
                <a:latin typeface="Calibri"/>
                <a:cs typeface="Calibri"/>
              </a:rPr>
              <a:t>s</a:t>
            </a:r>
            <a:r>
              <a:rPr sz="1400" spc="-5" dirty="0">
                <a:solidFill>
                  <a:srgbClr val="17375E"/>
                </a:solidFill>
                <a:latin typeface="Calibri"/>
                <a:cs typeface="Calibri"/>
              </a:rPr>
              <a:t>t</a:t>
            </a:r>
            <a:r>
              <a:rPr sz="1400" dirty="0">
                <a:solidFill>
                  <a:srgbClr val="17375E"/>
                </a:solidFill>
                <a:latin typeface="Calibri"/>
                <a:cs typeface="Calibri"/>
              </a:rPr>
              <a:t>ri</a:t>
            </a:r>
            <a:r>
              <a:rPr sz="1400" spc="-10" dirty="0">
                <a:solidFill>
                  <a:srgbClr val="17375E"/>
                </a:solidFill>
                <a:latin typeface="Calibri"/>
                <a:cs typeface="Calibri"/>
              </a:rPr>
              <a:t>c</a:t>
            </a:r>
            <a:r>
              <a:rPr sz="1400" dirty="0">
                <a:solidFill>
                  <a:srgbClr val="17375E"/>
                </a:solidFill>
                <a:latin typeface="Calibri"/>
                <a:cs typeface="Calibri"/>
              </a:rPr>
              <a:t>t</a:t>
            </a:r>
            <a:r>
              <a:rPr sz="1400" spc="5" dirty="0">
                <a:solidFill>
                  <a:srgbClr val="17375E"/>
                </a:solidFill>
                <a:latin typeface="Calibri"/>
                <a:cs typeface="Calibri"/>
              </a:rPr>
              <a:t> </a:t>
            </a:r>
            <a:r>
              <a:rPr sz="1400" dirty="0">
                <a:solidFill>
                  <a:srgbClr val="17375E"/>
                </a:solidFill>
                <a:latin typeface="Calibri"/>
                <a:cs typeface="Calibri"/>
              </a:rPr>
              <a:t>lo</a:t>
            </a:r>
            <a:r>
              <a:rPr sz="1400" spc="-20" dirty="0">
                <a:solidFill>
                  <a:srgbClr val="17375E"/>
                </a:solidFill>
                <a:latin typeface="Calibri"/>
                <a:cs typeface="Calibri"/>
              </a:rPr>
              <a:t>c</a:t>
            </a:r>
            <a:r>
              <a:rPr sz="1400" spc="-15" dirty="0">
                <a:solidFill>
                  <a:srgbClr val="17375E"/>
                </a:solidFill>
                <a:latin typeface="Calibri"/>
                <a:cs typeface="Calibri"/>
              </a:rPr>
              <a:t>at</a:t>
            </a:r>
            <a:r>
              <a:rPr sz="1400" dirty="0">
                <a:solidFill>
                  <a:srgbClr val="17375E"/>
                </a:solidFill>
                <a:latin typeface="Calibri"/>
                <a:cs typeface="Calibri"/>
              </a:rPr>
              <a:t>o</a:t>
            </a:r>
            <a:r>
              <a:rPr sz="1400" spc="-120" dirty="0">
                <a:solidFill>
                  <a:srgbClr val="17375E"/>
                </a:solidFill>
                <a:latin typeface="Calibri"/>
                <a:cs typeface="Calibri"/>
              </a:rPr>
              <a:t>r</a:t>
            </a:r>
            <a:r>
              <a:rPr sz="1400" dirty="0">
                <a:solidFill>
                  <a:srgbClr val="17375E"/>
                </a:solidFill>
                <a:latin typeface="Calibri"/>
                <a:cs typeface="Calibri"/>
              </a:rPr>
              <a:t>,</a:t>
            </a:r>
            <a:r>
              <a:rPr sz="1400" spc="-20" dirty="0">
                <a:solidFill>
                  <a:srgbClr val="17375E"/>
                </a:solidFill>
                <a:latin typeface="Calibri"/>
                <a:cs typeface="Calibri"/>
              </a:rPr>
              <a:t> </a:t>
            </a:r>
            <a:r>
              <a:rPr sz="1400" dirty="0">
                <a:solidFill>
                  <a:srgbClr val="17375E"/>
                </a:solidFill>
                <a:latin typeface="Calibri"/>
                <a:cs typeface="Calibri"/>
              </a:rPr>
              <a:t>a</a:t>
            </a:r>
            <a:r>
              <a:rPr sz="1400" spc="-10" dirty="0">
                <a:solidFill>
                  <a:srgbClr val="17375E"/>
                </a:solidFill>
                <a:latin typeface="Calibri"/>
                <a:cs typeface="Calibri"/>
              </a:rPr>
              <a:t>n</a:t>
            </a:r>
            <a:r>
              <a:rPr sz="1400" dirty="0">
                <a:solidFill>
                  <a:srgbClr val="17375E"/>
                </a:solidFill>
                <a:latin typeface="Calibri"/>
                <a:cs typeface="Calibri"/>
              </a:rPr>
              <a:t>d</a:t>
            </a:r>
            <a:r>
              <a:rPr sz="1400" spc="10" dirty="0">
                <a:solidFill>
                  <a:srgbClr val="17375E"/>
                </a:solidFill>
                <a:latin typeface="Calibri"/>
                <a:cs typeface="Calibri"/>
              </a:rPr>
              <a:t> </a:t>
            </a:r>
            <a:r>
              <a:rPr sz="1400" spc="-5" dirty="0">
                <a:solidFill>
                  <a:srgbClr val="17375E"/>
                </a:solidFill>
                <a:latin typeface="Calibri"/>
                <a:cs typeface="Calibri"/>
              </a:rPr>
              <a:t>T</a:t>
            </a:r>
            <a:r>
              <a:rPr sz="1400" spc="-15" dirty="0">
                <a:solidFill>
                  <a:srgbClr val="17375E"/>
                </a:solidFill>
                <a:latin typeface="Calibri"/>
                <a:cs typeface="Calibri"/>
              </a:rPr>
              <a:t>E</a:t>
            </a:r>
            <a:r>
              <a:rPr sz="1400" dirty="0">
                <a:solidFill>
                  <a:srgbClr val="17375E"/>
                </a:solidFill>
                <a:latin typeface="Calibri"/>
                <a:cs typeface="Calibri"/>
              </a:rPr>
              <a:t>A</a:t>
            </a:r>
            <a:r>
              <a:rPr sz="1400" spc="-5" dirty="0">
                <a:solidFill>
                  <a:srgbClr val="17375E"/>
                </a:solidFill>
                <a:latin typeface="Calibri"/>
                <a:cs typeface="Calibri"/>
              </a:rPr>
              <a:t> </a:t>
            </a:r>
            <a:r>
              <a:rPr sz="1400" spc="-10" dirty="0">
                <a:solidFill>
                  <a:srgbClr val="17375E"/>
                </a:solidFill>
                <a:latin typeface="Calibri"/>
                <a:cs typeface="Calibri"/>
              </a:rPr>
              <a:t>d</a:t>
            </a:r>
            <a:r>
              <a:rPr sz="1400" dirty="0">
                <a:solidFill>
                  <a:srgbClr val="17375E"/>
                </a:solidFill>
                <a:latin typeface="Calibri"/>
                <a:cs typeface="Calibri"/>
              </a:rPr>
              <a:t>ivisio</a:t>
            </a:r>
            <a:r>
              <a:rPr sz="1400" spc="-10" dirty="0">
                <a:solidFill>
                  <a:srgbClr val="17375E"/>
                </a:solidFill>
                <a:latin typeface="Calibri"/>
                <a:cs typeface="Calibri"/>
              </a:rPr>
              <a:t>n</a:t>
            </a:r>
            <a:r>
              <a:rPr sz="1400" dirty="0">
                <a:solidFill>
                  <a:srgbClr val="17375E"/>
                </a:solidFill>
                <a:latin typeface="Calibri"/>
                <a:cs typeface="Calibri"/>
              </a:rPr>
              <a:t>s</a:t>
            </a:r>
            <a:r>
              <a:rPr sz="1400" spc="-5" dirty="0">
                <a:solidFill>
                  <a:srgbClr val="17375E"/>
                </a:solidFill>
                <a:latin typeface="Calibri"/>
                <a:cs typeface="Calibri"/>
              </a:rPr>
              <a:t> </a:t>
            </a:r>
            <a:r>
              <a:rPr sz="1400" dirty="0">
                <a:solidFill>
                  <a:srgbClr val="17375E"/>
                </a:solidFill>
                <a:latin typeface="Calibri"/>
                <a:cs typeface="Calibri"/>
              </a:rPr>
              <a:t>a</a:t>
            </a:r>
            <a:r>
              <a:rPr sz="1400" spc="-25" dirty="0">
                <a:solidFill>
                  <a:srgbClr val="17375E"/>
                </a:solidFill>
                <a:latin typeface="Calibri"/>
                <a:cs typeface="Calibri"/>
              </a:rPr>
              <a:t>r</a:t>
            </a:r>
            <a:r>
              <a:rPr sz="1400" dirty="0">
                <a:solidFill>
                  <a:srgbClr val="17375E"/>
                </a:solidFill>
                <a:latin typeface="Calibri"/>
                <a:cs typeface="Calibri"/>
              </a:rPr>
              <a:t>e</a:t>
            </a:r>
            <a:r>
              <a:rPr sz="1400" spc="5" dirty="0">
                <a:solidFill>
                  <a:srgbClr val="17375E"/>
                </a:solidFill>
                <a:latin typeface="Calibri"/>
                <a:cs typeface="Calibri"/>
              </a:rPr>
              <a:t> </a:t>
            </a:r>
            <a:r>
              <a:rPr sz="1400" dirty="0">
                <a:solidFill>
                  <a:srgbClr val="17375E"/>
                </a:solidFill>
                <a:latin typeface="Calibri"/>
                <a:cs typeface="Calibri"/>
              </a:rPr>
              <a:t>lo</a:t>
            </a:r>
            <a:r>
              <a:rPr sz="1400" spc="-20" dirty="0">
                <a:solidFill>
                  <a:srgbClr val="17375E"/>
                </a:solidFill>
                <a:latin typeface="Calibri"/>
                <a:cs typeface="Calibri"/>
              </a:rPr>
              <a:t>c</a:t>
            </a:r>
            <a:r>
              <a:rPr sz="1400" spc="-15" dirty="0">
                <a:solidFill>
                  <a:srgbClr val="17375E"/>
                </a:solidFill>
                <a:latin typeface="Calibri"/>
                <a:cs typeface="Calibri"/>
              </a:rPr>
              <a:t>at</a:t>
            </a:r>
            <a:r>
              <a:rPr sz="1400" spc="-5" dirty="0">
                <a:solidFill>
                  <a:srgbClr val="17375E"/>
                </a:solidFill>
                <a:latin typeface="Calibri"/>
                <a:cs typeface="Calibri"/>
              </a:rPr>
              <a:t>e</a:t>
            </a:r>
            <a:r>
              <a:rPr sz="1400" dirty="0">
                <a:solidFill>
                  <a:srgbClr val="17375E"/>
                </a:solidFill>
                <a:latin typeface="Calibri"/>
                <a:cs typeface="Calibri"/>
              </a:rPr>
              <a:t>d in</a:t>
            </a:r>
            <a:r>
              <a:rPr sz="1400" spc="-15" dirty="0">
                <a:solidFill>
                  <a:srgbClr val="17375E"/>
                </a:solidFill>
                <a:latin typeface="Calibri"/>
                <a:cs typeface="Calibri"/>
              </a:rPr>
              <a:t> </a:t>
            </a: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e</a:t>
            </a:r>
            <a:r>
              <a:rPr sz="1400" spc="5" dirty="0">
                <a:solidFill>
                  <a:srgbClr val="17375E"/>
                </a:solidFill>
                <a:latin typeface="Calibri"/>
                <a:cs typeface="Calibri"/>
              </a:rPr>
              <a:t> </a:t>
            </a:r>
            <a:r>
              <a:rPr sz="1400" spc="-10" dirty="0">
                <a:solidFill>
                  <a:srgbClr val="17375E"/>
                </a:solidFill>
                <a:latin typeface="Calibri"/>
                <a:cs typeface="Calibri"/>
              </a:rPr>
              <a:t>upp</a:t>
            </a:r>
            <a:r>
              <a:rPr sz="1400" spc="-5" dirty="0">
                <a:solidFill>
                  <a:srgbClr val="17375E"/>
                </a:solidFill>
                <a:latin typeface="Calibri"/>
                <a:cs typeface="Calibri"/>
              </a:rPr>
              <a:t>e</a:t>
            </a:r>
            <a:r>
              <a:rPr sz="1400" dirty="0">
                <a:solidFill>
                  <a:srgbClr val="17375E"/>
                </a:solidFill>
                <a:latin typeface="Calibri"/>
                <a:cs typeface="Calibri"/>
              </a:rPr>
              <a:t>r</a:t>
            </a:r>
            <a:r>
              <a:rPr sz="1400" spc="-10" dirty="0">
                <a:solidFill>
                  <a:srgbClr val="17375E"/>
                </a:solidFill>
                <a:latin typeface="Calibri"/>
                <a:cs typeface="Calibri"/>
              </a:rPr>
              <a:t>m</a:t>
            </a:r>
            <a:r>
              <a:rPr sz="1400" dirty="0">
                <a:solidFill>
                  <a:srgbClr val="17375E"/>
                </a:solidFill>
                <a:latin typeface="Calibri"/>
                <a:cs typeface="Calibri"/>
              </a:rPr>
              <a:t>o</a:t>
            </a:r>
            <a:r>
              <a:rPr sz="1400" spc="-10" dirty="0">
                <a:solidFill>
                  <a:srgbClr val="17375E"/>
                </a:solidFill>
                <a:latin typeface="Calibri"/>
                <a:cs typeface="Calibri"/>
              </a:rPr>
              <a:t>s</a:t>
            </a:r>
            <a:r>
              <a:rPr sz="1400" dirty="0">
                <a:solidFill>
                  <a:srgbClr val="17375E"/>
                </a:solidFill>
                <a:latin typeface="Calibri"/>
                <a:cs typeface="Calibri"/>
              </a:rPr>
              <a:t>t</a:t>
            </a:r>
            <a:r>
              <a:rPr sz="1400" spc="5" dirty="0">
                <a:solidFill>
                  <a:srgbClr val="17375E"/>
                </a:solidFill>
                <a:latin typeface="Calibri"/>
                <a:cs typeface="Calibri"/>
              </a:rPr>
              <a:t> </a:t>
            </a:r>
            <a:r>
              <a:rPr sz="1400" spc="-10" dirty="0">
                <a:solidFill>
                  <a:srgbClr val="17375E"/>
                </a:solidFill>
                <a:latin typeface="Calibri"/>
                <a:cs typeface="Calibri"/>
              </a:rPr>
              <a:t>p</a:t>
            </a:r>
            <a:r>
              <a:rPr sz="1400" dirty="0">
                <a:solidFill>
                  <a:srgbClr val="17375E"/>
                </a:solidFill>
                <a:latin typeface="Calibri"/>
                <a:cs typeface="Calibri"/>
              </a:rPr>
              <a:t>or</a:t>
            </a:r>
            <a:r>
              <a:rPr sz="1400" spc="-5" dirty="0">
                <a:solidFill>
                  <a:srgbClr val="17375E"/>
                </a:solidFill>
                <a:latin typeface="Calibri"/>
                <a:cs typeface="Calibri"/>
              </a:rPr>
              <a:t>t</a:t>
            </a:r>
            <a:r>
              <a:rPr sz="1400" dirty="0">
                <a:solidFill>
                  <a:srgbClr val="17375E"/>
                </a:solidFill>
                <a:latin typeface="Calibri"/>
                <a:cs typeface="Calibri"/>
              </a:rPr>
              <a:t>ion</a:t>
            </a:r>
            <a:r>
              <a:rPr sz="1400" spc="-15" dirty="0">
                <a:solidFill>
                  <a:srgbClr val="17375E"/>
                </a:solidFill>
                <a:latin typeface="Calibri"/>
                <a:cs typeface="Calibri"/>
              </a:rPr>
              <a:t> </a:t>
            </a:r>
            <a:r>
              <a:rPr sz="1400" dirty="0">
                <a:solidFill>
                  <a:srgbClr val="17375E"/>
                </a:solidFill>
                <a:latin typeface="Calibri"/>
                <a:cs typeface="Calibri"/>
              </a:rPr>
              <a:t>of</a:t>
            </a:r>
            <a:r>
              <a:rPr sz="1400" spc="-15" dirty="0">
                <a:solidFill>
                  <a:srgbClr val="17375E"/>
                </a:solidFill>
                <a:latin typeface="Calibri"/>
                <a:cs typeface="Calibri"/>
              </a:rPr>
              <a:t> </a:t>
            </a: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e</a:t>
            </a:r>
            <a:r>
              <a:rPr sz="1400" spc="5" dirty="0">
                <a:solidFill>
                  <a:srgbClr val="17375E"/>
                </a:solidFill>
                <a:latin typeface="Calibri"/>
                <a:cs typeface="Calibri"/>
              </a:rPr>
              <a:t> </a:t>
            </a:r>
            <a:r>
              <a:rPr sz="1400" spc="-25" dirty="0">
                <a:solidFill>
                  <a:srgbClr val="17375E"/>
                </a:solidFill>
                <a:latin typeface="Calibri"/>
                <a:cs typeface="Calibri"/>
              </a:rPr>
              <a:t>F</a:t>
            </a:r>
            <a:r>
              <a:rPr sz="1400" dirty="0">
                <a:solidFill>
                  <a:srgbClr val="17375E"/>
                </a:solidFill>
                <a:latin typeface="Calibri"/>
                <a:cs typeface="Calibri"/>
              </a:rPr>
              <a:t>SP</a:t>
            </a:r>
            <a:r>
              <a:rPr sz="1400" spc="-25" dirty="0">
                <a:solidFill>
                  <a:srgbClr val="17375E"/>
                </a:solidFill>
                <a:latin typeface="Calibri"/>
                <a:cs typeface="Calibri"/>
              </a:rPr>
              <a:t> </a:t>
            </a:r>
            <a:r>
              <a:rPr sz="1400" spc="-10" dirty="0">
                <a:solidFill>
                  <a:srgbClr val="17375E"/>
                </a:solidFill>
                <a:latin typeface="Calibri"/>
                <a:cs typeface="Calibri"/>
              </a:rPr>
              <a:t>S</a:t>
            </a:r>
            <a:r>
              <a:rPr sz="1400" spc="-15" dirty="0">
                <a:solidFill>
                  <a:srgbClr val="17375E"/>
                </a:solidFill>
                <a:latin typeface="Calibri"/>
                <a:cs typeface="Calibri"/>
              </a:rPr>
              <a:t>y</a:t>
            </a:r>
            <a:r>
              <a:rPr sz="1400" spc="-10" dirty="0">
                <a:solidFill>
                  <a:srgbClr val="17375E"/>
                </a:solidFill>
                <a:latin typeface="Calibri"/>
                <a:cs typeface="Calibri"/>
              </a:rPr>
              <a:t>s</a:t>
            </a:r>
            <a:r>
              <a:rPr sz="1400" spc="-15" dirty="0">
                <a:solidFill>
                  <a:srgbClr val="17375E"/>
                </a:solidFill>
                <a:latin typeface="Calibri"/>
                <a:cs typeface="Calibri"/>
              </a:rPr>
              <a:t>t</a:t>
            </a:r>
            <a:r>
              <a:rPr sz="1400" spc="-5" dirty="0">
                <a:solidFill>
                  <a:srgbClr val="17375E"/>
                </a:solidFill>
                <a:latin typeface="Calibri"/>
                <a:cs typeface="Calibri"/>
              </a:rPr>
              <a:t>e</a:t>
            </a:r>
            <a:r>
              <a:rPr sz="1400" dirty="0">
                <a:solidFill>
                  <a:srgbClr val="17375E"/>
                </a:solidFill>
                <a:latin typeface="Calibri"/>
                <a:cs typeface="Calibri"/>
              </a:rPr>
              <a:t>m</a:t>
            </a:r>
            <a:r>
              <a:rPr sz="1400" spc="-25" dirty="0">
                <a:solidFill>
                  <a:srgbClr val="17375E"/>
                </a:solidFill>
                <a:latin typeface="Calibri"/>
                <a:cs typeface="Calibri"/>
              </a:rPr>
              <a:t> </a:t>
            </a:r>
            <a:r>
              <a:rPr sz="1400" dirty="0">
                <a:solidFill>
                  <a:srgbClr val="17375E"/>
                </a:solidFill>
                <a:latin typeface="Calibri"/>
                <a:cs typeface="Calibri"/>
              </a:rPr>
              <a:t>s</a:t>
            </a:r>
            <a:r>
              <a:rPr sz="1400" spc="-10" dirty="0">
                <a:solidFill>
                  <a:srgbClr val="17375E"/>
                </a:solidFill>
                <a:latin typeface="Calibri"/>
                <a:cs typeface="Calibri"/>
              </a:rPr>
              <a:t>c</a:t>
            </a:r>
            <a:r>
              <a:rPr sz="1400" spc="-25" dirty="0">
                <a:solidFill>
                  <a:srgbClr val="17375E"/>
                </a:solidFill>
                <a:latin typeface="Calibri"/>
                <a:cs typeface="Calibri"/>
              </a:rPr>
              <a:t>r</a:t>
            </a:r>
            <a:r>
              <a:rPr sz="1400" spc="-5" dirty="0">
                <a:solidFill>
                  <a:srgbClr val="17375E"/>
                </a:solidFill>
                <a:latin typeface="Calibri"/>
                <a:cs typeface="Calibri"/>
              </a:rPr>
              <a:t>ee</a:t>
            </a:r>
            <a:r>
              <a:rPr sz="1400" spc="-10" dirty="0">
                <a:solidFill>
                  <a:srgbClr val="17375E"/>
                </a:solidFill>
                <a:latin typeface="Calibri"/>
                <a:cs typeface="Calibri"/>
              </a:rPr>
              <a:t>n.</a:t>
            </a:r>
            <a:endParaRPr sz="1400" dirty="0">
              <a:latin typeface="Calibri"/>
              <a:cs typeface="Calibri"/>
            </a:endParaRPr>
          </a:p>
          <a:p>
            <a:pPr>
              <a:lnSpc>
                <a:spcPct val="100000"/>
              </a:lnSpc>
              <a:spcBef>
                <a:spcPts val="52"/>
              </a:spcBef>
              <a:buClr>
                <a:srgbClr val="17375E"/>
              </a:buClr>
              <a:buFont typeface="Calibri"/>
              <a:buAutoNum type="arabicPeriod"/>
            </a:pPr>
            <a:endParaRPr sz="1700" dirty="0">
              <a:latin typeface="Times New Roman"/>
              <a:cs typeface="Times New Roman"/>
            </a:endParaRPr>
          </a:p>
          <a:p>
            <a:pPr marL="355600" marR="553085" indent="-342900">
              <a:lnSpc>
                <a:spcPts val="1340"/>
              </a:lnSpc>
              <a:buClr>
                <a:srgbClr val="17375E"/>
              </a:buClr>
              <a:buFont typeface="Calibri"/>
              <a:buAutoNum type="arabicPeriod"/>
              <a:tabLst>
                <a:tab pos="355600" algn="l"/>
              </a:tabLst>
            </a:pPr>
            <a:r>
              <a:rPr sz="1400" dirty="0">
                <a:solidFill>
                  <a:srgbClr val="17375E"/>
                </a:solidFill>
                <a:latin typeface="Calibri"/>
                <a:cs typeface="Calibri"/>
              </a:rPr>
              <a:t>B</a:t>
            </a:r>
            <a:r>
              <a:rPr sz="1400" spc="-25" dirty="0">
                <a:solidFill>
                  <a:srgbClr val="17375E"/>
                </a:solidFill>
                <a:latin typeface="Calibri"/>
                <a:cs typeface="Calibri"/>
              </a:rPr>
              <a:t>r</a:t>
            </a:r>
            <a:r>
              <a:rPr sz="1400" spc="-5" dirty="0">
                <a:solidFill>
                  <a:srgbClr val="17375E"/>
                </a:solidFill>
                <a:latin typeface="Calibri"/>
                <a:cs typeface="Calibri"/>
              </a:rPr>
              <a:t>e</a:t>
            </a:r>
            <a:r>
              <a:rPr sz="1400" dirty="0">
                <a:solidFill>
                  <a:srgbClr val="17375E"/>
                </a:solidFill>
                <a:latin typeface="Calibri"/>
                <a:cs typeface="Calibri"/>
              </a:rPr>
              <a:t>ad</a:t>
            </a:r>
            <a:r>
              <a:rPr sz="1400" spc="-15" dirty="0">
                <a:solidFill>
                  <a:srgbClr val="17375E"/>
                </a:solidFill>
                <a:latin typeface="Calibri"/>
                <a:cs typeface="Calibri"/>
              </a:rPr>
              <a:t> </a:t>
            </a:r>
            <a:r>
              <a:rPr sz="1400" spc="-10" dirty="0">
                <a:solidFill>
                  <a:srgbClr val="17375E"/>
                </a:solidFill>
                <a:latin typeface="Calibri"/>
                <a:cs typeface="Calibri"/>
              </a:rPr>
              <a:t>c</a:t>
            </a:r>
            <a:r>
              <a:rPr sz="1400" dirty="0">
                <a:solidFill>
                  <a:srgbClr val="17375E"/>
                </a:solidFill>
                <a:latin typeface="Calibri"/>
                <a:cs typeface="Calibri"/>
              </a:rPr>
              <a:t>r</a:t>
            </a:r>
            <a:r>
              <a:rPr sz="1400" spc="-10" dirty="0">
                <a:solidFill>
                  <a:srgbClr val="17375E"/>
                </a:solidFill>
                <a:latin typeface="Calibri"/>
                <a:cs typeface="Calibri"/>
              </a:rPr>
              <a:t>um</a:t>
            </a:r>
            <a:r>
              <a:rPr sz="1400" spc="-20" dirty="0">
                <a:solidFill>
                  <a:srgbClr val="17375E"/>
                </a:solidFill>
                <a:latin typeface="Calibri"/>
                <a:cs typeface="Calibri"/>
              </a:rPr>
              <a:t>b</a:t>
            </a:r>
            <a:r>
              <a:rPr sz="1400" dirty="0">
                <a:solidFill>
                  <a:srgbClr val="17375E"/>
                </a:solidFill>
                <a:latin typeface="Calibri"/>
                <a:cs typeface="Calibri"/>
              </a:rPr>
              <a:t>s,</a:t>
            </a:r>
            <a:r>
              <a:rPr sz="1400" spc="-10" dirty="0">
                <a:solidFill>
                  <a:srgbClr val="17375E"/>
                </a:solidFill>
                <a:latin typeface="Calibri"/>
                <a:cs typeface="Calibri"/>
              </a:rPr>
              <a:t> </a:t>
            </a:r>
            <a:r>
              <a:rPr sz="1400" dirty="0">
                <a:solidFill>
                  <a:srgbClr val="17375E"/>
                </a:solidFill>
                <a:latin typeface="Calibri"/>
                <a:cs typeface="Calibri"/>
              </a:rPr>
              <a:t>lo</a:t>
            </a:r>
            <a:r>
              <a:rPr sz="1400" spc="-20" dirty="0">
                <a:solidFill>
                  <a:srgbClr val="17375E"/>
                </a:solidFill>
                <a:latin typeface="Calibri"/>
                <a:cs typeface="Calibri"/>
              </a:rPr>
              <a:t>c</a:t>
            </a:r>
            <a:r>
              <a:rPr sz="1400" spc="-15" dirty="0">
                <a:solidFill>
                  <a:srgbClr val="17375E"/>
                </a:solidFill>
                <a:latin typeface="Calibri"/>
                <a:cs typeface="Calibri"/>
              </a:rPr>
              <a:t>at</a:t>
            </a:r>
            <a:r>
              <a:rPr sz="1400" spc="-5" dirty="0">
                <a:solidFill>
                  <a:srgbClr val="17375E"/>
                </a:solidFill>
                <a:latin typeface="Calibri"/>
                <a:cs typeface="Calibri"/>
              </a:rPr>
              <a:t>e</a:t>
            </a:r>
            <a:r>
              <a:rPr sz="1400" dirty="0">
                <a:solidFill>
                  <a:srgbClr val="17375E"/>
                </a:solidFill>
                <a:latin typeface="Calibri"/>
                <a:cs typeface="Calibri"/>
              </a:rPr>
              <a:t>d in </a:t>
            </a: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e</a:t>
            </a:r>
            <a:r>
              <a:rPr sz="1400" spc="5" dirty="0">
                <a:solidFill>
                  <a:srgbClr val="17375E"/>
                </a:solidFill>
                <a:latin typeface="Calibri"/>
                <a:cs typeface="Calibri"/>
              </a:rPr>
              <a:t> </a:t>
            </a:r>
            <a:r>
              <a:rPr sz="1400" spc="-10" dirty="0">
                <a:solidFill>
                  <a:srgbClr val="17375E"/>
                </a:solidFill>
                <a:latin typeface="Calibri"/>
                <a:cs typeface="Calibri"/>
              </a:rPr>
              <a:t>upp</a:t>
            </a:r>
            <a:r>
              <a:rPr sz="1400" spc="-5" dirty="0">
                <a:solidFill>
                  <a:srgbClr val="17375E"/>
                </a:solidFill>
                <a:latin typeface="Calibri"/>
                <a:cs typeface="Calibri"/>
              </a:rPr>
              <a:t>e</a:t>
            </a:r>
            <a:r>
              <a:rPr sz="1400" dirty="0">
                <a:solidFill>
                  <a:srgbClr val="17375E"/>
                </a:solidFill>
                <a:latin typeface="Calibri"/>
                <a:cs typeface="Calibri"/>
              </a:rPr>
              <a:t>r</a:t>
            </a:r>
            <a:r>
              <a:rPr sz="1400" spc="20" dirty="0">
                <a:solidFill>
                  <a:srgbClr val="17375E"/>
                </a:solidFill>
                <a:latin typeface="Calibri"/>
                <a:cs typeface="Calibri"/>
              </a:rPr>
              <a:t> </a:t>
            </a:r>
            <a:r>
              <a:rPr sz="1400" dirty="0">
                <a:solidFill>
                  <a:srgbClr val="17375E"/>
                </a:solidFill>
                <a:latin typeface="Calibri"/>
                <a:cs typeface="Calibri"/>
              </a:rPr>
              <a:t>l</a:t>
            </a:r>
            <a:r>
              <a:rPr sz="1400" spc="-15" dirty="0">
                <a:solidFill>
                  <a:srgbClr val="17375E"/>
                </a:solidFill>
                <a:latin typeface="Calibri"/>
                <a:cs typeface="Calibri"/>
              </a:rPr>
              <a:t>e</a:t>
            </a:r>
            <a:r>
              <a:rPr sz="1400" dirty="0">
                <a:solidFill>
                  <a:srgbClr val="17375E"/>
                </a:solidFill>
                <a:latin typeface="Calibri"/>
                <a:cs typeface="Calibri"/>
              </a:rPr>
              <a:t>ft</a:t>
            </a:r>
            <a:r>
              <a:rPr sz="1400" spc="-10" dirty="0">
                <a:solidFill>
                  <a:srgbClr val="17375E"/>
                </a:solidFill>
                <a:latin typeface="Calibri"/>
                <a:cs typeface="Calibri"/>
              </a:rPr>
              <a:t> </a:t>
            </a:r>
            <a:r>
              <a:rPr sz="1400" spc="-20" dirty="0">
                <a:solidFill>
                  <a:srgbClr val="17375E"/>
                </a:solidFill>
                <a:latin typeface="Calibri"/>
                <a:cs typeface="Calibri"/>
              </a:rPr>
              <a:t>c</a:t>
            </a:r>
            <a:r>
              <a:rPr sz="1400" dirty="0">
                <a:solidFill>
                  <a:srgbClr val="17375E"/>
                </a:solidFill>
                <a:latin typeface="Calibri"/>
                <a:cs typeface="Calibri"/>
              </a:rPr>
              <a:t>or</a:t>
            </a:r>
            <a:r>
              <a:rPr sz="1400" spc="-10" dirty="0">
                <a:solidFill>
                  <a:srgbClr val="17375E"/>
                </a:solidFill>
                <a:latin typeface="Calibri"/>
                <a:cs typeface="Calibri"/>
              </a:rPr>
              <a:t>n</a:t>
            </a:r>
            <a:r>
              <a:rPr sz="1400" spc="-5" dirty="0">
                <a:solidFill>
                  <a:srgbClr val="17375E"/>
                </a:solidFill>
                <a:latin typeface="Calibri"/>
                <a:cs typeface="Calibri"/>
              </a:rPr>
              <a:t>e</a:t>
            </a:r>
            <a:r>
              <a:rPr sz="1400" dirty="0">
                <a:solidFill>
                  <a:srgbClr val="17375E"/>
                </a:solidFill>
                <a:latin typeface="Calibri"/>
                <a:cs typeface="Calibri"/>
              </a:rPr>
              <a:t>r</a:t>
            </a:r>
            <a:r>
              <a:rPr sz="1400" spc="-5" dirty="0">
                <a:solidFill>
                  <a:srgbClr val="17375E"/>
                </a:solidFill>
                <a:latin typeface="Calibri"/>
                <a:cs typeface="Calibri"/>
              </a:rPr>
              <a:t> </a:t>
            </a:r>
            <a:r>
              <a:rPr sz="1400" dirty="0">
                <a:solidFill>
                  <a:srgbClr val="17375E"/>
                </a:solidFill>
                <a:latin typeface="Calibri"/>
                <a:cs typeface="Calibri"/>
              </a:rPr>
              <a:t>of</a:t>
            </a:r>
            <a:r>
              <a:rPr sz="1400" spc="-15" dirty="0">
                <a:solidFill>
                  <a:srgbClr val="17375E"/>
                </a:solidFill>
                <a:latin typeface="Calibri"/>
                <a:cs typeface="Calibri"/>
              </a:rPr>
              <a:t> </a:t>
            </a: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e</a:t>
            </a:r>
            <a:r>
              <a:rPr sz="1400" spc="5" dirty="0">
                <a:solidFill>
                  <a:srgbClr val="17375E"/>
                </a:solidFill>
                <a:latin typeface="Calibri"/>
                <a:cs typeface="Calibri"/>
              </a:rPr>
              <a:t> </a:t>
            </a:r>
            <a:r>
              <a:rPr sz="1400" dirty="0">
                <a:solidFill>
                  <a:srgbClr val="17375E"/>
                </a:solidFill>
                <a:latin typeface="Calibri"/>
                <a:cs typeface="Calibri"/>
              </a:rPr>
              <a:t>s</a:t>
            </a:r>
            <a:r>
              <a:rPr sz="1400" spc="-10" dirty="0">
                <a:solidFill>
                  <a:srgbClr val="17375E"/>
                </a:solidFill>
                <a:latin typeface="Calibri"/>
                <a:cs typeface="Calibri"/>
              </a:rPr>
              <a:t>c</a:t>
            </a:r>
            <a:r>
              <a:rPr sz="1400" spc="-25" dirty="0">
                <a:solidFill>
                  <a:srgbClr val="17375E"/>
                </a:solidFill>
                <a:latin typeface="Calibri"/>
                <a:cs typeface="Calibri"/>
              </a:rPr>
              <a:t>r</a:t>
            </a:r>
            <a:r>
              <a:rPr sz="1400" spc="-5" dirty="0">
                <a:solidFill>
                  <a:srgbClr val="17375E"/>
                </a:solidFill>
                <a:latin typeface="Calibri"/>
                <a:cs typeface="Calibri"/>
              </a:rPr>
              <a:t>ee</a:t>
            </a:r>
            <a:r>
              <a:rPr sz="1400" spc="-10" dirty="0">
                <a:solidFill>
                  <a:srgbClr val="17375E"/>
                </a:solidFill>
                <a:latin typeface="Calibri"/>
                <a:cs typeface="Calibri"/>
              </a:rPr>
              <a:t>n</a:t>
            </a:r>
            <a:r>
              <a:rPr sz="1400" dirty="0">
                <a:solidFill>
                  <a:srgbClr val="17375E"/>
                </a:solidFill>
                <a:latin typeface="Calibri"/>
                <a:cs typeface="Calibri"/>
              </a:rPr>
              <a:t>,</a:t>
            </a:r>
            <a:r>
              <a:rPr sz="1400" spc="5" dirty="0">
                <a:solidFill>
                  <a:srgbClr val="17375E"/>
                </a:solidFill>
                <a:latin typeface="Calibri"/>
                <a:cs typeface="Calibri"/>
              </a:rPr>
              <a:t> </a:t>
            </a:r>
            <a:r>
              <a:rPr sz="1400" spc="-5" dirty="0">
                <a:solidFill>
                  <a:srgbClr val="17375E"/>
                </a:solidFill>
                <a:latin typeface="Calibri"/>
                <a:cs typeface="Calibri"/>
              </a:rPr>
              <a:t>j</a:t>
            </a:r>
            <a:r>
              <a:rPr sz="1400" spc="-10" dirty="0">
                <a:solidFill>
                  <a:srgbClr val="17375E"/>
                </a:solidFill>
                <a:latin typeface="Calibri"/>
                <a:cs typeface="Calibri"/>
              </a:rPr>
              <a:t>us</a:t>
            </a:r>
            <a:r>
              <a:rPr sz="1400" dirty="0">
                <a:solidFill>
                  <a:srgbClr val="17375E"/>
                </a:solidFill>
                <a:latin typeface="Calibri"/>
                <a:cs typeface="Calibri"/>
              </a:rPr>
              <a:t>t</a:t>
            </a:r>
            <a:r>
              <a:rPr sz="1400" spc="5" dirty="0">
                <a:solidFill>
                  <a:srgbClr val="17375E"/>
                </a:solidFill>
                <a:latin typeface="Calibri"/>
                <a:cs typeface="Calibri"/>
              </a:rPr>
              <a:t> </a:t>
            </a:r>
            <a:r>
              <a:rPr sz="1400" spc="-10" dirty="0">
                <a:solidFill>
                  <a:srgbClr val="17375E"/>
                </a:solidFill>
                <a:latin typeface="Calibri"/>
                <a:cs typeface="Calibri"/>
              </a:rPr>
              <a:t>b</a:t>
            </a:r>
            <a:r>
              <a:rPr sz="1400" spc="-5" dirty="0">
                <a:solidFill>
                  <a:srgbClr val="17375E"/>
                </a:solidFill>
                <a:latin typeface="Calibri"/>
                <a:cs typeface="Calibri"/>
              </a:rPr>
              <a:t>e</a:t>
            </a:r>
            <a:r>
              <a:rPr sz="1400" dirty="0">
                <a:solidFill>
                  <a:srgbClr val="17375E"/>
                </a:solidFill>
                <a:latin typeface="Calibri"/>
                <a:cs typeface="Calibri"/>
              </a:rPr>
              <a:t>low</a:t>
            </a:r>
            <a:r>
              <a:rPr sz="1400" spc="-15" dirty="0">
                <a:solidFill>
                  <a:srgbClr val="17375E"/>
                </a:solidFill>
                <a:latin typeface="Calibri"/>
                <a:cs typeface="Calibri"/>
              </a:rPr>
              <a:t> </a:t>
            </a: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e</a:t>
            </a:r>
            <a:r>
              <a:rPr sz="1400" spc="15" dirty="0">
                <a:solidFill>
                  <a:srgbClr val="17375E"/>
                </a:solidFill>
                <a:latin typeface="Calibri"/>
                <a:cs typeface="Calibri"/>
              </a:rPr>
              <a:t> </a:t>
            </a:r>
            <a:r>
              <a:rPr sz="1400" spc="-25" dirty="0">
                <a:solidFill>
                  <a:srgbClr val="17375E"/>
                </a:solidFill>
                <a:latin typeface="Calibri"/>
                <a:cs typeface="Calibri"/>
              </a:rPr>
              <a:t>F</a:t>
            </a:r>
            <a:r>
              <a:rPr sz="1400" dirty="0">
                <a:solidFill>
                  <a:srgbClr val="17375E"/>
                </a:solidFill>
                <a:latin typeface="Calibri"/>
                <a:cs typeface="Calibri"/>
              </a:rPr>
              <a:t>SP</a:t>
            </a:r>
            <a:r>
              <a:rPr sz="1400" spc="-25" dirty="0">
                <a:solidFill>
                  <a:srgbClr val="17375E"/>
                </a:solidFill>
                <a:latin typeface="Calibri"/>
                <a:cs typeface="Calibri"/>
              </a:rPr>
              <a:t> </a:t>
            </a:r>
            <a:r>
              <a:rPr sz="1400" spc="-10" dirty="0">
                <a:solidFill>
                  <a:srgbClr val="17375E"/>
                </a:solidFill>
                <a:latin typeface="Calibri"/>
                <a:cs typeface="Calibri"/>
              </a:rPr>
              <a:t>S</a:t>
            </a:r>
            <a:r>
              <a:rPr sz="1400" spc="-15" dirty="0">
                <a:solidFill>
                  <a:srgbClr val="17375E"/>
                </a:solidFill>
                <a:latin typeface="Calibri"/>
                <a:cs typeface="Calibri"/>
              </a:rPr>
              <a:t>y</a:t>
            </a:r>
            <a:r>
              <a:rPr sz="1400" spc="-10" dirty="0">
                <a:solidFill>
                  <a:srgbClr val="17375E"/>
                </a:solidFill>
                <a:latin typeface="Calibri"/>
                <a:cs typeface="Calibri"/>
              </a:rPr>
              <a:t>s</a:t>
            </a:r>
            <a:r>
              <a:rPr sz="1400" spc="-15" dirty="0">
                <a:solidFill>
                  <a:srgbClr val="17375E"/>
                </a:solidFill>
                <a:latin typeface="Calibri"/>
                <a:cs typeface="Calibri"/>
              </a:rPr>
              <a:t>t</a:t>
            </a:r>
            <a:r>
              <a:rPr sz="1400" spc="-5" dirty="0">
                <a:solidFill>
                  <a:srgbClr val="17375E"/>
                </a:solidFill>
                <a:latin typeface="Calibri"/>
                <a:cs typeface="Calibri"/>
              </a:rPr>
              <a:t>e</a:t>
            </a:r>
            <a:r>
              <a:rPr sz="1400" dirty="0">
                <a:solidFill>
                  <a:srgbClr val="17375E"/>
                </a:solidFill>
                <a:latin typeface="Calibri"/>
                <a:cs typeface="Calibri"/>
              </a:rPr>
              <a:t>m</a:t>
            </a:r>
            <a:r>
              <a:rPr sz="1400" spc="-35" dirty="0">
                <a:solidFill>
                  <a:srgbClr val="17375E"/>
                </a:solidFill>
                <a:latin typeface="Calibri"/>
                <a:cs typeface="Calibri"/>
              </a:rPr>
              <a:t> </a:t>
            </a:r>
            <a:r>
              <a:rPr sz="1400" spc="-10" dirty="0">
                <a:solidFill>
                  <a:srgbClr val="17375E"/>
                </a:solidFill>
                <a:latin typeface="Calibri"/>
                <a:cs typeface="Calibri"/>
              </a:rPr>
              <a:t>m</a:t>
            </a:r>
            <a:r>
              <a:rPr sz="1400" spc="-5" dirty="0">
                <a:solidFill>
                  <a:srgbClr val="17375E"/>
                </a:solidFill>
                <a:latin typeface="Calibri"/>
                <a:cs typeface="Calibri"/>
              </a:rPr>
              <a:t>e</a:t>
            </a:r>
            <a:r>
              <a:rPr sz="1400" spc="-10" dirty="0">
                <a:solidFill>
                  <a:srgbClr val="17375E"/>
                </a:solidFill>
                <a:latin typeface="Calibri"/>
                <a:cs typeface="Calibri"/>
              </a:rPr>
              <a:t>n</a:t>
            </a:r>
            <a:r>
              <a:rPr sz="1400" dirty="0">
                <a:solidFill>
                  <a:srgbClr val="17375E"/>
                </a:solidFill>
                <a:latin typeface="Calibri"/>
                <a:cs typeface="Calibri"/>
              </a:rPr>
              <a:t>u </a:t>
            </a:r>
            <a:r>
              <a:rPr sz="1400" spc="-10" dirty="0">
                <a:solidFill>
                  <a:srgbClr val="17375E"/>
                </a:solidFill>
                <a:latin typeface="Calibri"/>
                <a:cs typeface="Calibri"/>
              </a:rPr>
              <a:t>b</a:t>
            </a:r>
            <a:r>
              <a:rPr sz="1400" dirty="0">
                <a:solidFill>
                  <a:srgbClr val="17375E"/>
                </a:solidFill>
                <a:latin typeface="Calibri"/>
                <a:cs typeface="Calibri"/>
              </a:rPr>
              <a:t>a</a:t>
            </a:r>
            <a:r>
              <a:rPr sz="1400" spc="-120" dirty="0">
                <a:solidFill>
                  <a:srgbClr val="17375E"/>
                </a:solidFill>
                <a:latin typeface="Calibri"/>
                <a:cs typeface="Calibri"/>
              </a:rPr>
              <a:t>r</a:t>
            </a:r>
            <a:r>
              <a:rPr sz="1400" dirty="0">
                <a:solidFill>
                  <a:srgbClr val="17375E"/>
                </a:solidFill>
                <a:latin typeface="Calibri"/>
                <a:cs typeface="Calibri"/>
              </a:rPr>
              <a:t>,</a:t>
            </a:r>
            <a:r>
              <a:rPr sz="1400" spc="5" dirty="0">
                <a:solidFill>
                  <a:srgbClr val="17375E"/>
                </a:solidFill>
                <a:latin typeface="Calibri"/>
                <a:cs typeface="Calibri"/>
              </a:rPr>
              <a:t> </a:t>
            </a:r>
            <a:r>
              <a:rPr sz="1400" dirty="0">
                <a:solidFill>
                  <a:srgbClr val="17375E"/>
                </a:solidFill>
                <a:latin typeface="Calibri"/>
                <a:cs typeface="Calibri"/>
              </a:rPr>
              <a:t>s</a:t>
            </a:r>
            <a:r>
              <a:rPr sz="1400" spc="-10" dirty="0">
                <a:solidFill>
                  <a:srgbClr val="17375E"/>
                </a:solidFill>
                <a:latin typeface="Calibri"/>
                <a:cs typeface="Calibri"/>
              </a:rPr>
              <a:t>h</a:t>
            </a:r>
            <a:r>
              <a:rPr sz="1400" dirty="0">
                <a:solidFill>
                  <a:srgbClr val="17375E"/>
                </a:solidFill>
                <a:latin typeface="Calibri"/>
                <a:cs typeface="Calibri"/>
              </a:rPr>
              <a:t>ow </a:t>
            </a:r>
            <a:r>
              <a:rPr sz="1400" spc="-30" dirty="0">
                <a:solidFill>
                  <a:srgbClr val="17375E"/>
                </a:solidFill>
                <a:latin typeface="Calibri"/>
                <a:cs typeface="Calibri"/>
              </a:rPr>
              <a:t>e</a:t>
            </a:r>
            <a:r>
              <a:rPr sz="1400" spc="-20" dirty="0">
                <a:solidFill>
                  <a:srgbClr val="17375E"/>
                </a:solidFill>
                <a:latin typeface="Calibri"/>
                <a:cs typeface="Calibri"/>
              </a:rPr>
              <a:t>x</a:t>
            </a:r>
            <a:r>
              <a:rPr sz="1400" dirty="0">
                <a:solidFill>
                  <a:srgbClr val="17375E"/>
                </a:solidFill>
                <a:latin typeface="Calibri"/>
                <a:cs typeface="Calibri"/>
              </a:rPr>
              <a:t>a</a:t>
            </a:r>
            <a:r>
              <a:rPr sz="1400" spc="-10" dirty="0">
                <a:solidFill>
                  <a:srgbClr val="17375E"/>
                </a:solidFill>
                <a:latin typeface="Calibri"/>
                <a:cs typeface="Calibri"/>
              </a:rPr>
              <a:t>c</a:t>
            </a:r>
            <a:r>
              <a:rPr sz="1400" spc="-5" dirty="0">
                <a:solidFill>
                  <a:srgbClr val="17375E"/>
                </a:solidFill>
                <a:latin typeface="Calibri"/>
                <a:cs typeface="Calibri"/>
              </a:rPr>
              <a:t>t</a:t>
            </a:r>
            <a:r>
              <a:rPr sz="1400" dirty="0">
                <a:solidFill>
                  <a:srgbClr val="17375E"/>
                </a:solidFill>
                <a:latin typeface="Calibri"/>
                <a:cs typeface="Calibri"/>
              </a:rPr>
              <a:t>ly</a:t>
            </a:r>
            <a:r>
              <a:rPr sz="1400" spc="5" dirty="0">
                <a:solidFill>
                  <a:srgbClr val="17375E"/>
                </a:solidFill>
                <a:latin typeface="Calibri"/>
                <a:cs typeface="Calibri"/>
              </a:rPr>
              <a:t> </a:t>
            </a:r>
            <a:r>
              <a:rPr sz="1400" dirty="0">
                <a:solidFill>
                  <a:srgbClr val="17375E"/>
                </a:solidFill>
                <a:latin typeface="Calibri"/>
                <a:cs typeface="Calibri"/>
              </a:rPr>
              <a:t>w</a:t>
            </a:r>
            <a:r>
              <a:rPr sz="1400" spc="-10" dirty="0">
                <a:solidFill>
                  <a:srgbClr val="17375E"/>
                </a:solidFill>
                <a:latin typeface="Calibri"/>
                <a:cs typeface="Calibri"/>
              </a:rPr>
              <a:t>h</a:t>
            </a:r>
            <a:r>
              <a:rPr sz="1400" spc="-5" dirty="0">
                <a:solidFill>
                  <a:srgbClr val="17375E"/>
                </a:solidFill>
                <a:latin typeface="Calibri"/>
                <a:cs typeface="Calibri"/>
              </a:rPr>
              <a:t>e</a:t>
            </a:r>
            <a:r>
              <a:rPr sz="1400" spc="-25" dirty="0">
                <a:solidFill>
                  <a:srgbClr val="17375E"/>
                </a:solidFill>
                <a:latin typeface="Calibri"/>
                <a:cs typeface="Calibri"/>
              </a:rPr>
              <a:t>r</a:t>
            </a:r>
            <a:r>
              <a:rPr sz="1400" dirty="0">
                <a:solidFill>
                  <a:srgbClr val="17375E"/>
                </a:solidFill>
                <a:latin typeface="Calibri"/>
                <a:cs typeface="Calibri"/>
              </a:rPr>
              <a:t>e</a:t>
            </a:r>
            <a:r>
              <a:rPr sz="1400" spc="-10" dirty="0">
                <a:solidFill>
                  <a:srgbClr val="17375E"/>
                </a:solidFill>
                <a:latin typeface="Calibri"/>
                <a:cs typeface="Calibri"/>
              </a:rPr>
              <a:t> </a:t>
            </a:r>
            <a:r>
              <a:rPr sz="1400" spc="-15" dirty="0">
                <a:solidFill>
                  <a:srgbClr val="17375E"/>
                </a:solidFill>
                <a:latin typeface="Calibri"/>
                <a:cs typeface="Calibri"/>
              </a:rPr>
              <a:t>y</a:t>
            </a:r>
            <a:r>
              <a:rPr sz="1400" dirty="0">
                <a:solidFill>
                  <a:srgbClr val="17375E"/>
                </a:solidFill>
                <a:latin typeface="Calibri"/>
                <a:cs typeface="Calibri"/>
              </a:rPr>
              <a:t>ou</a:t>
            </a:r>
            <a:r>
              <a:rPr sz="1400" spc="-15" dirty="0">
                <a:solidFill>
                  <a:srgbClr val="17375E"/>
                </a:solidFill>
                <a:latin typeface="Calibri"/>
                <a:cs typeface="Calibri"/>
              </a:rPr>
              <a:t> </a:t>
            </a:r>
            <a:r>
              <a:rPr sz="1400" dirty="0">
                <a:solidFill>
                  <a:srgbClr val="17375E"/>
                </a:solidFill>
                <a:latin typeface="Calibri"/>
                <a:cs typeface="Calibri"/>
              </a:rPr>
              <a:t>a</a:t>
            </a:r>
            <a:r>
              <a:rPr sz="1400" spc="-25" dirty="0">
                <a:solidFill>
                  <a:srgbClr val="17375E"/>
                </a:solidFill>
                <a:latin typeface="Calibri"/>
                <a:cs typeface="Calibri"/>
              </a:rPr>
              <a:t>r</a:t>
            </a:r>
            <a:r>
              <a:rPr sz="1400" dirty="0">
                <a:solidFill>
                  <a:srgbClr val="17375E"/>
                </a:solidFill>
                <a:latin typeface="Calibri"/>
                <a:cs typeface="Calibri"/>
              </a:rPr>
              <a:t>e</a:t>
            </a:r>
            <a:r>
              <a:rPr sz="1400" spc="5" dirty="0">
                <a:solidFill>
                  <a:srgbClr val="17375E"/>
                </a:solidFill>
                <a:latin typeface="Calibri"/>
                <a:cs typeface="Calibri"/>
              </a:rPr>
              <a:t> </a:t>
            </a:r>
            <a:r>
              <a:rPr sz="1400" dirty="0">
                <a:solidFill>
                  <a:srgbClr val="17375E"/>
                </a:solidFill>
                <a:latin typeface="Calibri"/>
                <a:cs typeface="Calibri"/>
              </a:rPr>
              <a:t>in</a:t>
            </a:r>
            <a:r>
              <a:rPr sz="1400" spc="-15" dirty="0">
                <a:solidFill>
                  <a:srgbClr val="17375E"/>
                </a:solidFill>
                <a:latin typeface="Calibri"/>
                <a:cs typeface="Calibri"/>
              </a:rPr>
              <a:t> </a:t>
            </a: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e</a:t>
            </a:r>
            <a:r>
              <a:rPr sz="1400" spc="15" dirty="0">
                <a:solidFill>
                  <a:srgbClr val="17375E"/>
                </a:solidFill>
                <a:latin typeface="Calibri"/>
                <a:cs typeface="Calibri"/>
              </a:rPr>
              <a:t> </a:t>
            </a:r>
            <a:r>
              <a:rPr sz="1400" spc="-25" dirty="0">
                <a:solidFill>
                  <a:srgbClr val="17375E"/>
                </a:solidFill>
                <a:latin typeface="Calibri"/>
                <a:cs typeface="Calibri"/>
              </a:rPr>
              <a:t>s</a:t>
            </a:r>
            <a:r>
              <a:rPr sz="1400" spc="-15" dirty="0">
                <a:solidFill>
                  <a:srgbClr val="17375E"/>
                </a:solidFill>
                <a:latin typeface="Calibri"/>
                <a:cs typeface="Calibri"/>
              </a:rPr>
              <a:t>y</a:t>
            </a:r>
            <a:r>
              <a:rPr sz="1400" spc="-10" dirty="0">
                <a:solidFill>
                  <a:srgbClr val="17375E"/>
                </a:solidFill>
                <a:latin typeface="Calibri"/>
                <a:cs typeface="Calibri"/>
              </a:rPr>
              <a:t>s</a:t>
            </a:r>
            <a:r>
              <a:rPr sz="1400" spc="-15" dirty="0">
                <a:solidFill>
                  <a:srgbClr val="17375E"/>
                </a:solidFill>
                <a:latin typeface="Calibri"/>
                <a:cs typeface="Calibri"/>
              </a:rPr>
              <a:t>t</a:t>
            </a:r>
            <a:r>
              <a:rPr sz="1400" spc="-5" dirty="0">
                <a:solidFill>
                  <a:srgbClr val="17375E"/>
                </a:solidFill>
                <a:latin typeface="Calibri"/>
                <a:cs typeface="Calibri"/>
              </a:rPr>
              <a:t>e</a:t>
            </a:r>
            <a:r>
              <a:rPr sz="1400" spc="-10" dirty="0">
                <a:solidFill>
                  <a:srgbClr val="17375E"/>
                </a:solidFill>
                <a:latin typeface="Calibri"/>
                <a:cs typeface="Calibri"/>
              </a:rPr>
              <a:t>m</a:t>
            </a:r>
            <a:r>
              <a:rPr sz="1400" dirty="0">
                <a:solidFill>
                  <a:srgbClr val="17375E"/>
                </a:solidFill>
                <a:latin typeface="Calibri"/>
                <a:cs typeface="Calibri"/>
              </a:rPr>
              <a:t>.</a:t>
            </a:r>
            <a:endParaRPr sz="1400" dirty="0">
              <a:latin typeface="Calibri"/>
              <a:cs typeface="Calibri"/>
            </a:endParaRPr>
          </a:p>
          <a:p>
            <a:pPr>
              <a:lnSpc>
                <a:spcPct val="100000"/>
              </a:lnSpc>
              <a:spcBef>
                <a:spcPts val="25"/>
              </a:spcBef>
              <a:buClr>
                <a:srgbClr val="17375E"/>
              </a:buClr>
              <a:buFont typeface="Calibri"/>
              <a:buAutoNum type="arabicPeriod"/>
            </a:pPr>
            <a:endParaRPr sz="1450" dirty="0">
              <a:latin typeface="Times New Roman"/>
              <a:cs typeface="Times New Roman"/>
            </a:endParaRPr>
          </a:p>
          <a:p>
            <a:pPr marL="355600" indent="-342900">
              <a:lnSpc>
                <a:spcPct val="100000"/>
              </a:lnSpc>
              <a:buClr>
                <a:srgbClr val="17375E"/>
              </a:buClr>
              <a:buFont typeface="Calibri"/>
              <a:buAutoNum type="arabicPeriod"/>
              <a:tabLst>
                <a:tab pos="355600" algn="l"/>
              </a:tabLst>
            </a:pP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e</a:t>
            </a:r>
            <a:r>
              <a:rPr sz="1400" spc="-10" dirty="0">
                <a:solidFill>
                  <a:srgbClr val="17375E"/>
                </a:solidFill>
                <a:latin typeface="Calibri"/>
                <a:cs typeface="Calibri"/>
              </a:rPr>
              <a:t> u</a:t>
            </a:r>
            <a:r>
              <a:rPr sz="1400" dirty="0">
                <a:solidFill>
                  <a:srgbClr val="17375E"/>
                </a:solidFill>
                <a:latin typeface="Calibri"/>
                <a:cs typeface="Calibri"/>
              </a:rPr>
              <a:t>s</a:t>
            </a:r>
            <a:r>
              <a:rPr sz="1400" spc="-5" dirty="0">
                <a:solidFill>
                  <a:srgbClr val="17375E"/>
                </a:solidFill>
                <a:latin typeface="Calibri"/>
                <a:cs typeface="Calibri"/>
              </a:rPr>
              <a:t>e</a:t>
            </a:r>
            <a:r>
              <a:rPr sz="1400" dirty="0">
                <a:solidFill>
                  <a:srgbClr val="17375E"/>
                </a:solidFill>
                <a:latin typeface="Calibri"/>
                <a:cs typeface="Calibri"/>
              </a:rPr>
              <a:t>r</a:t>
            </a:r>
            <a:r>
              <a:rPr sz="1400" spc="-5" dirty="0">
                <a:solidFill>
                  <a:srgbClr val="17375E"/>
                </a:solidFill>
                <a:latin typeface="Calibri"/>
                <a:cs typeface="Calibri"/>
              </a:rPr>
              <a:t> </a:t>
            </a:r>
            <a:r>
              <a:rPr sz="1400" spc="-10" dirty="0">
                <a:solidFill>
                  <a:srgbClr val="17375E"/>
                </a:solidFill>
                <a:latin typeface="Calibri"/>
                <a:cs typeface="Calibri"/>
              </a:rPr>
              <a:t>cu</a:t>
            </a:r>
            <a:r>
              <a:rPr sz="1400" dirty="0">
                <a:solidFill>
                  <a:srgbClr val="17375E"/>
                </a:solidFill>
                <a:latin typeface="Calibri"/>
                <a:cs typeface="Calibri"/>
              </a:rPr>
              <a:t>r</a:t>
            </a:r>
            <a:r>
              <a:rPr sz="1400" spc="-25" dirty="0">
                <a:solidFill>
                  <a:srgbClr val="17375E"/>
                </a:solidFill>
                <a:latin typeface="Calibri"/>
                <a:cs typeface="Calibri"/>
              </a:rPr>
              <a:t>r</a:t>
            </a:r>
            <a:r>
              <a:rPr sz="1400" spc="-5" dirty="0">
                <a:solidFill>
                  <a:srgbClr val="17375E"/>
                </a:solidFill>
                <a:latin typeface="Calibri"/>
                <a:cs typeface="Calibri"/>
              </a:rPr>
              <a:t>e</a:t>
            </a:r>
            <a:r>
              <a:rPr sz="1400" spc="-20" dirty="0">
                <a:solidFill>
                  <a:srgbClr val="17375E"/>
                </a:solidFill>
                <a:latin typeface="Calibri"/>
                <a:cs typeface="Calibri"/>
              </a:rPr>
              <a:t>n</a:t>
            </a:r>
            <a:r>
              <a:rPr sz="1400" spc="-5" dirty="0">
                <a:solidFill>
                  <a:srgbClr val="17375E"/>
                </a:solidFill>
                <a:latin typeface="Calibri"/>
                <a:cs typeface="Calibri"/>
              </a:rPr>
              <a:t>t</a:t>
            </a:r>
            <a:r>
              <a:rPr sz="1400" dirty="0">
                <a:solidFill>
                  <a:srgbClr val="17375E"/>
                </a:solidFill>
                <a:latin typeface="Calibri"/>
                <a:cs typeface="Calibri"/>
              </a:rPr>
              <a:t>ly</a:t>
            </a:r>
            <a:r>
              <a:rPr sz="1400" spc="15" dirty="0">
                <a:solidFill>
                  <a:srgbClr val="17375E"/>
                </a:solidFill>
                <a:latin typeface="Calibri"/>
                <a:cs typeface="Calibri"/>
              </a:rPr>
              <a:t> </a:t>
            </a:r>
            <a:r>
              <a:rPr sz="1400" dirty="0">
                <a:solidFill>
                  <a:srgbClr val="17375E"/>
                </a:solidFill>
                <a:latin typeface="Calibri"/>
                <a:cs typeface="Calibri"/>
              </a:rPr>
              <a:t>lo</a:t>
            </a:r>
            <a:r>
              <a:rPr sz="1400" spc="10" dirty="0">
                <a:solidFill>
                  <a:srgbClr val="17375E"/>
                </a:solidFill>
                <a:latin typeface="Calibri"/>
                <a:cs typeface="Calibri"/>
              </a:rPr>
              <a:t>g</a:t>
            </a:r>
            <a:r>
              <a:rPr sz="1400" spc="-15" dirty="0">
                <a:solidFill>
                  <a:srgbClr val="17375E"/>
                </a:solidFill>
                <a:latin typeface="Calibri"/>
                <a:cs typeface="Calibri"/>
              </a:rPr>
              <a:t>g</a:t>
            </a:r>
            <a:r>
              <a:rPr sz="1400" spc="-5" dirty="0">
                <a:solidFill>
                  <a:srgbClr val="17375E"/>
                </a:solidFill>
                <a:latin typeface="Calibri"/>
                <a:cs typeface="Calibri"/>
              </a:rPr>
              <a:t>e</a:t>
            </a:r>
            <a:r>
              <a:rPr sz="1400" dirty="0">
                <a:solidFill>
                  <a:srgbClr val="17375E"/>
                </a:solidFill>
                <a:latin typeface="Calibri"/>
                <a:cs typeface="Calibri"/>
              </a:rPr>
              <a:t>d on</a:t>
            </a:r>
            <a:r>
              <a:rPr sz="1400" spc="-15" dirty="0">
                <a:solidFill>
                  <a:srgbClr val="17375E"/>
                </a:solidFill>
                <a:latin typeface="Calibri"/>
                <a:cs typeface="Calibri"/>
              </a:rPr>
              <a:t> </a:t>
            </a:r>
            <a:r>
              <a:rPr sz="1400" dirty="0">
                <a:solidFill>
                  <a:srgbClr val="17375E"/>
                </a:solidFill>
                <a:latin typeface="Calibri"/>
                <a:cs typeface="Calibri"/>
              </a:rPr>
              <a:t>is</a:t>
            </a:r>
            <a:r>
              <a:rPr sz="1400" spc="-5" dirty="0">
                <a:solidFill>
                  <a:srgbClr val="17375E"/>
                </a:solidFill>
                <a:latin typeface="Calibri"/>
                <a:cs typeface="Calibri"/>
              </a:rPr>
              <a:t> </a:t>
            </a:r>
            <a:r>
              <a:rPr sz="1400" spc="-10" dirty="0">
                <a:solidFill>
                  <a:srgbClr val="17375E"/>
                </a:solidFill>
                <a:latin typeface="Calibri"/>
                <a:cs typeface="Calibri"/>
              </a:rPr>
              <a:t>n</a:t>
            </a:r>
            <a:r>
              <a:rPr sz="1400" dirty="0">
                <a:solidFill>
                  <a:srgbClr val="17375E"/>
                </a:solidFill>
                <a:latin typeface="Calibri"/>
                <a:cs typeface="Calibri"/>
              </a:rPr>
              <a:t>a</a:t>
            </a:r>
            <a:r>
              <a:rPr sz="1400" spc="-10" dirty="0">
                <a:solidFill>
                  <a:srgbClr val="17375E"/>
                </a:solidFill>
                <a:latin typeface="Calibri"/>
                <a:cs typeface="Calibri"/>
              </a:rPr>
              <a:t>m</a:t>
            </a:r>
            <a:r>
              <a:rPr sz="1400" spc="-5" dirty="0">
                <a:solidFill>
                  <a:srgbClr val="17375E"/>
                </a:solidFill>
                <a:latin typeface="Calibri"/>
                <a:cs typeface="Calibri"/>
              </a:rPr>
              <a:t>e</a:t>
            </a:r>
            <a:r>
              <a:rPr sz="1400" dirty="0">
                <a:solidFill>
                  <a:srgbClr val="17375E"/>
                </a:solidFill>
                <a:latin typeface="Calibri"/>
                <a:cs typeface="Calibri"/>
              </a:rPr>
              <a:t>d in </a:t>
            </a: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e</a:t>
            </a:r>
            <a:r>
              <a:rPr sz="1400" spc="5" dirty="0">
                <a:solidFill>
                  <a:srgbClr val="17375E"/>
                </a:solidFill>
                <a:latin typeface="Calibri"/>
                <a:cs typeface="Calibri"/>
              </a:rPr>
              <a:t> </a:t>
            </a:r>
            <a:r>
              <a:rPr sz="1400" spc="-10" dirty="0">
                <a:solidFill>
                  <a:srgbClr val="17375E"/>
                </a:solidFill>
                <a:latin typeface="Calibri"/>
                <a:cs typeface="Calibri"/>
              </a:rPr>
              <a:t>upp</a:t>
            </a:r>
            <a:r>
              <a:rPr sz="1400" spc="-5" dirty="0">
                <a:solidFill>
                  <a:srgbClr val="17375E"/>
                </a:solidFill>
                <a:latin typeface="Calibri"/>
                <a:cs typeface="Calibri"/>
              </a:rPr>
              <a:t>e</a:t>
            </a:r>
            <a:r>
              <a:rPr sz="1400" dirty="0">
                <a:solidFill>
                  <a:srgbClr val="17375E"/>
                </a:solidFill>
                <a:latin typeface="Calibri"/>
                <a:cs typeface="Calibri"/>
              </a:rPr>
              <a:t>r</a:t>
            </a:r>
            <a:r>
              <a:rPr sz="1400" spc="20" dirty="0">
                <a:solidFill>
                  <a:srgbClr val="17375E"/>
                </a:solidFill>
                <a:latin typeface="Calibri"/>
                <a:cs typeface="Calibri"/>
              </a:rPr>
              <a:t> </a:t>
            </a:r>
            <a:r>
              <a:rPr sz="1400" dirty="0">
                <a:solidFill>
                  <a:srgbClr val="17375E"/>
                </a:solidFill>
                <a:latin typeface="Calibri"/>
                <a:cs typeface="Calibri"/>
              </a:rPr>
              <a:t>ri</a:t>
            </a:r>
            <a:r>
              <a:rPr sz="1400" spc="-5" dirty="0">
                <a:solidFill>
                  <a:srgbClr val="17375E"/>
                </a:solidFill>
                <a:latin typeface="Calibri"/>
                <a:cs typeface="Calibri"/>
              </a:rPr>
              <a:t>g</a:t>
            </a:r>
            <a:r>
              <a:rPr sz="1400" spc="-20" dirty="0">
                <a:solidFill>
                  <a:srgbClr val="17375E"/>
                </a:solidFill>
                <a:latin typeface="Calibri"/>
                <a:cs typeface="Calibri"/>
              </a:rPr>
              <a:t>h</a:t>
            </a:r>
            <a:r>
              <a:rPr sz="1400" dirty="0">
                <a:solidFill>
                  <a:srgbClr val="17375E"/>
                </a:solidFill>
                <a:latin typeface="Calibri"/>
                <a:cs typeface="Calibri"/>
              </a:rPr>
              <a:t>t</a:t>
            </a:r>
            <a:r>
              <a:rPr sz="1400" spc="-10" dirty="0">
                <a:solidFill>
                  <a:srgbClr val="17375E"/>
                </a:solidFill>
                <a:latin typeface="Calibri"/>
                <a:cs typeface="Calibri"/>
              </a:rPr>
              <a:t> </a:t>
            </a:r>
            <a:r>
              <a:rPr sz="1400" spc="-20" dirty="0">
                <a:solidFill>
                  <a:srgbClr val="17375E"/>
                </a:solidFill>
                <a:latin typeface="Calibri"/>
                <a:cs typeface="Calibri"/>
              </a:rPr>
              <a:t>c</a:t>
            </a:r>
            <a:r>
              <a:rPr sz="1400" dirty="0">
                <a:solidFill>
                  <a:srgbClr val="17375E"/>
                </a:solidFill>
                <a:latin typeface="Calibri"/>
                <a:cs typeface="Calibri"/>
              </a:rPr>
              <a:t>or</a:t>
            </a:r>
            <a:r>
              <a:rPr sz="1400" spc="-10" dirty="0">
                <a:solidFill>
                  <a:srgbClr val="17375E"/>
                </a:solidFill>
                <a:latin typeface="Calibri"/>
                <a:cs typeface="Calibri"/>
              </a:rPr>
              <a:t>n</a:t>
            </a:r>
            <a:r>
              <a:rPr sz="1400" spc="-5" dirty="0">
                <a:solidFill>
                  <a:srgbClr val="17375E"/>
                </a:solidFill>
                <a:latin typeface="Calibri"/>
                <a:cs typeface="Calibri"/>
              </a:rPr>
              <a:t>e</a:t>
            </a:r>
            <a:r>
              <a:rPr sz="1400" dirty="0">
                <a:solidFill>
                  <a:srgbClr val="17375E"/>
                </a:solidFill>
                <a:latin typeface="Calibri"/>
                <a:cs typeface="Calibri"/>
              </a:rPr>
              <a:t>r</a:t>
            </a:r>
            <a:r>
              <a:rPr sz="1400" spc="-5" dirty="0">
                <a:solidFill>
                  <a:srgbClr val="17375E"/>
                </a:solidFill>
                <a:latin typeface="Calibri"/>
                <a:cs typeface="Calibri"/>
              </a:rPr>
              <a:t> </a:t>
            </a:r>
            <a:r>
              <a:rPr sz="1400" dirty="0">
                <a:solidFill>
                  <a:srgbClr val="17375E"/>
                </a:solidFill>
                <a:latin typeface="Calibri"/>
                <a:cs typeface="Calibri"/>
              </a:rPr>
              <a:t>of</a:t>
            </a:r>
            <a:r>
              <a:rPr sz="1400" spc="-15" dirty="0">
                <a:solidFill>
                  <a:srgbClr val="17375E"/>
                </a:solidFill>
                <a:latin typeface="Calibri"/>
                <a:cs typeface="Calibri"/>
              </a:rPr>
              <a:t> </a:t>
            </a: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e</a:t>
            </a:r>
            <a:r>
              <a:rPr sz="1400" spc="5" dirty="0">
                <a:solidFill>
                  <a:srgbClr val="17375E"/>
                </a:solidFill>
                <a:latin typeface="Calibri"/>
                <a:cs typeface="Calibri"/>
              </a:rPr>
              <a:t> </a:t>
            </a:r>
            <a:r>
              <a:rPr sz="1400" dirty="0">
                <a:solidFill>
                  <a:srgbClr val="17375E"/>
                </a:solidFill>
                <a:latin typeface="Calibri"/>
                <a:cs typeface="Calibri"/>
              </a:rPr>
              <a:t>s</a:t>
            </a:r>
            <a:r>
              <a:rPr sz="1400" spc="-10" dirty="0">
                <a:solidFill>
                  <a:srgbClr val="17375E"/>
                </a:solidFill>
                <a:latin typeface="Calibri"/>
                <a:cs typeface="Calibri"/>
              </a:rPr>
              <a:t>c</a:t>
            </a:r>
            <a:r>
              <a:rPr sz="1400" spc="-25" dirty="0">
                <a:solidFill>
                  <a:srgbClr val="17375E"/>
                </a:solidFill>
                <a:latin typeface="Calibri"/>
                <a:cs typeface="Calibri"/>
              </a:rPr>
              <a:t>r</a:t>
            </a:r>
            <a:r>
              <a:rPr sz="1400" spc="-5" dirty="0">
                <a:solidFill>
                  <a:srgbClr val="17375E"/>
                </a:solidFill>
                <a:latin typeface="Calibri"/>
                <a:cs typeface="Calibri"/>
              </a:rPr>
              <a:t>ee</a:t>
            </a:r>
            <a:r>
              <a:rPr sz="1400" spc="-10" dirty="0">
                <a:solidFill>
                  <a:srgbClr val="17375E"/>
                </a:solidFill>
                <a:latin typeface="Calibri"/>
                <a:cs typeface="Calibri"/>
              </a:rPr>
              <a:t>n.</a:t>
            </a:r>
            <a:endParaRPr sz="1400" dirty="0">
              <a:latin typeface="Calibri"/>
              <a:cs typeface="Calibri"/>
            </a:endParaRPr>
          </a:p>
          <a:p>
            <a:pPr>
              <a:lnSpc>
                <a:spcPct val="100000"/>
              </a:lnSpc>
              <a:spcBef>
                <a:spcPts val="3"/>
              </a:spcBef>
              <a:buClr>
                <a:srgbClr val="17375E"/>
              </a:buClr>
              <a:buFont typeface="Calibri"/>
              <a:buAutoNum type="arabicPeriod"/>
            </a:pPr>
            <a:endParaRPr sz="1750" dirty="0">
              <a:latin typeface="Times New Roman"/>
              <a:cs typeface="Times New Roman"/>
            </a:endParaRPr>
          </a:p>
          <a:p>
            <a:pPr marL="355600" marR="628015" indent="-342900">
              <a:lnSpc>
                <a:spcPct val="80000"/>
              </a:lnSpc>
              <a:buClr>
                <a:srgbClr val="17375E"/>
              </a:buClr>
              <a:buFont typeface="Calibri"/>
              <a:buAutoNum type="arabicPeriod"/>
              <a:tabLst>
                <a:tab pos="355600" algn="l"/>
              </a:tabLst>
            </a:pPr>
            <a:r>
              <a:rPr sz="1400" dirty="0">
                <a:solidFill>
                  <a:srgbClr val="17375E"/>
                </a:solidFill>
                <a:latin typeface="Calibri"/>
                <a:cs typeface="Calibri"/>
              </a:rPr>
              <a:t>An</a:t>
            </a:r>
            <a:r>
              <a:rPr sz="1400" spc="-25" dirty="0">
                <a:solidFill>
                  <a:srgbClr val="17375E"/>
                </a:solidFill>
                <a:latin typeface="Calibri"/>
                <a:cs typeface="Calibri"/>
              </a:rPr>
              <a:t> </a:t>
            </a:r>
            <a:r>
              <a:rPr sz="1400" b="1" spc="-5" dirty="0">
                <a:solidFill>
                  <a:srgbClr val="17375E"/>
                </a:solidFill>
                <a:latin typeface="Calibri"/>
                <a:cs typeface="Calibri"/>
              </a:rPr>
              <a:t>U</a:t>
            </a:r>
            <a:r>
              <a:rPr sz="1400" b="1" dirty="0">
                <a:solidFill>
                  <a:srgbClr val="17375E"/>
                </a:solidFill>
                <a:latin typeface="Calibri"/>
                <a:cs typeface="Calibri"/>
              </a:rPr>
              <a:t>pd</a:t>
            </a:r>
            <a:r>
              <a:rPr sz="1400" b="1" spc="-10" dirty="0">
                <a:solidFill>
                  <a:srgbClr val="17375E"/>
                </a:solidFill>
                <a:latin typeface="Calibri"/>
                <a:cs typeface="Calibri"/>
              </a:rPr>
              <a:t>at</a:t>
            </a:r>
            <a:r>
              <a:rPr sz="1400" b="1" dirty="0">
                <a:solidFill>
                  <a:srgbClr val="17375E"/>
                </a:solidFill>
                <a:latin typeface="Calibri"/>
                <a:cs typeface="Calibri"/>
              </a:rPr>
              <a:t>e</a:t>
            </a:r>
            <a:r>
              <a:rPr sz="1400" b="1" spc="-40" dirty="0">
                <a:solidFill>
                  <a:srgbClr val="17375E"/>
                </a:solidFill>
                <a:latin typeface="Calibri"/>
                <a:cs typeface="Calibri"/>
              </a:rPr>
              <a:t> </a:t>
            </a:r>
            <a:r>
              <a:rPr sz="1400" spc="-10" dirty="0">
                <a:solidFill>
                  <a:srgbClr val="17375E"/>
                </a:solidFill>
                <a:latin typeface="Calibri"/>
                <a:cs typeface="Calibri"/>
              </a:rPr>
              <a:t>bu</a:t>
            </a:r>
            <a:r>
              <a:rPr sz="1400" spc="-30" dirty="0">
                <a:solidFill>
                  <a:srgbClr val="17375E"/>
                </a:solidFill>
                <a:latin typeface="Calibri"/>
                <a:cs typeface="Calibri"/>
              </a:rPr>
              <a:t>t</a:t>
            </a:r>
            <a:r>
              <a:rPr sz="1400" spc="-15" dirty="0">
                <a:solidFill>
                  <a:srgbClr val="17375E"/>
                </a:solidFill>
                <a:latin typeface="Calibri"/>
                <a:cs typeface="Calibri"/>
              </a:rPr>
              <a:t>t</a:t>
            </a:r>
            <a:r>
              <a:rPr sz="1400" dirty="0">
                <a:solidFill>
                  <a:srgbClr val="17375E"/>
                </a:solidFill>
                <a:latin typeface="Calibri"/>
                <a:cs typeface="Calibri"/>
              </a:rPr>
              <a:t>on</a:t>
            </a:r>
            <a:r>
              <a:rPr sz="1400" spc="10" dirty="0">
                <a:solidFill>
                  <a:srgbClr val="17375E"/>
                </a:solidFill>
                <a:latin typeface="Calibri"/>
                <a:cs typeface="Calibri"/>
              </a:rPr>
              <a:t> </a:t>
            </a:r>
            <a:r>
              <a:rPr sz="1400" dirty="0">
                <a:solidFill>
                  <a:srgbClr val="17375E"/>
                </a:solidFill>
                <a:latin typeface="Calibri"/>
                <a:cs typeface="Calibri"/>
              </a:rPr>
              <a:t>a</a:t>
            </a:r>
            <a:r>
              <a:rPr sz="1400" spc="-10" dirty="0">
                <a:solidFill>
                  <a:srgbClr val="17375E"/>
                </a:solidFill>
                <a:latin typeface="Calibri"/>
                <a:cs typeface="Calibri"/>
              </a:rPr>
              <a:t>pp</a:t>
            </a:r>
            <a:r>
              <a:rPr sz="1400" spc="-5" dirty="0">
                <a:solidFill>
                  <a:srgbClr val="17375E"/>
                </a:solidFill>
                <a:latin typeface="Calibri"/>
                <a:cs typeface="Calibri"/>
              </a:rPr>
              <a:t>e</a:t>
            </a:r>
            <a:r>
              <a:rPr sz="1400" dirty="0">
                <a:solidFill>
                  <a:srgbClr val="17375E"/>
                </a:solidFill>
                <a:latin typeface="Calibri"/>
                <a:cs typeface="Calibri"/>
              </a:rPr>
              <a:t>a</a:t>
            </a:r>
            <a:r>
              <a:rPr sz="1400" spc="-25" dirty="0">
                <a:solidFill>
                  <a:srgbClr val="17375E"/>
                </a:solidFill>
                <a:latin typeface="Calibri"/>
                <a:cs typeface="Calibri"/>
              </a:rPr>
              <a:t>r</a:t>
            </a:r>
            <a:r>
              <a:rPr sz="1400" dirty="0">
                <a:solidFill>
                  <a:srgbClr val="17375E"/>
                </a:solidFill>
                <a:latin typeface="Calibri"/>
                <a:cs typeface="Calibri"/>
              </a:rPr>
              <a:t>s</a:t>
            </a:r>
            <a:r>
              <a:rPr sz="1400" spc="20" dirty="0">
                <a:solidFill>
                  <a:srgbClr val="17375E"/>
                </a:solidFill>
                <a:latin typeface="Calibri"/>
                <a:cs typeface="Calibri"/>
              </a:rPr>
              <a:t> </a:t>
            </a:r>
            <a:r>
              <a:rPr sz="1400" spc="-15" dirty="0">
                <a:solidFill>
                  <a:srgbClr val="17375E"/>
                </a:solidFill>
                <a:latin typeface="Calibri"/>
                <a:cs typeface="Calibri"/>
              </a:rPr>
              <a:t>t</a:t>
            </a:r>
            <a:r>
              <a:rPr sz="1400" dirty="0">
                <a:solidFill>
                  <a:srgbClr val="17375E"/>
                </a:solidFill>
                <a:latin typeface="Calibri"/>
                <a:cs typeface="Calibri"/>
              </a:rPr>
              <a:t>o</a:t>
            </a:r>
            <a:r>
              <a:rPr sz="1400" spc="-5" dirty="0">
                <a:solidFill>
                  <a:srgbClr val="17375E"/>
                </a:solidFill>
                <a:latin typeface="Calibri"/>
                <a:cs typeface="Calibri"/>
              </a:rPr>
              <a:t> t</a:t>
            </a:r>
            <a:r>
              <a:rPr sz="1400" spc="-10" dirty="0">
                <a:solidFill>
                  <a:srgbClr val="17375E"/>
                </a:solidFill>
                <a:latin typeface="Calibri"/>
                <a:cs typeface="Calibri"/>
              </a:rPr>
              <a:t>h</a:t>
            </a:r>
            <a:r>
              <a:rPr sz="1400" dirty="0">
                <a:solidFill>
                  <a:srgbClr val="17375E"/>
                </a:solidFill>
                <a:latin typeface="Calibri"/>
                <a:cs typeface="Calibri"/>
              </a:rPr>
              <a:t>e</a:t>
            </a:r>
            <a:r>
              <a:rPr sz="1400" spc="5" dirty="0">
                <a:solidFill>
                  <a:srgbClr val="17375E"/>
                </a:solidFill>
                <a:latin typeface="Calibri"/>
                <a:cs typeface="Calibri"/>
              </a:rPr>
              <a:t> </a:t>
            </a:r>
            <a:r>
              <a:rPr sz="1400" dirty="0">
                <a:solidFill>
                  <a:srgbClr val="17375E"/>
                </a:solidFill>
                <a:latin typeface="Calibri"/>
                <a:cs typeface="Calibri"/>
              </a:rPr>
              <a:t>ri</a:t>
            </a:r>
            <a:r>
              <a:rPr sz="1400" spc="-5" dirty="0">
                <a:solidFill>
                  <a:srgbClr val="17375E"/>
                </a:solidFill>
                <a:latin typeface="Calibri"/>
                <a:cs typeface="Calibri"/>
              </a:rPr>
              <a:t>g</a:t>
            </a:r>
            <a:r>
              <a:rPr sz="1400" spc="-20" dirty="0">
                <a:solidFill>
                  <a:srgbClr val="17375E"/>
                </a:solidFill>
                <a:latin typeface="Calibri"/>
                <a:cs typeface="Calibri"/>
              </a:rPr>
              <a:t>h</a:t>
            </a:r>
            <a:r>
              <a:rPr sz="1400" dirty="0">
                <a:solidFill>
                  <a:srgbClr val="17375E"/>
                </a:solidFill>
                <a:latin typeface="Calibri"/>
                <a:cs typeface="Calibri"/>
              </a:rPr>
              <a:t>t</a:t>
            </a:r>
            <a:r>
              <a:rPr sz="1400" spc="5" dirty="0">
                <a:solidFill>
                  <a:srgbClr val="17375E"/>
                </a:solidFill>
                <a:latin typeface="Calibri"/>
                <a:cs typeface="Calibri"/>
              </a:rPr>
              <a:t> </a:t>
            </a:r>
            <a:r>
              <a:rPr sz="1400" dirty="0">
                <a:solidFill>
                  <a:srgbClr val="17375E"/>
                </a:solidFill>
                <a:latin typeface="Calibri"/>
                <a:cs typeface="Calibri"/>
              </a:rPr>
              <a:t>of</a:t>
            </a:r>
            <a:r>
              <a:rPr sz="1400" spc="-15" dirty="0">
                <a:solidFill>
                  <a:srgbClr val="17375E"/>
                </a:solidFill>
                <a:latin typeface="Calibri"/>
                <a:cs typeface="Calibri"/>
              </a:rPr>
              <a:t> </a:t>
            </a: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e</a:t>
            </a:r>
            <a:r>
              <a:rPr sz="1400" spc="5" dirty="0">
                <a:solidFill>
                  <a:srgbClr val="17375E"/>
                </a:solidFill>
                <a:latin typeface="Calibri"/>
                <a:cs typeface="Calibri"/>
              </a:rPr>
              <a:t> </a:t>
            </a:r>
            <a:r>
              <a:rPr sz="1400" b="1" spc="-5" dirty="0">
                <a:solidFill>
                  <a:srgbClr val="17375E"/>
                </a:solidFill>
                <a:latin typeface="Calibri"/>
                <a:cs typeface="Calibri"/>
              </a:rPr>
              <a:t>S</a:t>
            </a:r>
            <a:r>
              <a:rPr sz="1400" b="1" dirty="0">
                <a:solidFill>
                  <a:srgbClr val="17375E"/>
                </a:solidFill>
                <a:latin typeface="Calibri"/>
                <a:cs typeface="Calibri"/>
              </a:rPr>
              <a:t>chool</a:t>
            </a:r>
            <a:r>
              <a:rPr sz="1400" b="1" spc="-15" dirty="0">
                <a:solidFill>
                  <a:srgbClr val="17375E"/>
                </a:solidFill>
                <a:latin typeface="Calibri"/>
                <a:cs typeface="Calibri"/>
              </a:rPr>
              <a:t> </a:t>
            </a:r>
            <a:r>
              <a:rPr sz="1400" b="1" spc="-110" dirty="0">
                <a:solidFill>
                  <a:srgbClr val="17375E"/>
                </a:solidFill>
                <a:latin typeface="Calibri"/>
                <a:cs typeface="Calibri"/>
              </a:rPr>
              <a:t>Y</a:t>
            </a:r>
            <a:r>
              <a:rPr sz="1400" b="1" dirty="0">
                <a:solidFill>
                  <a:srgbClr val="17375E"/>
                </a:solidFill>
                <a:latin typeface="Calibri"/>
                <a:cs typeface="Calibri"/>
              </a:rPr>
              <a:t>ear</a:t>
            </a:r>
            <a:r>
              <a:rPr sz="1400" b="1" spc="-35" dirty="0">
                <a:solidFill>
                  <a:srgbClr val="17375E"/>
                </a:solidFill>
                <a:latin typeface="Calibri"/>
                <a:cs typeface="Calibri"/>
              </a:rPr>
              <a:t> </a:t>
            </a:r>
            <a:r>
              <a:rPr sz="1400" spc="-10" dirty="0">
                <a:solidFill>
                  <a:srgbClr val="17375E"/>
                </a:solidFill>
                <a:latin typeface="Calibri"/>
                <a:cs typeface="Calibri"/>
              </a:rPr>
              <a:t>b</a:t>
            </a:r>
            <a:r>
              <a:rPr sz="1400" spc="-25" dirty="0">
                <a:solidFill>
                  <a:srgbClr val="17375E"/>
                </a:solidFill>
                <a:latin typeface="Calibri"/>
                <a:cs typeface="Calibri"/>
              </a:rPr>
              <a:t>o</a:t>
            </a:r>
            <a:r>
              <a:rPr sz="1400" dirty="0">
                <a:solidFill>
                  <a:srgbClr val="17375E"/>
                </a:solidFill>
                <a:latin typeface="Calibri"/>
                <a:cs typeface="Calibri"/>
              </a:rPr>
              <a:t>x;</a:t>
            </a:r>
            <a:r>
              <a:rPr sz="1400" spc="-10" dirty="0">
                <a:solidFill>
                  <a:srgbClr val="17375E"/>
                </a:solidFill>
                <a:latin typeface="Calibri"/>
                <a:cs typeface="Calibri"/>
              </a:rPr>
              <a:t> </a:t>
            </a:r>
            <a:r>
              <a:rPr sz="1400" spc="-15" dirty="0">
                <a:solidFill>
                  <a:srgbClr val="17375E"/>
                </a:solidFill>
                <a:latin typeface="Calibri"/>
                <a:cs typeface="Calibri"/>
              </a:rPr>
              <a:t>y</a:t>
            </a:r>
            <a:r>
              <a:rPr sz="1400" dirty="0">
                <a:solidFill>
                  <a:srgbClr val="17375E"/>
                </a:solidFill>
                <a:latin typeface="Calibri"/>
                <a:cs typeface="Calibri"/>
              </a:rPr>
              <a:t>ou</a:t>
            </a:r>
            <a:r>
              <a:rPr sz="1400" spc="-15" dirty="0">
                <a:solidFill>
                  <a:srgbClr val="17375E"/>
                </a:solidFill>
                <a:latin typeface="Calibri"/>
                <a:cs typeface="Calibri"/>
              </a:rPr>
              <a:t> </a:t>
            </a:r>
            <a:r>
              <a:rPr sz="1400" spc="-10" dirty="0">
                <a:solidFill>
                  <a:srgbClr val="17375E"/>
                </a:solidFill>
                <a:latin typeface="Calibri"/>
                <a:cs typeface="Calibri"/>
              </a:rPr>
              <a:t>mus</a:t>
            </a:r>
            <a:r>
              <a:rPr sz="1400" dirty="0">
                <a:solidFill>
                  <a:srgbClr val="17375E"/>
                </a:solidFill>
                <a:latin typeface="Calibri"/>
                <a:cs typeface="Calibri"/>
              </a:rPr>
              <a:t>t</a:t>
            </a:r>
            <a:r>
              <a:rPr sz="1400" spc="-10" dirty="0">
                <a:solidFill>
                  <a:srgbClr val="17375E"/>
                </a:solidFill>
                <a:latin typeface="Calibri"/>
                <a:cs typeface="Calibri"/>
              </a:rPr>
              <a:t> c</a:t>
            </a:r>
            <a:r>
              <a:rPr sz="1400" dirty="0">
                <a:solidFill>
                  <a:srgbClr val="17375E"/>
                </a:solidFill>
                <a:latin typeface="Calibri"/>
                <a:cs typeface="Calibri"/>
              </a:rPr>
              <a:t>li</a:t>
            </a:r>
            <a:r>
              <a:rPr sz="1400" spc="-10" dirty="0">
                <a:solidFill>
                  <a:srgbClr val="17375E"/>
                </a:solidFill>
                <a:latin typeface="Calibri"/>
                <a:cs typeface="Calibri"/>
              </a:rPr>
              <a:t>c</a:t>
            </a:r>
            <a:r>
              <a:rPr sz="1400" dirty="0">
                <a:solidFill>
                  <a:srgbClr val="17375E"/>
                </a:solidFill>
                <a:latin typeface="Calibri"/>
                <a:cs typeface="Calibri"/>
              </a:rPr>
              <a:t>k</a:t>
            </a:r>
            <a:r>
              <a:rPr sz="1400" spc="5" dirty="0">
                <a:solidFill>
                  <a:srgbClr val="17375E"/>
                </a:solidFill>
                <a:latin typeface="Calibri"/>
                <a:cs typeface="Calibri"/>
              </a:rPr>
              <a:t> </a:t>
            </a: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is</a:t>
            </a:r>
            <a:r>
              <a:rPr sz="1400" spc="10" dirty="0">
                <a:solidFill>
                  <a:srgbClr val="17375E"/>
                </a:solidFill>
                <a:latin typeface="Calibri"/>
                <a:cs typeface="Calibri"/>
              </a:rPr>
              <a:t> </a:t>
            </a:r>
            <a:r>
              <a:rPr sz="1400" spc="-10" dirty="0">
                <a:solidFill>
                  <a:srgbClr val="17375E"/>
                </a:solidFill>
                <a:latin typeface="Calibri"/>
                <a:cs typeface="Calibri"/>
              </a:rPr>
              <a:t>bu</a:t>
            </a:r>
            <a:r>
              <a:rPr sz="1400" spc="-30" dirty="0">
                <a:solidFill>
                  <a:srgbClr val="17375E"/>
                </a:solidFill>
                <a:latin typeface="Calibri"/>
                <a:cs typeface="Calibri"/>
              </a:rPr>
              <a:t>t</a:t>
            </a:r>
            <a:r>
              <a:rPr sz="1400" spc="-15" dirty="0">
                <a:solidFill>
                  <a:srgbClr val="17375E"/>
                </a:solidFill>
                <a:latin typeface="Calibri"/>
                <a:cs typeface="Calibri"/>
              </a:rPr>
              <a:t>t</a:t>
            </a:r>
            <a:r>
              <a:rPr sz="1400" dirty="0">
                <a:solidFill>
                  <a:srgbClr val="17375E"/>
                </a:solidFill>
                <a:latin typeface="Calibri"/>
                <a:cs typeface="Calibri"/>
              </a:rPr>
              <a:t>on</a:t>
            </a:r>
            <a:r>
              <a:rPr sz="1400" spc="10" dirty="0">
                <a:solidFill>
                  <a:srgbClr val="17375E"/>
                </a:solidFill>
                <a:latin typeface="Calibri"/>
                <a:cs typeface="Calibri"/>
              </a:rPr>
              <a:t> </a:t>
            </a:r>
            <a:r>
              <a:rPr sz="1400" spc="-15" dirty="0">
                <a:solidFill>
                  <a:srgbClr val="17375E"/>
                </a:solidFill>
                <a:latin typeface="Calibri"/>
                <a:cs typeface="Calibri"/>
              </a:rPr>
              <a:t>t</a:t>
            </a:r>
            <a:r>
              <a:rPr sz="1400" dirty="0">
                <a:solidFill>
                  <a:srgbClr val="17375E"/>
                </a:solidFill>
                <a:latin typeface="Calibri"/>
                <a:cs typeface="Calibri"/>
              </a:rPr>
              <a:t>o</a:t>
            </a:r>
            <a:r>
              <a:rPr sz="1400" spc="-5" dirty="0">
                <a:solidFill>
                  <a:srgbClr val="17375E"/>
                </a:solidFill>
                <a:latin typeface="Calibri"/>
                <a:cs typeface="Calibri"/>
              </a:rPr>
              <a:t> </a:t>
            </a:r>
            <a:r>
              <a:rPr sz="1400" spc="-10" dirty="0">
                <a:solidFill>
                  <a:srgbClr val="17375E"/>
                </a:solidFill>
                <a:latin typeface="Calibri"/>
                <a:cs typeface="Calibri"/>
              </a:rPr>
              <a:t>upd</a:t>
            </a:r>
            <a:r>
              <a:rPr sz="1400" spc="-15" dirty="0">
                <a:solidFill>
                  <a:srgbClr val="17375E"/>
                </a:solidFill>
                <a:latin typeface="Calibri"/>
                <a:cs typeface="Calibri"/>
              </a:rPr>
              <a:t>at</a:t>
            </a:r>
            <a:r>
              <a:rPr sz="1400" dirty="0">
                <a:solidFill>
                  <a:srgbClr val="17375E"/>
                </a:solidFill>
                <a:latin typeface="Calibri"/>
                <a:cs typeface="Calibri"/>
              </a:rPr>
              <a:t>e</a:t>
            </a:r>
            <a:r>
              <a:rPr sz="1400" spc="15" dirty="0">
                <a:solidFill>
                  <a:srgbClr val="17375E"/>
                </a:solidFill>
                <a:latin typeface="Calibri"/>
                <a:cs typeface="Calibri"/>
              </a:rPr>
              <a:t> </a:t>
            </a:r>
            <a:r>
              <a:rPr sz="1400" spc="-5" dirty="0">
                <a:solidFill>
                  <a:srgbClr val="17375E"/>
                </a:solidFill>
                <a:latin typeface="Calibri"/>
                <a:cs typeface="Calibri"/>
              </a:rPr>
              <a:t>t</a:t>
            </a:r>
            <a:r>
              <a:rPr sz="1400" spc="-10" dirty="0">
                <a:solidFill>
                  <a:srgbClr val="17375E"/>
                </a:solidFill>
                <a:latin typeface="Calibri"/>
                <a:cs typeface="Calibri"/>
              </a:rPr>
              <a:t>he p</a:t>
            </a:r>
            <a:r>
              <a:rPr sz="1400" spc="-25" dirty="0">
                <a:solidFill>
                  <a:srgbClr val="17375E"/>
                </a:solidFill>
                <a:latin typeface="Calibri"/>
                <a:cs typeface="Calibri"/>
              </a:rPr>
              <a:t>r</a:t>
            </a:r>
            <a:r>
              <a:rPr sz="1400" dirty="0">
                <a:solidFill>
                  <a:srgbClr val="17375E"/>
                </a:solidFill>
                <a:latin typeface="Calibri"/>
                <a:cs typeface="Calibri"/>
              </a:rPr>
              <a:t>o</a:t>
            </a:r>
            <a:r>
              <a:rPr sz="1400" spc="-5" dirty="0">
                <a:solidFill>
                  <a:srgbClr val="17375E"/>
                </a:solidFill>
                <a:latin typeface="Calibri"/>
                <a:cs typeface="Calibri"/>
              </a:rPr>
              <a:t>g</a:t>
            </a:r>
            <a:r>
              <a:rPr sz="1400" spc="-25" dirty="0">
                <a:solidFill>
                  <a:srgbClr val="17375E"/>
                </a:solidFill>
                <a:latin typeface="Calibri"/>
                <a:cs typeface="Calibri"/>
              </a:rPr>
              <a:t>r</a:t>
            </a:r>
            <a:r>
              <a:rPr sz="1400" dirty="0">
                <a:solidFill>
                  <a:srgbClr val="17375E"/>
                </a:solidFill>
                <a:latin typeface="Calibri"/>
                <a:cs typeface="Calibri"/>
              </a:rPr>
              <a:t>am</a:t>
            </a:r>
            <a:r>
              <a:rPr sz="1400" spc="-35" dirty="0">
                <a:solidFill>
                  <a:srgbClr val="17375E"/>
                </a:solidFill>
                <a:latin typeface="Calibri"/>
                <a:cs typeface="Calibri"/>
              </a:rPr>
              <a:t> </a:t>
            </a:r>
            <a:r>
              <a:rPr sz="1400" spc="-15" dirty="0">
                <a:solidFill>
                  <a:srgbClr val="17375E"/>
                </a:solidFill>
                <a:latin typeface="Calibri"/>
                <a:cs typeface="Calibri"/>
              </a:rPr>
              <a:t>a</a:t>
            </a:r>
            <a:r>
              <a:rPr sz="1400" dirty="0">
                <a:solidFill>
                  <a:srgbClr val="17375E"/>
                </a:solidFill>
                <a:latin typeface="Calibri"/>
                <a:cs typeface="Calibri"/>
              </a:rPr>
              <a:t>f</a:t>
            </a:r>
            <a:r>
              <a:rPr sz="1400" spc="-15" dirty="0">
                <a:solidFill>
                  <a:srgbClr val="17375E"/>
                </a:solidFill>
                <a:latin typeface="Calibri"/>
                <a:cs typeface="Calibri"/>
              </a:rPr>
              <a:t>t</a:t>
            </a:r>
            <a:r>
              <a:rPr sz="1400" spc="-5" dirty="0">
                <a:solidFill>
                  <a:srgbClr val="17375E"/>
                </a:solidFill>
                <a:latin typeface="Calibri"/>
                <a:cs typeface="Calibri"/>
              </a:rPr>
              <a:t>e</a:t>
            </a:r>
            <a:r>
              <a:rPr sz="1400" dirty="0">
                <a:solidFill>
                  <a:srgbClr val="17375E"/>
                </a:solidFill>
                <a:latin typeface="Calibri"/>
                <a:cs typeface="Calibri"/>
              </a:rPr>
              <a:t>r</a:t>
            </a:r>
            <a:r>
              <a:rPr sz="1400" spc="-5" dirty="0">
                <a:solidFill>
                  <a:srgbClr val="17375E"/>
                </a:solidFill>
                <a:latin typeface="Calibri"/>
                <a:cs typeface="Calibri"/>
              </a:rPr>
              <a:t> </a:t>
            </a:r>
            <a:r>
              <a:rPr sz="1400" spc="-10" dirty="0">
                <a:solidFill>
                  <a:srgbClr val="17375E"/>
                </a:solidFill>
                <a:latin typeface="Calibri"/>
                <a:cs typeface="Calibri"/>
              </a:rPr>
              <a:t>ch</a:t>
            </a:r>
            <a:r>
              <a:rPr sz="1400" spc="-5" dirty="0">
                <a:solidFill>
                  <a:srgbClr val="17375E"/>
                </a:solidFill>
                <a:latin typeface="Calibri"/>
                <a:cs typeface="Calibri"/>
              </a:rPr>
              <a:t>a</a:t>
            </a:r>
            <a:r>
              <a:rPr sz="1400" spc="-10" dirty="0">
                <a:solidFill>
                  <a:srgbClr val="17375E"/>
                </a:solidFill>
                <a:latin typeface="Calibri"/>
                <a:cs typeface="Calibri"/>
              </a:rPr>
              <a:t>n</a:t>
            </a:r>
            <a:r>
              <a:rPr sz="1400" spc="-5" dirty="0">
                <a:solidFill>
                  <a:srgbClr val="17375E"/>
                </a:solidFill>
                <a:latin typeface="Calibri"/>
                <a:cs typeface="Calibri"/>
              </a:rPr>
              <a:t>g</a:t>
            </a:r>
            <a:r>
              <a:rPr sz="1400" dirty="0">
                <a:solidFill>
                  <a:srgbClr val="17375E"/>
                </a:solidFill>
                <a:latin typeface="Calibri"/>
                <a:cs typeface="Calibri"/>
              </a:rPr>
              <a:t>i</a:t>
            </a:r>
            <a:r>
              <a:rPr sz="1400" spc="-10" dirty="0">
                <a:solidFill>
                  <a:srgbClr val="17375E"/>
                </a:solidFill>
                <a:latin typeface="Calibri"/>
                <a:cs typeface="Calibri"/>
              </a:rPr>
              <a:t>n</a:t>
            </a:r>
            <a:r>
              <a:rPr sz="1400" dirty="0">
                <a:solidFill>
                  <a:srgbClr val="17375E"/>
                </a:solidFill>
                <a:latin typeface="Calibri"/>
                <a:cs typeface="Calibri"/>
              </a:rPr>
              <a:t>g</a:t>
            </a:r>
            <a:r>
              <a:rPr sz="1400" spc="30" dirty="0">
                <a:solidFill>
                  <a:srgbClr val="17375E"/>
                </a:solidFill>
                <a:latin typeface="Calibri"/>
                <a:cs typeface="Calibri"/>
              </a:rPr>
              <a:t> </a:t>
            </a: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e</a:t>
            </a:r>
            <a:r>
              <a:rPr sz="1400" spc="5" dirty="0">
                <a:solidFill>
                  <a:srgbClr val="17375E"/>
                </a:solidFill>
                <a:latin typeface="Calibri"/>
                <a:cs typeface="Calibri"/>
              </a:rPr>
              <a:t> </a:t>
            </a:r>
            <a:r>
              <a:rPr sz="1400" spc="-20" dirty="0">
                <a:solidFill>
                  <a:srgbClr val="17375E"/>
                </a:solidFill>
                <a:latin typeface="Calibri"/>
                <a:cs typeface="Calibri"/>
              </a:rPr>
              <a:t>c</a:t>
            </a:r>
            <a:r>
              <a:rPr sz="1400" dirty="0">
                <a:solidFill>
                  <a:srgbClr val="17375E"/>
                </a:solidFill>
                <a:latin typeface="Calibri"/>
                <a:cs typeface="Calibri"/>
              </a:rPr>
              <a:t>o</a:t>
            </a:r>
            <a:r>
              <a:rPr sz="1400" spc="-10" dirty="0">
                <a:solidFill>
                  <a:srgbClr val="17375E"/>
                </a:solidFill>
                <a:latin typeface="Calibri"/>
                <a:cs typeface="Calibri"/>
              </a:rPr>
              <a:t>u</a:t>
            </a:r>
            <a:r>
              <a:rPr sz="1400" spc="-20" dirty="0">
                <a:solidFill>
                  <a:srgbClr val="17375E"/>
                </a:solidFill>
                <a:latin typeface="Calibri"/>
                <a:cs typeface="Calibri"/>
              </a:rPr>
              <a:t>n</a:t>
            </a:r>
            <a:r>
              <a:rPr sz="1400" spc="-5" dirty="0">
                <a:solidFill>
                  <a:srgbClr val="17375E"/>
                </a:solidFill>
                <a:latin typeface="Calibri"/>
                <a:cs typeface="Calibri"/>
              </a:rPr>
              <a:t>t</a:t>
            </a:r>
            <a:r>
              <a:rPr sz="1400" dirty="0">
                <a:solidFill>
                  <a:srgbClr val="17375E"/>
                </a:solidFill>
                <a:latin typeface="Calibri"/>
                <a:cs typeface="Calibri"/>
              </a:rPr>
              <a:t>y-</a:t>
            </a:r>
            <a:r>
              <a:rPr sz="1400" spc="-10" dirty="0">
                <a:solidFill>
                  <a:srgbClr val="17375E"/>
                </a:solidFill>
                <a:latin typeface="Calibri"/>
                <a:cs typeface="Calibri"/>
              </a:rPr>
              <a:t>d</a:t>
            </a:r>
            <a:r>
              <a:rPr sz="1400" dirty="0">
                <a:solidFill>
                  <a:srgbClr val="17375E"/>
                </a:solidFill>
                <a:latin typeface="Calibri"/>
                <a:cs typeface="Calibri"/>
              </a:rPr>
              <a:t>i</a:t>
            </a:r>
            <a:r>
              <a:rPr sz="1400" spc="-10" dirty="0">
                <a:solidFill>
                  <a:srgbClr val="17375E"/>
                </a:solidFill>
                <a:latin typeface="Calibri"/>
                <a:cs typeface="Calibri"/>
              </a:rPr>
              <a:t>s</a:t>
            </a:r>
            <a:r>
              <a:rPr sz="1400" spc="-5" dirty="0">
                <a:solidFill>
                  <a:srgbClr val="17375E"/>
                </a:solidFill>
                <a:latin typeface="Calibri"/>
                <a:cs typeface="Calibri"/>
              </a:rPr>
              <a:t>t</a:t>
            </a:r>
            <a:r>
              <a:rPr sz="1400" dirty="0">
                <a:solidFill>
                  <a:srgbClr val="17375E"/>
                </a:solidFill>
                <a:latin typeface="Calibri"/>
                <a:cs typeface="Calibri"/>
              </a:rPr>
              <a:t>ri</a:t>
            </a:r>
            <a:r>
              <a:rPr sz="1400" spc="-10" dirty="0">
                <a:solidFill>
                  <a:srgbClr val="17375E"/>
                </a:solidFill>
                <a:latin typeface="Calibri"/>
                <a:cs typeface="Calibri"/>
              </a:rPr>
              <a:t>c</a:t>
            </a:r>
            <a:r>
              <a:rPr sz="1400" dirty="0">
                <a:solidFill>
                  <a:srgbClr val="17375E"/>
                </a:solidFill>
                <a:latin typeface="Calibri"/>
                <a:cs typeface="Calibri"/>
              </a:rPr>
              <a:t>t</a:t>
            </a:r>
            <a:r>
              <a:rPr sz="1400" spc="5" dirty="0">
                <a:solidFill>
                  <a:srgbClr val="17375E"/>
                </a:solidFill>
                <a:latin typeface="Calibri"/>
                <a:cs typeface="Calibri"/>
              </a:rPr>
              <a:t> </a:t>
            </a:r>
            <a:r>
              <a:rPr sz="1400" spc="-10" dirty="0">
                <a:solidFill>
                  <a:srgbClr val="17375E"/>
                </a:solidFill>
                <a:latin typeface="Calibri"/>
                <a:cs typeface="Calibri"/>
              </a:rPr>
              <a:t>numb</a:t>
            </a:r>
            <a:r>
              <a:rPr sz="1400" spc="-5" dirty="0">
                <a:solidFill>
                  <a:srgbClr val="17375E"/>
                </a:solidFill>
                <a:latin typeface="Calibri"/>
                <a:cs typeface="Calibri"/>
              </a:rPr>
              <a:t>e</a:t>
            </a:r>
            <a:r>
              <a:rPr sz="1400" dirty="0">
                <a:solidFill>
                  <a:srgbClr val="17375E"/>
                </a:solidFill>
                <a:latin typeface="Calibri"/>
                <a:cs typeface="Calibri"/>
              </a:rPr>
              <a:t>r</a:t>
            </a:r>
            <a:r>
              <a:rPr sz="1400" spc="5" dirty="0">
                <a:solidFill>
                  <a:srgbClr val="17375E"/>
                </a:solidFill>
                <a:latin typeface="Calibri"/>
                <a:cs typeface="Calibri"/>
              </a:rPr>
              <a:t> </a:t>
            </a:r>
            <a:r>
              <a:rPr sz="1400" dirty="0">
                <a:solidFill>
                  <a:srgbClr val="17375E"/>
                </a:solidFill>
                <a:latin typeface="Calibri"/>
                <a:cs typeface="Calibri"/>
              </a:rPr>
              <a:t>a</a:t>
            </a:r>
            <a:r>
              <a:rPr sz="1400" spc="-10" dirty="0">
                <a:solidFill>
                  <a:srgbClr val="17375E"/>
                </a:solidFill>
                <a:latin typeface="Calibri"/>
                <a:cs typeface="Calibri"/>
              </a:rPr>
              <a:t>nd</a:t>
            </a:r>
            <a:r>
              <a:rPr sz="1400" spc="-30" dirty="0">
                <a:solidFill>
                  <a:srgbClr val="17375E"/>
                </a:solidFill>
                <a:latin typeface="Calibri"/>
                <a:cs typeface="Calibri"/>
              </a:rPr>
              <a:t>/</a:t>
            </a:r>
            <a:r>
              <a:rPr sz="1400" dirty="0">
                <a:solidFill>
                  <a:srgbClr val="17375E"/>
                </a:solidFill>
                <a:latin typeface="Calibri"/>
                <a:cs typeface="Calibri"/>
              </a:rPr>
              <a:t>or</a:t>
            </a:r>
            <a:r>
              <a:rPr sz="1400" spc="5" dirty="0">
                <a:solidFill>
                  <a:srgbClr val="17375E"/>
                </a:solidFill>
                <a:latin typeface="Calibri"/>
                <a:cs typeface="Calibri"/>
              </a:rPr>
              <a:t> </a:t>
            </a:r>
            <a:r>
              <a:rPr sz="1400" dirty="0">
                <a:solidFill>
                  <a:srgbClr val="17375E"/>
                </a:solidFill>
                <a:latin typeface="Calibri"/>
                <a:cs typeface="Calibri"/>
              </a:rPr>
              <a:t>s</a:t>
            </a:r>
            <a:r>
              <a:rPr sz="1400" spc="-10" dirty="0">
                <a:solidFill>
                  <a:srgbClr val="17375E"/>
                </a:solidFill>
                <a:latin typeface="Calibri"/>
                <a:cs typeface="Calibri"/>
              </a:rPr>
              <a:t>ch</a:t>
            </a:r>
            <a:r>
              <a:rPr sz="1400" dirty="0">
                <a:solidFill>
                  <a:srgbClr val="17375E"/>
                </a:solidFill>
                <a:latin typeface="Calibri"/>
                <a:cs typeface="Calibri"/>
              </a:rPr>
              <a:t>ool</a:t>
            </a:r>
            <a:r>
              <a:rPr sz="1400" spc="-15" dirty="0">
                <a:solidFill>
                  <a:srgbClr val="17375E"/>
                </a:solidFill>
                <a:latin typeface="Calibri"/>
                <a:cs typeface="Calibri"/>
              </a:rPr>
              <a:t> y</a:t>
            </a:r>
            <a:r>
              <a:rPr sz="1400" spc="-5" dirty="0">
                <a:solidFill>
                  <a:srgbClr val="17375E"/>
                </a:solidFill>
                <a:latin typeface="Calibri"/>
                <a:cs typeface="Calibri"/>
              </a:rPr>
              <a:t>e</a:t>
            </a:r>
            <a:r>
              <a:rPr sz="1400" dirty="0">
                <a:solidFill>
                  <a:srgbClr val="17375E"/>
                </a:solidFill>
                <a:latin typeface="Calibri"/>
                <a:cs typeface="Calibri"/>
              </a:rPr>
              <a:t>a</a:t>
            </a:r>
            <a:r>
              <a:rPr sz="1400" spc="-145" dirty="0">
                <a:solidFill>
                  <a:srgbClr val="17375E"/>
                </a:solidFill>
                <a:latin typeface="Calibri"/>
                <a:cs typeface="Calibri"/>
              </a:rPr>
              <a:t>r</a:t>
            </a:r>
            <a:r>
              <a:rPr sz="1400" dirty="0">
                <a:solidFill>
                  <a:srgbClr val="17375E"/>
                </a:solidFill>
                <a:latin typeface="Calibri"/>
                <a:cs typeface="Calibri"/>
              </a:rPr>
              <a:t>.</a:t>
            </a:r>
            <a:endParaRPr sz="1400" dirty="0">
              <a:latin typeface="Calibri"/>
              <a:cs typeface="Calibri"/>
            </a:endParaRPr>
          </a:p>
          <a:p>
            <a:pPr>
              <a:lnSpc>
                <a:spcPct val="100000"/>
              </a:lnSpc>
              <a:spcBef>
                <a:spcPts val="4"/>
              </a:spcBef>
              <a:buClr>
                <a:srgbClr val="17375E"/>
              </a:buClr>
              <a:buFont typeface="Calibri"/>
              <a:buAutoNum type="arabicPeriod"/>
            </a:pPr>
            <a:endParaRPr sz="1750" dirty="0">
              <a:latin typeface="Times New Roman"/>
              <a:cs typeface="Times New Roman"/>
            </a:endParaRPr>
          </a:p>
          <a:p>
            <a:pPr marL="355600" marR="447040" indent="-342900">
              <a:lnSpc>
                <a:spcPct val="80000"/>
              </a:lnSpc>
              <a:buClr>
                <a:srgbClr val="17375E"/>
              </a:buClr>
              <a:buFont typeface="Calibri"/>
              <a:buAutoNum type="arabicPeriod"/>
              <a:tabLst>
                <a:tab pos="355600" algn="l"/>
              </a:tabLst>
            </a:pPr>
            <a:r>
              <a:rPr sz="1400" dirty="0">
                <a:solidFill>
                  <a:srgbClr val="17375E"/>
                </a:solidFill>
                <a:latin typeface="Calibri"/>
                <a:cs typeface="Calibri"/>
              </a:rPr>
              <a:t>An</a:t>
            </a:r>
            <a:r>
              <a:rPr sz="1400" spc="-25" dirty="0">
                <a:solidFill>
                  <a:srgbClr val="17375E"/>
                </a:solidFill>
                <a:latin typeface="Calibri"/>
                <a:cs typeface="Calibri"/>
              </a:rPr>
              <a:t> </a:t>
            </a:r>
            <a:r>
              <a:rPr sz="1400" b="1" dirty="0">
                <a:solidFill>
                  <a:srgbClr val="17375E"/>
                </a:solidFill>
                <a:latin typeface="Calibri"/>
                <a:cs typeface="Calibri"/>
              </a:rPr>
              <a:t>[</a:t>
            </a:r>
            <a:r>
              <a:rPr sz="1400" b="1" spc="-5" dirty="0">
                <a:solidFill>
                  <a:srgbClr val="17375E"/>
                </a:solidFill>
                <a:latin typeface="Calibri"/>
                <a:cs typeface="Calibri"/>
              </a:rPr>
              <a:t>E</a:t>
            </a:r>
            <a:r>
              <a:rPr sz="1400" b="1" dirty="0">
                <a:solidFill>
                  <a:srgbClr val="17375E"/>
                </a:solidFill>
                <a:latin typeface="Calibri"/>
                <a:cs typeface="Calibri"/>
              </a:rPr>
              <a:t>xi</a:t>
            </a:r>
            <a:r>
              <a:rPr sz="1400" b="1" spc="5" dirty="0">
                <a:solidFill>
                  <a:srgbClr val="17375E"/>
                </a:solidFill>
                <a:latin typeface="Calibri"/>
                <a:cs typeface="Calibri"/>
              </a:rPr>
              <a:t>t</a:t>
            </a:r>
            <a:r>
              <a:rPr sz="1400" b="1" dirty="0">
                <a:solidFill>
                  <a:srgbClr val="17375E"/>
                </a:solidFill>
                <a:latin typeface="Calibri"/>
                <a:cs typeface="Calibri"/>
              </a:rPr>
              <a:t>]</a:t>
            </a:r>
            <a:r>
              <a:rPr sz="1400" b="1" spc="-30" dirty="0">
                <a:solidFill>
                  <a:srgbClr val="17375E"/>
                </a:solidFill>
                <a:latin typeface="Calibri"/>
                <a:cs typeface="Calibri"/>
              </a:rPr>
              <a:t> </a:t>
            </a:r>
            <a:r>
              <a:rPr sz="1400" spc="-10" dirty="0">
                <a:solidFill>
                  <a:srgbClr val="17375E"/>
                </a:solidFill>
                <a:latin typeface="Calibri"/>
                <a:cs typeface="Calibri"/>
              </a:rPr>
              <a:t>bu</a:t>
            </a:r>
            <a:r>
              <a:rPr sz="1400" spc="-30" dirty="0">
                <a:solidFill>
                  <a:srgbClr val="17375E"/>
                </a:solidFill>
                <a:latin typeface="Calibri"/>
                <a:cs typeface="Calibri"/>
              </a:rPr>
              <a:t>t</a:t>
            </a:r>
            <a:r>
              <a:rPr sz="1400" spc="-15" dirty="0">
                <a:solidFill>
                  <a:srgbClr val="17375E"/>
                </a:solidFill>
                <a:latin typeface="Calibri"/>
                <a:cs typeface="Calibri"/>
              </a:rPr>
              <a:t>t</a:t>
            </a:r>
            <a:r>
              <a:rPr sz="1400" dirty="0">
                <a:solidFill>
                  <a:srgbClr val="17375E"/>
                </a:solidFill>
                <a:latin typeface="Calibri"/>
                <a:cs typeface="Calibri"/>
              </a:rPr>
              <a:t>on</a:t>
            </a:r>
            <a:r>
              <a:rPr sz="1400" spc="25" dirty="0">
                <a:solidFill>
                  <a:srgbClr val="17375E"/>
                </a:solidFill>
                <a:latin typeface="Calibri"/>
                <a:cs typeface="Calibri"/>
              </a:rPr>
              <a:t> </a:t>
            </a:r>
            <a:r>
              <a:rPr sz="1400" dirty="0">
                <a:solidFill>
                  <a:srgbClr val="17375E"/>
                </a:solidFill>
                <a:latin typeface="Calibri"/>
                <a:cs typeface="Calibri"/>
              </a:rPr>
              <a:t>on</a:t>
            </a:r>
            <a:r>
              <a:rPr sz="1400" spc="-15" dirty="0">
                <a:solidFill>
                  <a:srgbClr val="17375E"/>
                </a:solidFill>
                <a:latin typeface="Calibri"/>
                <a:cs typeface="Calibri"/>
              </a:rPr>
              <a:t> </a:t>
            </a: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e</a:t>
            </a:r>
            <a:r>
              <a:rPr sz="1400" spc="5" dirty="0">
                <a:solidFill>
                  <a:srgbClr val="17375E"/>
                </a:solidFill>
                <a:latin typeface="Calibri"/>
                <a:cs typeface="Calibri"/>
              </a:rPr>
              <a:t> </a:t>
            </a:r>
            <a:r>
              <a:rPr sz="1400" dirty="0">
                <a:solidFill>
                  <a:srgbClr val="17375E"/>
                </a:solidFill>
                <a:latin typeface="Calibri"/>
                <a:cs typeface="Calibri"/>
              </a:rPr>
              <a:t>ri</a:t>
            </a:r>
            <a:r>
              <a:rPr sz="1400" spc="-5" dirty="0">
                <a:solidFill>
                  <a:srgbClr val="17375E"/>
                </a:solidFill>
                <a:latin typeface="Calibri"/>
                <a:cs typeface="Calibri"/>
              </a:rPr>
              <a:t>g</a:t>
            </a:r>
            <a:r>
              <a:rPr sz="1400" spc="-20" dirty="0">
                <a:solidFill>
                  <a:srgbClr val="17375E"/>
                </a:solidFill>
                <a:latin typeface="Calibri"/>
                <a:cs typeface="Calibri"/>
              </a:rPr>
              <a:t>h</a:t>
            </a:r>
            <a:r>
              <a:rPr sz="1400" dirty="0">
                <a:solidFill>
                  <a:srgbClr val="17375E"/>
                </a:solidFill>
                <a:latin typeface="Calibri"/>
                <a:cs typeface="Calibri"/>
              </a:rPr>
              <a:t>t</a:t>
            </a:r>
            <a:r>
              <a:rPr sz="1400" spc="5" dirty="0">
                <a:solidFill>
                  <a:srgbClr val="17375E"/>
                </a:solidFill>
                <a:latin typeface="Calibri"/>
                <a:cs typeface="Calibri"/>
              </a:rPr>
              <a:t> </a:t>
            </a:r>
            <a:r>
              <a:rPr sz="1400" dirty="0">
                <a:solidFill>
                  <a:srgbClr val="17375E"/>
                </a:solidFill>
                <a:latin typeface="Calibri"/>
                <a:cs typeface="Calibri"/>
              </a:rPr>
              <a:t>si</a:t>
            </a:r>
            <a:r>
              <a:rPr sz="1400" spc="-10" dirty="0">
                <a:solidFill>
                  <a:srgbClr val="17375E"/>
                </a:solidFill>
                <a:latin typeface="Calibri"/>
                <a:cs typeface="Calibri"/>
              </a:rPr>
              <a:t>d</a:t>
            </a:r>
            <a:r>
              <a:rPr sz="1400" dirty="0">
                <a:solidFill>
                  <a:srgbClr val="17375E"/>
                </a:solidFill>
                <a:latin typeface="Calibri"/>
                <a:cs typeface="Calibri"/>
              </a:rPr>
              <a:t>e</a:t>
            </a:r>
            <a:r>
              <a:rPr sz="1400" spc="5" dirty="0">
                <a:solidFill>
                  <a:srgbClr val="17375E"/>
                </a:solidFill>
                <a:latin typeface="Calibri"/>
                <a:cs typeface="Calibri"/>
              </a:rPr>
              <a:t> </a:t>
            </a:r>
            <a:r>
              <a:rPr sz="1400" dirty="0">
                <a:solidFill>
                  <a:srgbClr val="17375E"/>
                </a:solidFill>
                <a:latin typeface="Calibri"/>
                <a:cs typeface="Calibri"/>
              </a:rPr>
              <a:t>of</a:t>
            </a:r>
            <a:r>
              <a:rPr sz="1400" spc="-15" dirty="0">
                <a:solidFill>
                  <a:srgbClr val="17375E"/>
                </a:solidFill>
                <a:latin typeface="Calibri"/>
                <a:cs typeface="Calibri"/>
              </a:rPr>
              <a:t> </a:t>
            </a: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e</a:t>
            </a:r>
            <a:r>
              <a:rPr sz="1400" spc="5" dirty="0">
                <a:solidFill>
                  <a:srgbClr val="17375E"/>
                </a:solidFill>
                <a:latin typeface="Calibri"/>
                <a:cs typeface="Calibri"/>
              </a:rPr>
              <a:t> </a:t>
            </a:r>
            <a:r>
              <a:rPr sz="1400" spc="-25" dirty="0">
                <a:solidFill>
                  <a:srgbClr val="17375E"/>
                </a:solidFill>
                <a:latin typeface="Calibri"/>
                <a:cs typeface="Calibri"/>
              </a:rPr>
              <a:t>F</a:t>
            </a:r>
            <a:r>
              <a:rPr sz="1400" dirty="0">
                <a:solidFill>
                  <a:srgbClr val="17375E"/>
                </a:solidFill>
                <a:latin typeface="Calibri"/>
                <a:cs typeface="Calibri"/>
              </a:rPr>
              <a:t>SP</a:t>
            </a:r>
            <a:r>
              <a:rPr sz="1400" spc="-25" dirty="0">
                <a:solidFill>
                  <a:srgbClr val="17375E"/>
                </a:solidFill>
                <a:latin typeface="Calibri"/>
                <a:cs typeface="Calibri"/>
              </a:rPr>
              <a:t> </a:t>
            </a:r>
            <a:r>
              <a:rPr sz="1400" spc="-10" dirty="0">
                <a:solidFill>
                  <a:srgbClr val="17375E"/>
                </a:solidFill>
                <a:latin typeface="Calibri"/>
                <a:cs typeface="Calibri"/>
              </a:rPr>
              <a:t>S</a:t>
            </a:r>
            <a:r>
              <a:rPr sz="1400" spc="-15" dirty="0">
                <a:solidFill>
                  <a:srgbClr val="17375E"/>
                </a:solidFill>
                <a:latin typeface="Calibri"/>
                <a:cs typeface="Calibri"/>
              </a:rPr>
              <a:t>y</a:t>
            </a:r>
            <a:r>
              <a:rPr sz="1400" spc="-10" dirty="0">
                <a:solidFill>
                  <a:srgbClr val="17375E"/>
                </a:solidFill>
                <a:latin typeface="Calibri"/>
                <a:cs typeface="Calibri"/>
              </a:rPr>
              <a:t>s</a:t>
            </a:r>
            <a:r>
              <a:rPr sz="1400" spc="-15" dirty="0">
                <a:solidFill>
                  <a:srgbClr val="17375E"/>
                </a:solidFill>
                <a:latin typeface="Calibri"/>
                <a:cs typeface="Calibri"/>
              </a:rPr>
              <a:t>t</a:t>
            </a:r>
            <a:r>
              <a:rPr sz="1400" spc="-5" dirty="0">
                <a:solidFill>
                  <a:srgbClr val="17375E"/>
                </a:solidFill>
                <a:latin typeface="Calibri"/>
                <a:cs typeface="Calibri"/>
              </a:rPr>
              <a:t>e</a:t>
            </a:r>
            <a:r>
              <a:rPr sz="1400" dirty="0">
                <a:solidFill>
                  <a:srgbClr val="17375E"/>
                </a:solidFill>
                <a:latin typeface="Calibri"/>
                <a:cs typeface="Calibri"/>
              </a:rPr>
              <a:t>m</a:t>
            </a:r>
            <a:r>
              <a:rPr sz="1400" spc="-25" dirty="0">
                <a:solidFill>
                  <a:srgbClr val="17375E"/>
                </a:solidFill>
                <a:latin typeface="Calibri"/>
                <a:cs typeface="Calibri"/>
              </a:rPr>
              <a:t> </a:t>
            </a:r>
            <a:r>
              <a:rPr sz="1400" spc="-10" dirty="0">
                <a:solidFill>
                  <a:srgbClr val="17375E"/>
                </a:solidFill>
                <a:latin typeface="Calibri"/>
                <a:cs typeface="Calibri"/>
              </a:rPr>
              <a:t>m</a:t>
            </a:r>
            <a:r>
              <a:rPr sz="1400" spc="-5" dirty="0">
                <a:solidFill>
                  <a:srgbClr val="17375E"/>
                </a:solidFill>
                <a:latin typeface="Calibri"/>
                <a:cs typeface="Calibri"/>
              </a:rPr>
              <a:t>e</a:t>
            </a:r>
            <a:r>
              <a:rPr sz="1400" spc="-10" dirty="0">
                <a:solidFill>
                  <a:srgbClr val="17375E"/>
                </a:solidFill>
                <a:latin typeface="Calibri"/>
                <a:cs typeface="Calibri"/>
              </a:rPr>
              <a:t>n</a:t>
            </a:r>
            <a:r>
              <a:rPr sz="1400" dirty="0">
                <a:solidFill>
                  <a:srgbClr val="17375E"/>
                </a:solidFill>
                <a:latin typeface="Calibri"/>
                <a:cs typeface="Calibri"/>
              </a:rPr>
              <a:t>u </a:t>
            </a:r>
            <a:r>
              <a:rPr sz="1400" spc="-10" dirty="0">
                <a:solidFill>
                  <a:srgbClr val="17375E"/>
                </a:solidFill>
                <a:latin typeface="Calibri"/>
                <a:cs typeface="Calibri"/>
              </a:rPr>
              <a:t>b</a:t>
            </a:r>
            <a:r>
              <a:rPr sz="1400" dirty="0">
                <a:solidFill>
                  <a:srgbClr val="17375E"/>
                </a:solidFill>
                <a:latin typeface="Calibri"/>
                <a:cs typeface="Calibri"/>
              </a:rPr>
              <a:t>ar</a:t>
            </a:r>
            <a:r>
              <a:rPr sz="1400" spc="-5" dirty="0">
                <a:solidFill>
                  <a:srgbClr val="17375E"/>
                </a:solidFill>
                <a:latin typeface="Calibri"/>
                <a:cs typeface="Calibri"/>
              </a:rPr>
              <a:t> </a:t>
            </a:r>
            <a:r>
              <a:rPr sz="1400" dirty="0">
                <a:solidFill>
                  <a:srgbClr val="17375E"/>
                </a:solidFill>
                <a:latin typeface="Calibri"/>
                <a:cs typeface="Calibri"/>
              </a:rPr>
              <a:t>allo</a:t>
            </a:r>
            <a:r>
              <a:rPr sz="1400" spc="-10" dirty="0">
                <a:solidFill>
                  <a:srgbClr val="17375E"/>
                </a:solidFill>
                <a:latin typeface="Calibri"/>
                <a:cs typeface="Calibri"/>
              </a:rPr>
              <a:t>w</a:t>
            </a:r>
            <a:r>
              <a:rPr sz="1400" dirty="0">
                <a:solidFill>
                  <a:srgbClr val="17375E"/>
                </a:solidFill>
                <a:latin typeface="Calibri"/>
                <a:cs typeface="Calibri"/>
              </a:rPr>
              <a:t>s</a:t>
            </a:r>
            <a:r>
              <a:rPr sz="1400" spc="-15" dirty="0">
                <a:solidFill>
                  <a:srgbClr val="17375E"/>
                </a:solidFill>
                <a:latin typeface="Calibri"/>
                <a:cs typeface="Calibri"/>
              </a:rPr>
              <a:t> y</a:t>
            </a:r>
            <a:r>
              <a:rPr sz="1400" dirty="0">
                <a:solidFill>
                  <a:srgbClr val="17375E"/>
                </a:solidFill>
                <a:latin typeface="Calibri"/>
                <a:cs typeface="Calibri"/>
              </a:rPr>
              <a:t>ou</a:t>
            </a:r>
            <a:r>
              <a:rPr sz="1400" spc="-15" dirty="0">
                <a:solidFill>
                  <a:srgbClr val="17375E"/>
                </a:solidFill>
                <a:latin typeface="Calibri"/>
                <a:cs typeface="Calibri"/>
              </a:rPr>
              <a:t> t</a:t>
            </a:r>
            <a:r>
              <a:rPr sz="1400" dirty="0">
                <a:solidFill>
                  <a:srgbClr val="17375E"/>
                </a:solidFill>
                <a:latin typeface="Calibri"/>
                <a:cs typeface="Calibri"/>
              </a:rPr>
              <a:t>o</a:t>
            </a:r>
            <a:r>
              <a:rPr sz="1400" spc="-15" dirty="0">
                <a:solidFill>
                  <a:srgbClr val="17375E"/>
                </a:solidFill>
                <a:latin typeface="Calibri"/>
                <a:cs typeface="Calibri"/>
              </a:rPr>
              <a:t> </a:t>
            </a:r>
            <a:r>
              <a:rPr sz="1400" dirty="0">
                <a:solidFill>
                  <a:srgbClr val="17375E"/>
                </a:solidFill>
                <a:latin typeface="Calibri"/>
                <a:cs typeface="Calibri"/>
              </a:rPr>
              <a:t>l</a:t>
            </a:r>
            <a:r>
              <a:rPr sz="1400" spc="-5" dirty="0">
                <a:solidFill>
                  <a:srgbClr val="17375E"/>
                </a:solidFill>
                <a:latin typeface="Calibri"/>
                <a:cs typeface="Calibri"/>
              </a:rPr>
              <a:t>e</a:t>
            </a:r>
            <a:r>
              <a:rPr sz="1400" spc="-30" dirty="0">
                <a:solidFill>
                  <a:srgbClr val="17375E"/>
                </a:solidFill>
                <a:latin typeface="Calibri"/>
                <a:cs typeface="Calibri"/>
              </a:rPr>
              <a:t>a</a:t>
            </a:r>
            <a:r>
              <a:rPr sz="1400" spc="-15" dirty="0">
                <a:solidFill>
                  <a:srgbClr val="17375E"/>
                </a:solidFill>
                <a:latin typeface="Calibri"/>
                <a:cs typeface="Calibri"/>
              </a:rPr>
              <a:t>v</a:t>
            </a:r>
            <a:r>
              <a:rPr sz="1400" dirty="0">
                <a:solidFill>
                  <a:srgbClr val="17375E"/>
                </a:solidFill>
                <a:latin typeface="Calibri"/>
                <a:cs typeface="Calibri"/>
              </a:rPr>
              <a:t>e</a:t>
            </a:r>
            <a:r>
              <a:rPr sz="1400" spc="15" dirty="0">
                <a:solidFill>
                  <a:srgbClr val="17375E"/>
                </a:solidFill>
                <a:latin typeface="Calibri"/>
                <a:cs typeface="Calibri"/>
              </a:rPr>
              <a:t> </a:t>
            </a: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e</a:t>
            </a:r>
            <a:r>
              <a:rPr sz="1400" spc="5" dirty="0">
                <a:solidFill>
                  <a:srgbClr val="17375E"/>
                </a:solidFill>
                <a:latin typeface="Calibri"/>
                <a:cs typeface="Calibri"/>
              </a:rPr>
              <a:t> </a:t>
            </a:r>
            <a:r>
              <a:rPr sz="1400" spc="-25" dirty="0">
                <a:solidFill>
                  <a:srgbClr val="17375E"/>
                </a:solidFill>
                <a:latin typeface="Calibri"/>
                <a:cs typeface="Calibri"/>
              </a:rPr>
              <a:t>F</a:t>
            </a:r>
            <a:r>
              <a:rPr sz="1400" dirty="0">
                <a:solidFill>
                  <a:srgbClr val="17375E"/>
                </a:solidFill>
                <a:latin typeface="Calibri"/>
                <a:cs typeface="Calibri"/>
              </a:rPr>
              <a:t>SP</a:t>
            </a:r>
            <a:r>
              <a:rPr sz="1400" spc="-25" dirty="0">
                <a:solidFill>
                  <a:srgbClr val="17375E"/>
                </a:solidFill>
                <a:latin typeface="Calibri"/>
                <a:cs typeface="Calibri"/>
              </a:rPr>
              <a:t> </a:t>
            </a:r>
            <a:r>
              <a:rPr sz="1400" spc="-10" dirty="0">
                <a:solidFill>
                  <a:srgbClr val="17375E"/>
                </a:solidFill>
                <a:latin typeface="Calibri"/>
                <a:cs typeface="Calibri"/>
              </a:rPr>
              <a:t>S</a:t>
            </a:r>
            <a:r>
              <a:rPr sz="1400" spc="-15" dirty="0">
                <a:solidFill>
                  <a:srgbClr val="17375E"/>
                </a:solidFill>
                <a:latin typeface="Calibri"/>
                <a:cs typeface="Calibri"/>
              </a:rPr>
              <a:t>y</a:t>
            </a:r>
            <a:r>
              <a:rPr sz="1400" spc="-10" dirty="0">
                <a:solidFill>
                  <a:srgbClr val="17375E"/>
                </a:solidFill>
                <a:latin typeface="Calibri"/>
                <a:cs typeface="Calibri"/>
              </a:rPr>
              <a:t>s</a:t>
            </a:r>
            <a:r>
              <a:rPr sz="1400" spc="-15" dirty="0">
                <a:solidFill>
                  <a:srgbClr val="17375E"/>
                </a:solidFill>
                <a:latin typeface="Calibri"/>
                <a:cs typeface="Calibri"/>
              </a:rPr>
              <a:t>t</a:t>
            </a:r>
            <a:r>
              <a:rPr sz="1400" spc="-5" dirty="0">
                <a:solidFill>
                  <a:srgbClr val="17375E"/>
                </a:solidFill>
                <a:latin typeface="Calibri"/>
                <a:cs typeface="Calibri"/>
              </a:rPr>
              <a:t>e</a:t>
            </a:r>
            <a:r>
              <a:rPr sz="1400" dirty="0">
                <a:solidFill>
                  <a:srgbClr val="17375E"/>
                </a:solidFill>
                <a:latin typeface="Calibri"/>
                <a:cs typeface="Calibri"/>
              </a:rPr>
              <a:t>m</a:t>
            </a:r>
            <a:r>
              <a:rPr sz="1400" spc="-25" dirty="0">
                <a:solidFill>
                  <a:srgbClr val="17375E"/>
                </a:solidFill>
                <a:latin typeface="Calibri"/>
                <a:cs typeface="Calibri"/>
              </a:rPr>
              <a:t> </a:t>
            </a:r>
            <a:r>
              <a:rPr sz="1400" dirty="0">
                <a:solidFill>
                  <a:srgbClr val="17375E"/>
                </a:solidFill>
                <a:latin typeface="Calibri"/>
                <a:cs typeface="Calibri"/>
              </a:rPr>
              <a:t>wi</a:t>
            </a: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o</a:t>
            </a:r>
            <a:r>
              <a:rPr sz="1400" spc="-10" dirty="0">
                <a:solidFill>
                  <a:srgbClr val="17375E"/>
                </a:solidFill>
                <a:latin typeface="Calibri"/>
                <a:cs typeface="Calibri"/>
              </a:rPr>
              <a:t>ut </a:t>
            </a:r>
            <a:r>
              <a:rPr sz="1400" dirty="0">
                <a:solidFill>
                  <a:srgbClr val="17375E"/>
                </a:solidFill>
                <a:latin typeface="Calibri"/>
                <a:cs typeface="Calibri"/>
              </a:rPr>
              <a:t>lo</a:t>
            </a:r>
            <a:r>
              <a:rPr sz="1400" spc="10" dirty="0">
                <a:solidFill>
                  <a:srgbClr val="17375E"/>
                </a:solidFill>
                <a:latin typeface="Calibri"/>
                <a:cs typeface="Calibri"/>
              </a:rPr>
              <a:t>g</a:t>
            </a:r>
            <a:r>
              <a:rPr sz="1400" spc="-5" dirty="0">
                <a:solidFill>
                  <a:srgbClr val="17375E"/>
                </a:solidFill>
                <a:latin typeface="Calibri"/>
                <a:cs typeface="Calibri"/>
              </a:rPr>
              <a:t>g</a:t>
            </a:r>
            <a:r>
              <a:rPr sz="1400" dirty="0">
                <a:solidFill>
                  <a:srgbClr val="17375E"/>
                </a:solidFill>
                <a:latin typeface="Calibri"/>
                <a:cs typeface="Calibri"/>
              </a:rPr>
              <a:t>i</a:t>
            </a:r>
            <a:r>
              <a:rPr sz="1400" spc="-10" dirty="0">
                <a:solidFill>
                  <a:srgbClr val="17375E"/>
                </a:solidFill>
                <a:latin typeface="Calibri"/>
                <a:cs typeface="Calibri"/>
              </a:rPr>
              <a:t>n</a:t>
            </a:r>
            <a:r>
              <a:rPr sz="1400" dirty="0">
                <a:solidFill>
                  <a:srgbClr val="17375E"/>
                </a:solidFill>
                <a:latin typeface="Calibri"/>
                <a:cs typeface="Calibri"/>
              </a:rPr>
              <a:t>g</a:t>
            </a:r>
            <a:r>
              <a:rPr sz="1400" spc="-10" dirty="0">
                <a:solidFill>
                  <a:srgbClr val="17375E"/>
                </a:solidFill>
                <a:latin typeface="Calibri"/>
                <a:cs typeface="Calibri"/>
              </a:rPr>
              <a:t> </a:t>
            </a:r>
            <a:r>
              <a:rPr sz="1400" dirty="0">
                <a:solidFill>
                  <a:srgbClr val="17375E"/>
                </a:solidFill>
                <a:latin typeface="Calibri"/>
                <a:cs typeface="Calibri"/>
              </a:rPr>
              <a:t>o</a:t>
            </a:r>
            <a:r>
              <a:rPr sz="1400" spc="-10" dirty="0">
                <a:solidFill>
                  <a:srgbClr val="17375E"/>
                </a:solidFill>
                <a:latin typeface="Calibri"/>
                <a:cs typeface="Calibri"/>
              </a:rPr>
              <a:t>u</a:t>
            </a:r>
            <a:r>
              <a:rPr sz="1400" spc="-5" dirty="0">
                <a:solidFill>
                  <a:srgbClr val="17375E"/>
                </a:solidFill>
                <a:latin typeface="Calibri"/>
                <a:cs typeface="Calibri"/>
              </a:rPr>
              <a:t>t</a:t>
            </a:r>
            <a:r>
              <a:rPr sz="1400" dirty="0">
                <a:solidFill>
                  <a:srgbClr val="17375E"/>
                </a:solidFill>
                <a:latin typeface="Calibri"/>
                <a:cs typeface="Calibri"/>
              </a:rPr>
              <a:t>. </a:t>
            </a:r>
            <a:r>
              <a:rPr sz="1400" spc="-10" dirty="0">
                <a:solidFill>
                  <a:srgbClr val="17375E"/>
                </a:solidFill>
                <a:latin typeface="Calibri"/>
                <a:cs typeface="Calibri"/>
              </a:rPr>
              <a:t>(</a:t>
            </a:r>
            <a:r>
              <a:rPr sz="1400" spc="-110" dirty="0">
                <a:solidFill>
                  <a:srgbClr val="17375E"/>
                </a:solidFill>
                <a:latin typeface="Calibri"/>
                <a:cs typeface="Calibri"/>
              </a:rPr>
              <a:t>Y</a:t>
            </a:r>
            <a:r>
              <a:rPr sz="1400" dirty="0">
                <a:solidFill>
                  <a:srgbClr val="17375E"/>
                </a:solidFill>
                <a:latin typeface="Calibri"/>
                <a:cs typeface="Calibri"/>
              </a:rPr>
              <a:t>ou</a:t>
            </a:r>
            <a:r>
              <a:rPr sz="1400" spc="-15" dirty="0">
                <a:solidFill>
                  <a:srgbClr val="17375E"/>
                </a:solidFill>
                <a:latin typeface="Calibri"/>
                <a:cs typeface="Calibri"/>
              </a:rPr>
              <a:t> </a:t>
            </a:r>
            <a:r>
              <a:rPr sz="1400" dirty="0">
                <a:solidFill>
                  <a:srgbClr val="17375E"/>
                </a:solidFill>
                <a:latin typeface="Calibri"/>
                <a:cs typeface="Calibri"/>
              </a:rPr>
              <a:t>a</a:t>
            </a:r>
            <a:r>
              <a:rPr sz="1400" spc="-25" dirty="0">
                <a:solidFill>
                  <a:srgbClr val="17375E"/>
                </a:solidFill>
                <a:latin typeface="Calibri"/>
                <a:cs typeface="Calibri"/>
              </a:rPr>
              <a:t>r</a:t>
            </a:r>
            <a:r>
              <a:rPr sz="1400" dirty="0">
                <a:solidFill>
                  <a:srgbClr val="17375E"/>
                </a:solidFill>
                <a:latin typeface="Calibri"/>
                <a:cs typeface="Calibri"/>
              </a:rPr>
              <a:t>e</a:t>
            </a:r>
            <a:r>
              <a:rPr sz="1400" spc="5" dirty="0">
                <a:solidFill>
                  <a:srgbClr val="17375E"/>
                </a:solidFill>
                <a:latin typeface="Calibri"/>
                <a:cs typeface="Calibri"/>
              </a:rPr>
              <a:t> </a:t>
            </a:r>
            <a:r>
              <a:rPr sz="1400" dirty="0">
                <a:solidFill>
                  <a:srgbClr val="17375E"/>
                </a:solidFill>
                <a:latin typeface="Calibri"/>
                <a:cs typeface="Calibri"/>
              </a:rPr>
              <a:t>“</a:t>
            </a:r>
            <a:r>
              <a:rPr sz="1400" spc="-5" dirty="0">
                <a:solidFill>
                  <a:srgbClr val="17375E"/>
                </a:solidFill>
                <a:latin typeface="Calibri"/>
                <a:cs typeface="Calibri"/>
              </a:rPr>
              <a:t>t</a:t>
            </a:r>
            <a:r>
              <a:rPr sz="1400" dirty="0">
                <a:solidFill>
                  <a:srgbClr val="17375E"/>
                </a:solidFill>
                <a:latin typeface="Calibri"/>
                <a:cs typeface="Calibri"/>
              </a:rPr>
              <a:t>i</a:t>
            </a:r>
            <a:r>
              <a:rPr sz="1400" spc="-10" dirty="0">
                <a:solidFill>
                  <a:srgbClr val="17375E"/>
                </a:solidFill>
                <a:latin typeface="Calibri"/>
                <a:cs typeface="Calibri"/>
              </a:rPr>
              <a:t>m</a:t>
            </a:r>
            <a:r>
              <a:rPr sz="1400" spc="-5" dirty="0">
                <a:solidFill>
                  <a:srgbClr val="17375E"/>
                </a:solidFill>
                <a:latin typeface="Calibri"/>
                <a:cs typeface="Calibri"/>
              </a:rPr>
              <a:t>e</a:t>
            </a:r>
            <a:r>
              <a:rPr sz="1400" dirty="0">
                <a:solidFill>
                  <a:srgbClr val="17375E"/>
                </a:solidFill>
                <a:latin typeface="Calibri"/>
                <a:cs typeface="Calibri"/>
              </a:rPr>
              <a:t>d o</a:t>
            </a:r>
            <a:r>
              <a:rPr sz="1400" spc="-10" dirty="0">
                <a:solidFill>
                  <a:srgbClr val="17375E"/>
                </a:solidFill>
                <a:latin typeface="Calibri"/>
                <a:cs typeface="Calibri"/>
              </a:rPr>
              <a:t>u</a:t>
            </a:r>
            <a:r>
              <a:rPr sz="1400" spc="45" dirty="0">
                <a:solidFill>
                  <a:srgbClr val="17375E"/>
                </a:solidFill>
                <a:latin typeface="Calibri"/>
                <a:cs typeface="Calibri"/>
              </a:rPr>
              <a:t>t</a:t>
            </a:r>
            <a:r>
              <a:rPr sz="1400" dirty="0">
                <a:solidFill>
                  <a:srgbClr val="17375E"/>
                </a:solidFill>
                <a:latin typeface="Calibri"/>
                <a:cs typeface="Calibri"/>
              </a:rPr>
              <a:t>”</a:t>
            </a:r>
            <a:r>
              <a:rPr sz="1400" spc="5" dirty="0">
                <a:solidFill>
                  <a:srgbClr val="17375E"/>
                </a:solidFill>
                <a:latin typeface="Calibri"/>
                <a:cs typeface="Calibri"/>
              </a:rPr>
              <a:t> </a:t>
            </a:r>
            <a:r>
              <a:rPr sz="1400" dirty="0">
                <a:solidFill>
                  <a:srgbClr val="17375E"/>
                </a:solidFill>
                <a:latin typeface="Calibri"/>
                <a:cs typeface="Calibri"/>
              </a:rPr>
              <a:t>of</a:t>
            </a:r>
            <a:r>
              <a:rPr sz="1400" spc="-15" dirty="0">
                <a:solidFill>
                  <a:srgbClr val="17375E"/>
                </a:solidFill>
                <a:latin typeface="Calibri"/>
                <a:cs typeface="Calibri"/>
              </a:rPr>
              <a:t> </a:t>
            </a: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e</a:t>
            </a:r>
            <a:r>
              <a:rPr sz="1400" spc="5" dirty="0">
                <a:solidFill>
                  <a:srgbClr val="17375E"/>
                </a:solidFill>
                <a:latin typeface="Calibri"/>
                <a:cs typeface="Calibri"/>
              </a:rPr>
              <a:t> </a:t>
            </a:r>
            <a:r>
              <a:rPr sz="1400" spc="-25" dirty="0">
                <a:solidFill>
                  <a:srgbClr val="17375E"/>
                </a:solidFill>
                <a:latin typeface="Calibri"/>
                <a:cs typeface="Calibri"/>
              </a:rPr>
              <a:t>s</a:t>
            </a:r>
            <a:r>
              <a:rPr sz="1400" spc="-15" dirty="0">
                <a:solidFill>
                  <a:srgbClr val="17375E"/>
                </a:solidFill>
                <a:latin typeface="Calibri"/>
                <a:cs typeface="Calibri"/>
              </a:rPr>
              <a:t>y</a:t>
            </a:r>
            <a:r>
              <a:rPr sz="1400" spc="-10" dirty="0">
                <a:solidFill>
                  <a:srgbClr val="17375E"/>
                </a:solidFill>
                <a:latin typeface="Calibri"/>
                <a:cs typeface="Calibri"/>
              </a:rPr>
              <a:t>s</a:t>
            </a:r>
            <a:r>
              <a:rPr sz="1400" spc="-15" dirty="0">
                <a:solidFill>
                  <a:srgbClr val="17375E"/>
                </a:solidFill>
                <a:latin typeface="Calibri"/>
                <a:cs typeface="Calibri"/>
              </a:rPr>
              <a:t>t</a:t>
            </a:r>
            <a:r>
              <a:rPr sz="1400" spc="-5" dirty="0">
                <a:solidFill>
                  <a:srgbClr val="17375E"/>
                </a:solidFill>
                <a:latin typeface="Calibri"/>
                <a:cs typeface="Calibri"/>
              </a:rPr>
              <a:t>e</a:t>
            </a:r>
            <a:r>
              <a:rPr sz="1400" dirty="0">
                <a:solidFill>
                  <a:srgbClr val="17375E"/>
                </a:solidFill>
                <a:latin typeface="Calibri"/>
                <a:cs typeface="Calibri"/>
              </a:rPr>
              <a:t>m</a:t>
            </a:r>
            <a:r>
              <a:rPr sz="1400" spc="-10" dirty="0">
                <a:solidFill>
                  <a:srgbClr val="17375E"/>
                </a:solidFill>
                <a:latin typeface="Calibri"/>
                <a:cs typeface="Calibri"/>
              </a:rPr>
              <a:t> </a:t>
            </a:r>
            <a:r>
              <a:rPr sz="1400" spc="-15" dirty="0">
                <a:solidFill>
                  <a:srgbClr val="17375E"/>
                </a:solidFill>
                <a:latin typeface="Calibri"/>
                <a:cs typeface="Calibri"/>
              </a:rPr>
              <a:t>a</a:t>
            </a:r>
            <a:r>
              <a:rPr sz="1400" dirty="0">
                <a:solidFill>
                  <a:srgbClr val="17375E"/>
                </a:solidFill>
                <a:latin typeface="Calibri"/>
                <a:cs typeface="Calibri"/>
              </a:rPr>
              <a:t>f</a:t>
            </a:r>
            <a:r>
              <a:rPr sz="1400" spc="-15" dirty="0">
                <a:solidFill>
                  <a:srgbClr val="17375E"/>
                </a:solidFill>
                <a:latin typeface="Calibri"/>
                <a:cs typeface="Calibri"/>
              </a:rPr>
              <a:t>t</a:t>
            </a:r>
            <a:r>
              <a:rPr sz="1400" spc="-5" dirty="0">
                <a:solidFill>
                  <a:srgbClr val="17375E"/>
                </a:solidFill>
                <a:latin typeface="Calibri"/>
                <a:cs typeface="Calibri"/>
              </a:rPr>
              <a:t>e</a:t>
            </a:r>
            <a:r>
              <a:rPr sz="1400" dirty="0">
                <a:solidFill>
                  <a:srgbClr val="17375E"/>
                </a:solidFill>
                <a:latin typeface="Calibri"/>
                <a:cs typeface="Calibri"/>
              </a:rPr>
              <a:t>r</a:t>
            </a:r>
            <a:r>
              <a:rPr sz="1400" spc="-5" dirty="0">
                <a:solidFill>
                  <a:srgbClr val="17375E"/>
                </a:solidFill>
                <a:latin typeface="Calibri"/>
                <a:cs typeface="Calibri"/>
              </a:rPr>
              <a:t> 2</a:t>
            </a:r>
            <a:r>
              <a:rPr sz="1400" dirty="0">
                <a:solidFill>
                  <a:srgbClr val="17375E"/>
                </a:solidFill>
                <a:latin typeface="Calibri"/>
                <a:cs typeface="Calibri"/>
              </a:rPr>
              <a:t>0 </a:t>
            </a:r>
            <a:r>
              <a:rPr sz="1400" spc="-10" dirty="0">
                <a:solidFill>
                  <a:srgbClr val="17375E"/>
                </a:solidFill>
                <a:latin typeface="Calibri"/>
                <a:cs typeface="Calibri"/>
              </a:rPr>
              <a:t>m</a:t>
            </a:r>
            <a:r>
              <a:rPr sz="1400" dirty="0">
                <a:solidFill>
                  <a:srgbClr val="17375E"/>
                </a:solidFill>
                <a:latin typeface="Calibri"/>
                <a:cs typeface="Calibri"/>
              </a:rPr>
              <a:t>i</a:t>
            </a:r>
            <a:r>
              <a:rPr sz="1400" spc="-10" dirty="0">
                <a:solidFill>
                  <a:srgbClr val="17375E"/>
                </a:solidFill>
                <a:latin typeface="Calibri"/>
                <a:cs typeface="Calibri"/>
              </a:rPr>
              <a:t>nu</a:t>
            </a:r>
            <a:r>
              <a:rPr sz="1400" spc="-15" dirty="0">
                <a:solidFill>
                  <a:srgbClr val="17375E"/>
                </a:solidFill>
                <a:latin typeface="Calibri"/>
                <a:cs typeface="Calibri"/>
              </a:rPr>
              <a:t>t</a:t>
            </a:r>
            <a:r>
              <a:rPr sz="1400" spc="-5" dirty="0">
                <a:solidFill>
                  <a:srgbClr val="17375E"/>
                </a:solidFill>
                <a:latin typeface="Calibri"/>
                <a:cs typeface="Calibri"/>
              </a:rPr>
              <a:t>e</a:t>
            </a:r>
            <a:r>
              <a:rPr sz="1400" dirty="0">
                <a:solidFill>
                  <a:srgbClr val="17375E"/>
                </a:solidFill>
                <a:latin typeface="Calibri"/>
                <a:cs typeface="Calibri"/>
              </a:rPr>
              <a:t>s</a:t>
            </a:r>
            <a:r>
              <a:rPr sz="1400" spc="5" dirty="0">
                <a:solidFill>
                  <a:srgbClr val="17375E"/>
                </a:solidFill>
                <a:latin typeface="Calibri"/>
                <a:cs typeface="Calibri"/>
              </a:rPr>
              <a:t>.</a:t>
            </a:r>
            <a:r>
              <a:rPr sz="1400" dirty="0">
                <a:solidFill>
                  <a:srgbClr val="17375E"/>
                </a:solidFill>
                <a:latin typeface="Calibri"/>
                <a:cs typeface="Calibri"/>
              </a:rPr>
              <a:t>)</a:t>
            </a:r>
            <a:endParaRPr sz="1400" dirty="0">
              <a:latin typeface="Calibri"/>
              <a:cs typeface="Calibri"/>
            </a:endParaRPr>
          </a:p>
          <a:p>
            <a:pPr>
              <a:lnSpc>
                <a:spcPct val="100000"/>
              </a:lnSpc>
              <a:spcBef>
                <a:spcPts val="4"/>
              </a:spcBef>
              <a:buClr>
                <a:srgbClr val="17375E"/>
              </a:buClr>
              <a:buFont typeface="Calibri"/>
              <a:buAutoNum type="arabicPeriod"/>
            </a:pPr>
            <a:endParaRPr sz="1750" dirty="0">
              <a:latin typeface="Times New Roman"/>
              <a:cs typeface="Times New Roman"/>
            </a:endParaRPr>
          </a:p>
          <a:p>
            <a:pPr marL="354965" marR="272415" indent="-342265">
              <a:lnSpc>
                <a:spcPct val="80000"/>
              </a:lnSpc>
              <a:buClr>
                <a:srgbClr val="17375E"/>
              </a:buClr>
              <a:buFont typeface="Calibri"/>
              <a:buAutoNum type="arabicPeriod"/>
              <a:tabLst>
                <a:tab pos="355600" algn="l"/>
              </a:tabLst>
            </a:pP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e</a:t>
            </a:r>
            <a:r>
              <a:rPr sz="1400" spc="-10" dirty="0">
                <a:solidFill>
                  <a:srgbClr val="17375E"/>
                </a:solidFill>
                <a:latin typeface="Calibri"/>
                <a:cs typeface="Calibri"/>
              </a:rPr>
              <a:t> </a:t>
            </a:r>
            <a:r>
              <a:rPr sz="1400" b="1" dirty="0">
                <a:solidFill>
                  <a:srgbClr val="17375E"/>
                </a:solidFill>
                <a:latin typeface="Calibri"/>
                <a:cs typeface="Calibri"/>
              </a:rPr>
              <a:t>Help</a:t>
            </a:r>
            <a:r>
              <a:rPr sz="1400" b="1" spc="-15" dirty="0">
                <a:solidFill>
                  <a:srgbClr val="17375E"/>
                </a:solidFill>
                <a:latin typeface="Calibri"/>
                <a:cs typeface="Calibri"/>
              </a:rPr>
              <a:t> </a:t>
            </a:r>
            <a:r>
              <a:rPr sz="1400" spc="-10" dirty="0">
                <a:solidFill>
                  <a:srgbClr val="17375E"/>
                </a:solidFill>
                <a:latin typeface="Calibri"/>
                <a:cs typeface="Calibri"/>
              </a:rPr>
              <a:t>bu</a:t>
            </a:r>
            <a:r>
              <a:rPr sz="1400" spc="-30" dirty="0">
                <a:solidFill>
                  <a:srgbClr val="17375E"/>
                </a:solidFill>
                <a:latin typeface="Calibri"/>
                <a:cs typeface="Calibri"/>
              </a:rPr>
              <a:t>t</a:t>
            </a:r>
            <a:r>
              <a:rPr sz="1400" spc="-15" dirty="0">
                <a:solidFill>
                  <a:srgbClr val="17375E"/>
                </a:solidFill>
                <a:latin typeface="Calibri"/>
                <a:cs typeface="Calibri"/>
              </a:rPr>
              <a:t>t</a:t>
            </a:r>
            <a:r>
              <a:rPr sz="1400" dirty="0">
                <a:solidFill>
                  <a:srgbClr val="17375E"/>
                </a:solidFill>
                <a:latin typeface="Calibri"/>
                <a:cs typeface="Calibri"/>
              </a:rPr>
              <a:t>on</a:t>
            </a:r>
            <a:r>
              <a:rPr sz="1400" spc="10" dirty="0">
                <a:solidFill>
                  <a:srgbClr val="17375E"/>
                </a:solidFill>
                <a:latin typeface="Calibri"/>
                <a:cs typeface="Calibri"/>
              </a:rPr>
              <a:t> </a:t>
            </a:r>
            <a:r>
              <a:rPr sz="1400" dirty="0">
                <a:solidFill>
                  <a:srgbClr val="17375E"/>
                </a:solidFill>
                <a:latin typeface="Calibri"/>
                <a:cs typeface="Calibri"/>
              </a:rPr>
              <a:t>on</a:t>
            </a:r>
            <a:r>
              <a:rPr sz="1400" spc="-15" dirty="0">
                <a:solidFill>
                  <a:srgbClr val="17375E"/>
                </a:solidFill>
                <a:latin typeface="Calibri"/>
                <a:cs typeface="Calibri"/>
              </a:rPr>
              <a:t> </a:t>
            </a:r>
            <a:r>
              <a:rPr sz="1400" spc="-5" dirty="0">
                <a:solidFill>
                  <a:srgbClr val="17375E"/>
                </a:solidFill>
                <a:latin typeface="Calibri"/>
                <a:cs typeface="Calibri"/>
              </a:rPr>
              <a:t>e</a:t>
            </a:r>
            <a:r>
              <a:rPr sz="1400" dirty="0">
                <a:solidFill>
                  <a:srgbClr val="17375E"/>
                </a:solidFill>
                <a:latin typeface="Calibri"/>
                <a:cs typeface="Calibri"/>
              </a:rPr>
              <a:t>a</a:t>
            </a:r>
            <a:r>
              <a:rPr sz="1400" spc="-10" dirty="0">
                <a:solidFill>
                  <a:srgbClr val="17375E"/>
                </a:solidFill>
                <a:latin typeface="Calibri"/>
                <a:cs typeface="Calibri"/>
              </a:rPr>
              <a:t>c</a:t>
            </a:r>
            <a:r>
              <a:rPr sz="1400" dirty="0">
                <a:solidFill>
                  <a:srgbClr val="17375E"/>
                </a:solidFill>
                <a:latin typeface="Calibri"/>
                <a:cs typeface="Calibri"/>
              </a:rPr>
              <a:t>h s</a:t>
            </a:r>
            <a:r>
              <a:rPr sz="1400" spc="-10" dirty="0">
                <a:solidFill>
                  <a:srgbClr val="17375E"/>
                </a:solidFill>
                <a:latin typeface="Calibri"/>
                <a:cs typeface="Calibri"/>
              </a:rPr>
              <a:t>c</a:t>
            </a:r>
            <a:r>
              <a:rPr sz="1400" spc="-25" dirty="0">
                <a:solidFill>
                  <a:srgbClr val="17375E"/>
                </a:solidFill>
                <a:latin typeface="Calibri"/>
                <a:cs typeface="Calibri"/>
              </a:rPr>
              <a:t>r</a:t>
            </a:r>
            <a:r>
              <a:rPr sz="1400" spc="-5" dirty="0">
                <a:solidFill>
                  <a:srgbClr val="17375E"/>
                </a:solidFill>
                <a:latin typeface="Calibri"/>
                <a:cs typeface="Calibri"/>
              </a:rPr>
              <a:t>ee</a:t>
            </a:r>
            <a:r>
              <a:rPr sz="1400" dirty="0">
                <a:solidFill>
                  <a:srgbClr val="17375E"/>
                </a:solidFill>
                <a:latin typeface="Calibri"/>
                <a:cs typeface="Calibri"/>
              </a:rPr>
              <a:t>n </a:t>
            </a:r>
            <a:r>
              <a:rPr sz="1400" spc="-10" dirty="0">
                <a:solidFill>
                  <a:srgbClr val="17375E"/>
                </a:solidFill>
                <a:latin typeface="Calibri"/>
                <a:cs typeface="Calibri"/>
              </a:rPr>
              <a:t>p</a:t>
            </a:r>
            <a:r>
              <a:rPr sz="1400" spc="-25" dirty="0">
                <a:solidFill>
                  <a:srgbClr val="17375E"/>
                </a:solidFill>
                <a:latin typeface="Calibri"/>
                <a:cs typeface="Calibri"/>
              </a:rPr>
              <a:t>r</a:t>
            </a:r>
            <a:r>
              <a:rPr sz="1400" dirty="0">
                <a:solidFill>
                  <a:srgbClr val="17375E"/>
                </a:solidFill>
                <a:latin typeface="Calibri"/>
                <a:cs typeface="Calibri"/>
              </a:rPr>
              <a:t>ovi</a:t>
            </a:r>
            <a:r>
              <a:rPr sz="1400" spc="-10" dirty="0">
                <a:solidFill>
                  <a:srgbClr val="17375E"/>
                </a:solidFill>
                <a:latin typeface="Calibri"/>
                <a:cs typeface="Calibri"/>
              </a:rPr>
              <a:t>d</a:t>
            </a:r>
            <a:r>
              <a:rPr sz="1400" spc="-5" dirty="0">
                <a:solidFill>
                  <a:srgbClr val="17375E"/>
                </a:solidFill>
                <a:latin typeface="Calibri"/>
                <a:cs typeface="Calibri"/>
              </a:rPr>
              <a:t>e</a:t>
            </a:r>
            <a:r>
              <a:rPr sz="1400" dirty="0">
                <a:solidFill>
                  <a:srgbClr val="17375E"/>
                </a:solidFill>
                <a:latin typeface="Calibri"/>
                <a:cs typeface="Calibri"/>
              </a:rPr>
              <a:t>s</a:t>
            </a:r>
            <a:r>
              <a:rPr sz="1400" spc="-5" dirty="0">
                <a:solidFill>
                  <a:srgbClr val="17375E"/>
                </a:solidFill>
                <a:latin typeface="Calibri"/>
                <a:cs typeface="Calibri"/>
              </a:rPr>
              <a:t> </a:t>
            </a:r>
            <a:r>
              <a:rPr sz="1400" dirty="0">
                <a:solidFill>
                  <a:srgbClr val="17375E"/>
                </a:solidFill>
                <a:latin typeface="Calibri"/>
                <a:cs typeface="Calibri"/>
              </a:rPr>
              <a:t>i</a:t>
            </a:r>
            <a:r>
              <a:rPr sz="1400" spc="-20" dirty="0">
                <a:solidFill>
                  <a:srgbClr val="17375E"/>
                </a:solidFill>
                <a:latin typeface="Calibri"/>
                <a:cs typeface="Calibri"/>
              </a:rPr>
              <a:t>nf</a:t>
            </a:r>
            <a:r>
              <a:rPr sz="1400" dirty="0">
                <a:solidFill>
                  <a:srgbClr val="17375E"/>
                </a:solidFill>
                <a:latin typeface="Calibri"/>
                <a:cs typeface="Calibri"/>
              </a:rPr>
              <a:t>or</a:t>
            </a:r>
            <a:r>
              <a:rPr sz="1400" spc="-10" dirty="0">
                <a:solidFill>
                  <a:srgbClr val="17375E"/>
                </a:solidFill>
                <a:latin typeface="Calibri"/>
                <a:cs typeface="Calibri"/>
              </a:rPr>
              <a:t>m</a:t>
            </a:r>
            <a:r>
              <a:rPr sz="1400" spc="-15" dirty="0">
                <a:solidFill>
                  <a:srgbClr val="17375E"/>
                </a:solidFill>
                <a:latin typeface="Calibri"/>
                <a:cs typeface="Calibri"/>
              </a:rPr>
              <a:t>a</a:t>
            </a:r>
            <a:r>
              <a:rPr sz="1400" spc="-5" dirty="0">
                <a:solidFill>
                  <a:srgbClr val="17375E"/>
                </a:solidFill>
                <a:latin typeface="Calibri"/>
                <a:cs typeface="Calibri"/>
              </a:rPr>
              <a:t>t</a:t>
            </a:r>
            <a:r>
              <a:rPr sz="1400" dirty="0">
                <a:solidFill>
                  <a:srgbClr val="17375E"/>
                </a:solidFill>
                <a:latin typeface="Calibri"/>
                <a:cs typeface="Calibri"/>
              </a:rPr>
              <a:t>ion</a:t>
            </a:r>
            <a:r>
              <a:rPr sz="1400" spc="-15" dirty="0">
                <a:solidFill>
                  <a:srgbClr val="17375E"/>
                </a:solidFill>
                <a:latin typeface="Calibri"/>
                <a:cs typeface="Calibri"/>
              </a:rPr>
              <a:t> </a:t>
            </a:r>
            <a:r>
              <a:rPr sz="1400" dirty="0">
                <a:solidFill>
                  <a:srgbClr val="17375E"/>
                </a:solidFill>
                <a:latin typeface="Calibri"/>
                <a:cs typeface="Calibri"/>
              </a:rPr>
              <a:t>a</a:t>
            </a:r>
            <a:r>
              <a:rPr sz="1400" spc="-10" dirty="0">
                <a:solidFill>
                  <a:srgbClr val="17375E"/>
                </a:solidFill>
                <a:latin typeface="Calibri"/>
                <a:cs typeface="Calibri"/>
              </a:rPr>
              <a:t>b</a:t>
            </a:r>
            <a:r>
              <a:rPr sz="1400" dirty="0">
                <a:solidFill>
                  <a:srgbClr val="17375E"/>
                </a:solidFill>
                <a:latin typeface="Calibri"/>
                <a:cs typeface="Calibri"/>
              </a:rPr>
              <a:t>o</a:t>
            </a:r>
            <a:r>
              <a:rPr sz="1400" spc="-10" dirty="0">
                <a:solidFill>
                  <a:srgbClr val="17375E"/>
                </a:solidFill>
                <a:latin typeface="Calibri"/>
                <a:cs typeface="Calibri"/>
              </a:rPr>
              <a:t>u</a:t>
            </a:r>
            <a:r>
              <a:rPr sz="1400" dirty="0">
                <a:solidFill>
                  <a:srgbClr val="17375E"/>
                </a:solidFill>
                <a:latin typeface="Calibri"/>
                <a:cs typeface="Calibri"/>
              </a:rPr>
              <a:t>t</a:t>
            </a:r>
            <a:r>
              <a:rPr sz="1400" spc="5" dirty="0">
                <a:solidFill>
                  <a:srgbClr val="17375E"/>
                </a:solidFill>
                <a:latin typeface="Calibri"/>
                <a:cs typeface="Calibri"/>
              </a:rPr>
              <a:t> </a:t>
            </a:r>
            <a:r>
              <a:rPr sz="1400" spc="-5" dirty="0">
                <a:solidFill>
                  <a:srgbClr val="17375E"/>
                </a:solidFill>
                <a:latin typeface="Calibri"/>
                <a:cs typeface="Calibri"/>
              </a:rPr>
              <a:t>t</a:t>
            </a:r>
            <a:r>
              <a:rPr sz="1400" spc="-10" dirty="0">
                <a:solidFill>
                  <a:srgbClr val="17375E"/>
                </a:solidFill>
                <a:latin typeface="Calibri"/>
                <a:cs typeface="Calibri"/>
              </a:rPr>
              <a:t>h</a:t>
            </a:r>
            <a:r>
              <a:rPr sz="1400" spc="-15" dirty="0">
                <a:solidFill>
                  <a:srgbClr val="17375E"/>
                </a:solidFill>
                <a:latin typeface="Calibri"/>
                <a:cs typeface="Calibri"/>
              </a:rPr>
              <a:t>a</a:t>
            </a:r>
            <a:r>
              <a:rPr sz="1400" dirty="0">
                <a:solidFill>
                  <a:srgbClr val="17375E"/>
                </a:solidFill>
                <a:latin typeface="Calibri"/>
                <a:cs typeface="Calibri"/>
              </a:rPr>
              <a:t>t</a:t>
            </a:r>
            <a:r>
              <a:rPr sz="1400" spc="15" dirty="0">
                <a:solidFill>
                  <a:srgbClr val="17375E"/>
                </a:solidFill>
                <a:latin typeface="Calibri"/>
                <a:cs typeface="Calibri"/>
              </a:rPr>
              <a:t> </a:t>
            </a:r>
            <a:r>
              <a:rPr sz="1400" dirty="0">
                <a:solidFill>
                  <a:srgbClr val="17375E"/>
                </a:solidFill>
                <a:latin typeface="Calibri"/>
                <a:cs typeface="Calibri"/>
              </a:rPr>
              <a:t>s</a:t>
            </a:r>
            <a:r>
              <a:rPr sz="1400" spc="-10" dirty="0">
                <a:solidFill>
                  <a:srgbClr val="17375E"/>
                </a:solidFill>
                <a:latin typeface="Calibri"/>
                <a:cs typeface="Calibri"/>
              </a:rPr>
              <a:t>c</a:t>
            </a:r>
            <a:r>
              <a:rPr sz="1400" spc="-25" dirty="0">
                <a:solidFill>
                  <a:srgbClr val="17375E"/>
                </a:solidFill>
                <a:latin typeface="Calibri"/>
                <a:cs typeface="Calibri"/>
              </a:rPr>
              <a:t>r</a:t>
            </a:r>
            <a:r>
              <a:rPr sz="1400" spc="-5" dirty="0">
                <a:solidFill>
                  <a:srgbClr val="17375E"/>
                </a:solidFill>
                <a:latin typeface="Calibri"/>
                <a:cs typeface="Calibri"/>
              </a:rPr>
              <a:t>ee</a:t>
            </a:r>
            <a:r>
              <a:rPr sz="1400" spc="-10" dirty="0">
                <a:solidFill>
                  <a:srgbClr val="17375E"/>
                </a:solidFill>
                <a:latin typeface="Calibri"/>
                <a:cs typeface="Calibri"/>
              </a:rPr>
              <a:t>n</a:t>
            </a:r>
            <a:r>
              <a:rPr sz="1400" spc="-90" dirty="0">
                <a:solidFill>
                  <a:srgbClr val="17375E"/>
                </a:solidFill>
                <a:latin typeface="Calibri"/>
                <a:cs typeface="Calibri"/>
              </a:rPr>
              <a:t>’</a:t>
            </a:r>
            <a:r>
              <a:rPr sz="1400" dirty="0">
                <a:solidFill>
                  <a:srgbClr val="17375E"/>
                </a:solidFill>
                <a:latin typeface="Calibri"/>
                <a:cs typeface="Calibri"/>
              </a:rPr>
              <a:t>s</a:t>
            </a:r>
            <a:r>
              <a:rPr sz="1400" spc="10" dirty="0">
                <a:solidFill>
                  <a:srgbClr val="17375E"/>
                </a:solidFill>
                <a:latin typeface="Calibri"/>
                <a:cs typeface="Calibri"/>
              </a:rPr>
              <a:t> </a:t>
            </a:r>
            <a:r>
              <a:rPr sz="1400" spc="-20" dirty="0">
                <a:solidFill>
                  <a:srgbClr val="17375E"/>
                </a:solidFill>
                <a:latin typeface="Calibri"/>
                <a:cs typeface="Calibri"/>
              </a:rPr>
              <a:t>c</a:t>
            </a:r>
            <a:r>
              <a:rPr sz="1400" dirty="0">
                <a:solidFill>
                  <a:srgbClr val="17375E"/>
                </a:solidFill>
                <a:latin typeface="Calibri"/>
                <a:cs typeface="Calibri"/>
              </a:rPr>
              <a:t>o</a:t>
            </a:r>
            <a:r>
              <a:rPr sz="1400" spc="-20" dirty="0">
                <a:solidFill>
                  <a:srgbClr val="17375E"/>
                </a:solidFill>
                <a:latin typeface="Calibri"/>
                <a:cs typeface="Calibri"/>
              </a:rPr>
              <a:t>n</a:t>
            </a:r>
            <a:r>
              <a:rPr sz="1400" spc="-15" dirty="0">
                <a:solidFill>
                  <a:srgbClr val="17375E"/>
                </a:solidFill>
                <a:latin typeface="Calibri"/>
                <a:cs typeface="Calibri"/>
              </a:rPr>
              <a:t>t</a:t>
            </a:r>
            <a:r>
              <a:rPr sz="1400" spc="-5" dirty="0">
                <a:solidFill>
                  <a:srgbClr val="17375E"/>
                </a:solidFill>
                <a:latin typeface="Calibri"/>
                <a:cs typeface="Calibri"/>
              </a:rPr>
              <a:t>e</a:t>
            </a:r>
            <a:r>
              <a:rPr sz="1400" spc="-20" dirty="0">
                <a:solidFill>
                  <a:srgbClr val="17375E"/>
                </a:solidFill>
                <a:latin typeface="Calibri"/>
                <a:cs typeface="Calibri"/>
              </a:rPr>
              <a:t>n</a:t>
            </a:r>
            <a:r>
              <a:rPr sz="1400" dirty="0">
                <a:solidFill>
                  <a:srgbClr val="17375E"/>
                </a:solidFill>
                <a:latin typeface="Calibri"/>
                <a:cs typeface="Calibri"/>
              </a:rPr>
              <a:t>t</a:t>
            </a:r>
            <a:r>
              <a:rPr sz="1400" spc="5" dirty="0">
                <a:solidFill>
                  <a:srgbClr val="17375E"/>
                </a:solidFill>
                <a:latin typeface="Calibri"/>
                <a:cs typeface="Calibri"/>
              </a:rPr>
              <a:t> </a:t>
            </a:r>
            <a:r>
              <a:rPr sz="1400" dirty="0">
                <a:solidFill>
                  <a:srgbClr val="17375E"/>
                </a:solidFill>
                <a:latin typeface="Calibri"/>
                <a:cs typeface="Calibri"/>
              </a:rPr>
              <a:t>a</a:t>
            </a:r>
            <a:r>
              <a:rPr sz="1400" spc="-10" dirty="0">
                <a:solidFill>
                  <a:srgbClr val="17375E"/>
                </a:solidFill>
                <a:latin typeface="Calibri"/>
                <a:cs typeface="Calibri"/>
              </a:rPr>
              <a:t>n</a:t>
            </a:r>
            <a:r>
              <a:rPr sz="1400" dirty="0">
                <a:solidFill>
                  <a:srgbClr val="17375E"/>
                </a:solidFill>
                <a:latin typeface="Calibri"/>
                <a:cs typeface="Calibri"/>
              </a:rPr>
              <a:t>d</a:t>
            </a:r>
            <a:r>
              <a:rPr sz="1400" spc="10" dirty="0">
                <a:solidFill>
                  <a:srgbClr val="17375E"/>
                </a:solidFill>
                <a:latin typeface="Calibri"/>
                <a:cs typeface="Calibri"/>
              </a:rPr>
              <a:t> </a:t>
            </a:r>
            <a:r>
              <a:rPr sz="1400" spc="-10" dirty="0">
                <a:solidFill>
                  <a:srgbClr val="17375E"/>
                </a:solidFill>
                <a:latin typeface="Calibri"/>
                <a:cs typeface="Calibri"/>
              </a:rPr>
              <a:t>n</a:t>
            </a:r>
            <a:r>
              <a:rPr sz="1400" spc="-25" dirty="0">
                <a:solidFill>
                  <a:srgbClr val="17375E"/>
                </a:solidFill>
                <a:latin typeface="Calibri"/>
                <a:cs typeface="Calibri"/>
              </a:rPr>
              <a:t>a</a:t>
            </a:r>
            <a:r>
              <a:rPr sz="1400" dirty="0">
                <a:solidFill>
                  <a:srgbClr val="17375E"/>
                </a:solidFill>
                <a:latin typeface="Calibri"/>
                <a:cs typeface="Calibri"/>
              </a:rPr>
              <a:t>vi</a:t>
            </a:r>
            <a:r>
              <a:rPr sz="1400" spc="-25" dirty="0">
                <a:solidFill>
                  <a:srgbClr val="17375E"/>
                </a:solidFill>
                <a:latin typeface="Calibri"/>
                <a:cs typeface="Calibri"/>
              </a:rPr>
              <a:t>g</a:t>
            </a:r>
            <a:r>
              <a:rPr sz="1400" spc="-15" dirty="0">
                <a:solidFill>
                  <a:srgbClr val="17375E"/>
                </a:solidFill>
                <a:latin typeface="Calibri"/>
                <a:cs typeface="Calibri"/>
              </a:rPr>
              <a:t>a</a:t>
            </a:r>
            <a:r>
              <a:rPr sz="1400" spc="-5" dirty="0">
                <a:solidFill>
                  <a:srgbClr val="17375E"/>
                </a:solidFill>
                <a:latin typeface="Calibri"/>
                <a:cs typeface="Calibri"/>
              </a:rPr>
              <a:t>t</a:t>
            </a:r>
            <a:r>
              <a:rPr sz="1400" dirty="0">
                <a:solidFill>
                  <a:srgbClr val="17375E"/>
                </a:solidFill>
                <a:latin typeface="Calibri"/>
                <a:cs typeface="Calibri"/>
              </a:rPr>
              <a:t>io</a:t>
            </a:r>
            <a:r>
              <a:rPr sz="1400" spc="-10" dirty="0">
                <a:solidFill>
                  <a:srgbClr val="17375E"/>
                </a:solidFill>
                <a:latin typeface="Calibri"/>
                <a:cs typeface="Calibri"/>
              </a:rPr>
              <a:t>n</a:t>
            </a:r>
            <a:r>
              <a:rPr sz="1400" dirty="0">
                <a:solidFill>
                  <a:srgbClr val="17375E"/>
                </a:solidFill>
                <a:latin typeface="Calibri"/>
                <a:cs typeface="Calibri"/>
              </a:rPr>
              <a:t>,</a:t>
            </a:r>
            <a:r>
              <a:rPr sz="1400" spc="15" dirty="0">
                <a:solidFill>
                  <a:srgbClr val="17375E"/>
                </a:solidFill>
                <a:latin typeface="Calibri"/>
                <a:cs typeface="Calibri"/>
              </a:rPr>
              <a:t> </a:t>
            </a:r>
            <a:r>
              <a:rPr sz="1400" dirty="0">
                <a:solidFill>
                  <a:srgbClr val="17375E"/>
                </a:solidFill>
                <a:latin typeface="Calibri"/>
                <a:cs typeface="Calibri"/>
              </a:rPr>
              <a:t>as</a:t>
            </a:r>
            <a:r>
              <a:rPr sz="1400" spc="-5" dirty="0">
                <a:solidFill>
                  <a:srgbClr val="17375E"/>
                </a:solidFill>
                <a:latin typeface="Calibri"/>
                <a:cs typeface="Calibri"/>
              </a:rPr>
              <a:t> </a:t>
            </a:r>
            <a:r>
              <a:rPr sz="1400" spc="-10" dirty="0">
                <a:solidFill>
                  <a:srgbClr val="17375E"/>
                </a:solidFill>
                <a:latin typeface="Calibri"/>
                <a:cs typeface="Calibri"/>
              </a:rPr>
              <a:t>w</a:t>
            </a:r>
            <a:r>
              <a:rPr sz="1400" spc="-5" dirty="0">
                <a:solidFill>
                  <a:srgbClr val="17375E"/>
                </a:solidFill>
                <a:latin typeface="Calibri"/>
                <a:cs typeface="Calibri"/>
              </a:rPr>
              <a:t>e</a:t>
            </a:r>
            <a:r>
              <a:rPr sz="1400" dirty="0">
                <a:solidFill>
                  <a:srgbClr val="17375E"/>
                </a:solidFill>
                <a:latin typeface="Calibri"/>
                <a:cs typeface="Calibri"/>
              </a:rPr>
              <a:t>ll</a:t>
            </a:r>
            <a:r>
              <a:rPr sz="1400" spc="-5" dirty="0">
                <a:solidFill>
                  <a:srgbClr val="17375E"/>
                </a:solidFill>
                <a:latin typeface="Calibri"/>
                <a:cs typeface="Calibri"/>
              </a:rPr>
              <a:t> </a:t>
            </a:r>
            <a:r>
              <a:rPr sz="1400" dirty="0">
                <a:solidFill>
                  <a:srgbClr val="17375E"/>
                </a:solidFill>
                <a:latin typeface="Calibri"/>
                <a:cs typeface="Calibri"/>
              </a:rPr>
              <a:t>as o</a:t>
            </a:r>
            <a:r>
              <a:rPr sz="1400" spc="-15" dirty="0">
                <a:solidFill>
                  <a:srgbClr val="17375E"/>
                </a:solidFill>
                <a:latin typeface="Calibri"/>
                <a:cs typeface="Calibri"/>
              </a:rPr>
              <a:t>v</a:t>
            </a:r>
            <a:r>
              <a:rPr sz="1400" spc="-5" dirty="0">
                <a:solidFill>
                  <a:srgbClr val="17375E"/>
                </a:solidFill>
                <a:latin typeface="Calibri"/>
                <a:cs typeface="Calibri"/>
              </a:rPr>
              <a:t>e</a:t>
            </a:r>
            <a:r>
              <a:rPr sz="1400" spc="-25" dirty="0">
                <a:solidFill>
                  <a:srgbClr val="17375E"/>
                </a:solidFill>
                <a:latin typeface="Calibri"/>
                <a:cs typeface="Calibri"/>
              </a:rPr>
              <a:t>r</a:t>
            </a:r>
            <a:r>
              <a:rPr sz="1400" dirty="0">
                <a:solidFill>
                  <a:srgbClr val="17375E"/>
                </a:solidFill>
                <a:latin typeface="Calibri"/>
                <a:cs typeface="Calibri"/>
              </a:rPr>
              <a:t>all</a:t>
            </a:r>
            <a:r>
              <a:rPr sz="1400" spc="-30" dirty="0">
                <a:solidFill>
                  <a:srgbClr val="17375E"/>
                </a:solidFill>
                <a:latin typeface="Calibri"/>
                <a:cs typeface="Calibri"/>
              </a:rPr>
              <a:t> </a:t>
            </a:r>
            <a:r>
              <a:rPr sz="1400" spc="-25" dirty="0">
                <a:solidFill>
                  <a:srgbClr val="17375E"/>
                </a:solidFill>
                <a:latin typeface="Calibri"/>
                <a:cs typeface="Calibri"/>
              </a:rPr>
              <a:t>s</a:t>
            </a:r>
            <a:r>
              <a:rPr sz="1400" spc="-15" dirty="0">
                <a:solidFill>
                  <a:srgbClr val="17375E"/>
                </a:solidFill>
                <a:latin typeface="Calibri"/>
                <a:cs typeface="Calibri"/>
              </a:rPr>
              <a:t>y</a:t>
            </a:r>
            <a:r>
              <a:rPr sz="1400" spc="-10" dirty="0">
                <a:solidFill>
                  <a:srgbClr val="17375E"/>
                </a:solidFill>
                <a:latin typeface="Calibri"/>
                <a:cs typeface="Calibri"/>
              </a:rPr>
              <a:t>s</a:t>
            </a:r>
            <a:r>
              <a:rPr sz="1400" spc="-15" dirty="0">
                <a:solidFill>
                  <a:srgbClr val="17375E"/>
                </a:solidFill>
                <a:latin typeface="Calibri"/>
                <a:cs typeface="Calibri"/>
              </a:rPr>
              <a:t>t</a:t>
            </a:r>
            <a:r>
              <a:rPr sz="1400" spc="-5" dirty="0">
                <a:solidFill>
                  <a:srgbClr val="17375E"/>
                </a:solidFill>
                <a:latin typeface="Calibri"/>
                <a:cs typeface="Calibri"/>
              </a:rPr>
              <a:t>e</a:t>
            </a:r>
            <a:r>
              <a:rPr sz="1400" dirty="0">
                <a:solidFill>
                  <a:srgbClr val="17375E"/>
                </a:solidFill>
                <a:latin typeface="Calibri"/>
                <a:cs typeface="Calibri"/>
              </a:rPr>
              <a:t>m</a:t>
            </a:r>
            <a:r>
              <a:rPr sz="1400" spc="-10" dirty="0">
                <a:solidFill>
                  <a:srgbClr val="17375E"/>
                </a:solidFill>
                <a:latin typeface="Calibri"/>
                <a:cs typeface="Calibri"/>
              </a:rPr>
              <a:t> </a:t>
            </a:r>
            <a:r>
              <a:rPr sz="1400" spc="-35" dirty="0">
                <a:solidFill>
                  <a:srgbClr val="17375E"/>
                </a:solidFill>
                <a:latin typeface="Calibri"/>
                <a:cs typeface="Calibri"/>
              </a:rPr>
              <a:t>f</a:t>
            </a:r>
            <a:r>
              <a:rPr sz="1400" spc="-5" dirty="0">
                <a:solidFill>
                  <a:srgbClr val="17375E"/>
                </a:solidFill>
                <a:latin typeface="Calibri"/>
                <a:cs typeface="Calibri"/>
              </a:rPr>
              <a:t>e</a:t>
            </a:r>
            <a:r>
              <a:rPr sz="1400" spc="-15" dirty="0">
                <a:solidFill>
                  <a:srgbClr val="17375E"/>
                </a:solidFill>
                <a:latin typeface="Calibri"/>
                <a:cs typeface="Calibri"/>
              </a:rPr>
              <a:t>a</a:t>
            </a:r>
            <a:r>
              <a:rPr sz="1400" spc="-5" dirty="0">
                <a:solidFill>
                  <a:srgbClr val="17375E"/>
                </a:solidFill>
                <a:latin typeface="Calibri"/>
                <a:cs typeface="Calibri"/>
              </a:rPr>
              <a:t>t</a:t>
            </a:r>
            <a:r>
              <a:rPr sz="1400" spc="-10" dirty="0">
                <a:solidFill>
                  <a:srgbClr val="17375E"/>
                </a:solidFill>
                <a:latin typeface="Calibri"/>
                <a:cs typeface="Calibri"/>
              </a:rPr>
              <a:t>u</a:t>
            </a:r>
            <a:r>
              <a:rPr sz="1400" spc="-25" dirty="0">
                <a:solidFill>
                  <a:srgbClr val="17375E"/>
                </a:solidFill>
                <a:latin typeface="Calibri"/>
                <a:cs typeface="Calibri"/>
              </a:rPr>
              <a:t>r</a:t>
            </a:r>
            <a:r>
              <a:rPr sz="1400" spc="-5" dirty="0">
                <a:solidFill>
                  <a:srgbClr val="17375E"/>
                </a:solidFill>
                <a:latin typeface="Calibri"/>
                <a:cs typeface="Calibri"/>
              </a:rPr>
              <a:t>e</a:t>
            </a:r>
            <a:r>
              <a:rPr sz="1400" dirty="0">
                <a:solidFill>
                  <a:srgbClr val="17375E"/>
                </a:solidFill>
                <a:latin typeface="Calibri"/>
                <a:cs typeface="Calibri"/>
              </a:rPr>
              <a:t>s.</a:t>
            </a:r>
            <a:endParaRPr sz="1400" dirty="0">
              <a:latin typeface="Calibri"/>
              <a:cs typeface="Calibri"/>
            </a:endParaRPr>
          </a:p>
          <a:p>
            <a:pPr marR="1651635" algn="r">
              <a:lnSpc>
                <a:spcPct val="100000"/>
              </a:lnSpc>
              <a:spcBef>
                <a:spcPts val="900"/>
              </a:spcBef>
            </a:pPr>
            <a:r>
              <a:rPr sz="1400" b="1" dirty="0">
                <a:solidFill>
                  <a:srgbClr val="17375E"/>
                </a:solidFill>
                <a:latin typeface="Calibri"/>
                <a:cs typeface="Calibri"/>
              </a:rPr>
              <a:t>1</a:t>
            </a:r>
            <a:endParaRPr sz="1400" dirty="0">
              <a:latin typeface="Calibri"/>
              <a:cs typeface="Calibri"/>
            </a:endParaRPr>
          </a:p>
        </p:txBody>
      </p:sp>
      <p:sp>
        <p:nvSpPr>
          <p:cNvPr id="20" name="object 20"/>
          <p:cNvSpPr txBox="1"/>
          <p:nvPr/>
        </p:nvSpPr>
        <p:spPr>
          <a:xfrm>
            <a:off x="231140" y="5704204"/>
            <a:ext cx="116205" cy="203835"/>
          </a:xfrm>
          <a:prstGeom prst="rect">
            <a:avLst/>
          </a:prstGeom>
        </p:spPr>
        <p:txBody>
          <a:bodyPr vert="horz" wrap="square" lIns="0" tIns="0" rIns="0" bIns="0" rtlCol="0">
            <a:spAutoFit/>
          </a:bodyPr>
          <a:lstStyle/>
          <a:p>
            <a:pPr marL="12700">
              <a:lnSpc>
                <a:spcPct val="100000"/>
              </a:lnSpc>
            </a:pPr>
            <a:r>
              <a:rPr sz="1400" b="1" dirty="0">
                <a:solidFill>
                  <a:srgbClr val="17375E"/>
                </a:solidFill>
                <a:latin typeface="Calibri"/>
                <a:cs typeface="Calibri"/>
              </a:rPr>
              <a:t>2</a:t>
            </a:r>
            <a:endParaRPr sz="1400">
              <a:latin typeface="Calibri"/>
              <a:cs typeface="Calibri"/>
            </a:endParaRPr>
          </a:p>
        </p:txBody>
      </p:sp>
      <p:sp>
        <p:nvSpPr>
          <p:cNvPr id="21" name="object 21"/>
          <p:cNvSpPr/>
          <p:nvPr/>
        </p:nvSpPr>
        <p:spPr>
          <a:xfrm>
            <a:off x="8369300" y="5410200"/>
            <a:ext cx="393700" cy="0"/>
          </a:xfrm>
          <a:custGeom>
            <a:avLst/>
            <a:gdLst/>
            <a:ahLst/>
            <a:cxnLst/>
            <a:rect l="l" t="t" r="r" b="b"/>
            <a:pathLst>
              <a:path w="393700">
                <a:moveTo>
                  <a:pt x="393700" y="0"/>
                </a:moveTo>
                <a:lnTo>
                  <a:pt x="0" y="0"/>
                </a:lnTo>
              </a:path>
            </a:pathLst>
          </a:custGeom>
          <a:ln w="25400">
            <a:solidFill>
              <a:srgbClr val="000000"/>
            </a:solidFill>
          </a:ln>
        </p:spPr>
        <p:txBody>
          <a:bodyPr wrap="square" lIns="0" tIns="0" rIns="0" bIns="0" rtlCol="0"/>
          <a:lstStyle/>
          <a:p>
            <a:endParaRPr/>
          </a:p>
        </p:txBody>
      </p:sp>
      <p:sp>
        <p:nvSpPr>
          <p:cNvPr id="22" name="object 22"/>
          <p:cNvSpPr/>
          <p:nvPr/>
        </p:nvSpPr>
        <p:spPr>
          <a:xfrm>
            <a:off x="8305802" y="5346696"/>
            <a:ext cx="76200" cy="127000"/>
          </a:xfrm>
          <a:custGeom>
            <a:avLst/>
            <a:gdLst/>
            <a:ahLst/>
            <a:cxnLst/>
            <a:rect l="l" t="t" r="r" b="b"/>
            <a:pathLst>
              <a:path w="76200" h="127000">
                <a:moveTo>
                  <a:pt x="76200" y="0"/>
                </a:moveTo>
                <a:lnTo>
                  <a:pt x="0" y="63499"/>
                </a:lnTo>
                <a:lnTo>
                  <a:pt x="76200" y="126999"/>
                </a:lnTo>
                <a:lnTo>
                  <a:pt x="76200" y="0"/>
                </a:lnTo>
                <a:close/>
              </a:path>
            </a:pathLst>
          </a:custGeom>
          <a:solidFill>
            <a:srgbClr val="000000"/>
          </a:solidFill>
        </p:spPr>
        <p:txBody>
          <a:bodyPr wrap="square" lIns="0" tIns="0" rIns="0" bIns="0" rtlCol="0"/>
          <a:lstStyle/>
          <a:p>
            <a:endParaRPr/>
          </a:p>
        </p:txBody>
      </p:sp>
      <p:sp>
        <p:nvSpPr>
          <p:cNvPr id="23" name="object 23"/>
          <p:cNvSpPr txBox="1"/>
          <p:nvPr/>
        </p:nvSpPr>
        <p:spPr>
          <a:xfrm>
            <a:off x="8765540" y="5018404"/>
            <a:ext cx="116205" cy="1042035"/>
          </a:xfrm>
          <a:prstGeom prst="rect">
            <a:avLst/>
          </a:prstGeom>
        </p:spPr>
        <p:txBody>
          <a:bodyPr vert="horz" wrap="square" lIns="0" tIns="0" rIns="0" bIns="0" rtlCol="0">
            <a:spAutoFit/>
          </a:bodyPr>
          <a:lstStyle/>
          <a:p>
            <a:pPr marL="12700">
              <a:lnSpc>
                <a:spcPct val="100000"/>
              </a:lnSpc>
            </a:pPr>
            <a:r>
              <a:rPr sz="1400" b="1" dirty="0">
                <a:solidFill>
                  <a:srgbClr val="17375E"/>
                </a:solidFill>
                <a:latin typeface="Calibri"/>
                <a:cs typeface="Calibri"/>
              </a:rPr>
              <a:t>3</a:t>
            </a:r>
            <a:endParaRPr sz="1400">
              <a:latin typeface="Calibri"/>
              <a:cs typeface="Calibri"/>
            </a:endParaRPr>
          </a:p>
          <a:p>
            <a:pPr marL="12700">
              <a:lnSpc>
                <a:spcPct val="100000"/>
              </a:lnSpc>
              <a:spcBef>
                <a:spcPts val="720"/>
              </a:spcBef>
            </a:pPr>
            <a:r>
              <a:rPr sz="1400" b="1" dirty="0">
                <a:solidFill>
                  <a:srgbClr val="17375E"/>
                </a:solidFill>
                <a:latin typeface="Calibri"/>
                <a:cs typeface="Calibri"/>
              </a:rPr>
              <a:t>4</a:t>
            </a:r>
            <a:endParaRPr sz="1400">
              <a:latin typeface="Calibri"/>
              <a:cs typeface="Calibri"/>
            </a:endParaRPr>
          </a:p>
          <a:p>
            <a:pPr marL="12700">
              <a:lnSpc>
                <a:spcPct val="100000"/>
              </a:lnSpc>
              <a:spcBef>
                <a:spcPts val="120"/>
              </a:spcBef>
            </a:pPr>
            <a:r>
              <a:rPr sz="1400" b="1" dirty="0">
                <a:solidFill>
                  <a:srgbClr val="17375E"/>
                </a:solidFill>
                <a:latin typeface="Calibri"/>
                <a:cs typeface="Calibri"/>
              </a:rPr>
              <a:t>5</a:t>
            </a:r>
            <a:endParaRPr sz="1400">
              <a:latin typeface="Calibri"/>
              <a:cs typeface="Calibri"/>
            </a:endParaRPr>
          </a:p>
          <a:p>
            <a:pPr marL="12700">
              <a:lnSpc>
                <a:spcPct val="100000"/>
              </a:lnSpc>
              <a:spcBef>
                <a:spcPts val="720"/>
              </a:spcBef>
            </a:pPr>
            <a:r>
              <a:rPr sz="1400" b="1" dirty="0">
                <a:solidFill>
                  <a:srgbClr val="17375E"/>
                </a:solidFill>
                <a:latin typeface="Calibri"/>
                <a:cs typeface="Calibri"/>
              </a:rPr>
              <a:t>6</a:t>
            </a:r>
            <a:endParaRPr sz="1400">
              <a:latin typeface="Calibri"/>
              <a:cs typeface="Calibri"/>
            </a:endParaRPr>
          </a:p>
        </p:txBody>
      </p:sp>
      <p:sp>
        <p:nvSpPr>
          <p:cNvPr id="24" name="object 24"/>
          <p:cNvSpPr txBox="1">
            <a:spLocks noGrp="1"/>
          </p:cNvSpPr>
          <p:nvPr>
            <p:ph type="ftr" sz="quarter" idx="5"/>
          </p:nvPr>
        </p:nvSpPr>
        <p:spPr>
          <a:xfrm>
            <a:off x="3244754" y="6372288"/>
            <a:ext cx="2653665" cy="369332"/>
          </a:xfrm>
          <a:prstGeom prst="rect">
            <a:avLst/>
          </a:prstGeom>
        </p:spPr>
        <p:txBody>
          <a:bodyPr vert="horz" wrap="square" lIns="0" tIns="0" rIns="0" bIns="0" rtlCol="0">
            <a:spAutoFit/>
          </a:bodyPr>
          <a:lstStyle/>
          <a:p>
            <a:pPr algn="ctr">
              <a:lnSpc>
                <a:spcPct val="100000"/>
              </a:lnSpc>
            </a:pPr>
            <a:r>
              <a:rPr spc="-5" dirty="0"/>
              <a:t>C</a:t>
            </a:r>
            <a:r>
              <a:rPr dirty="0"/>
              <a:t>o</a:t>
            </a:r>
            <a:r>
              <a:rPr spc="5" dirty="0"/>
              <a:t>p</a:t>
            </a:r>
            <a:r>
              <a:rPr spc="-15" dirty="0"/>
              <a:t>y</a:t>
            </a:r>
            <a:r>
              <a:rPr spc="-5" dirty="0"/>
              <a:t>r</a:t>
            </a:r>
            <a:r>
              <a:rPr dirty="0"/>
              <a:t>i</a:t>
            </a:r>
            <a:r>
              <a:rPr spc="-15" dirty="0"/>
              <a:t>g</a:t>
            </a:r>
            <a:r>
              <a:rPr spc="-10" dirty="0"/>
              <a:t>h</a:t>
            </a:r>
            <a:r>
              <a:rPr spc="-5" dirty="0"/>
              <a:t>t</a:t>
            </a:r>
            <a:r>
              <a:rPr spc="-50" dirty="0"/>
              <a:t> </a:t>
            </a:r>
            <a:r>
              <a:rPr dirty="0"/>
              <a:t>©</a:t>
            </a:r>
            <a:r>
              <a:rPr spc="-5" dirty="0"/>
              <a:t> </a:t>
            </a:r>
            <a:r>
              <a:rPr lang="en-US" spc="-10" dirty="0"/>
              <a:t>2018</a:t>
            </a:r>
            <a:r>
              <a:rPr spc="20" dirty="0"/>
              <a:t> </a:t>
            </a:r>
            <a:r>
              <a:rPr spc="-105" dirty="0"/>
              <a:t>T</a:t>
            </a:r>
            <a:r>
              <a:rPr spc="-20" dirty="0"/>
              <a:t>e</a:t>
            </a:r>
            <a:r>
              <a:rPr spc="-30" dirty="0"/>
              <a:t>x</a:t>
            </a:r>
            <a:r>
              <a:rPr dirty="0"/>
              <a:t>as </a:t>
            </a:r>
            <a:r>
              <a:rPr spc="-10" dirty="0"/>
              <a:t>E</a:t>
            </a:r>
            <a:r>
              <a:rPr spc="5" dirty="0"/>
              <a:t>du</a:t>
            </a:r>
            <a:r>
              <a:rPr spc="-25" dirty="0"/>
              <a:t>c</a:t>
            </a:r>
            <a:r>
              <a:rPr spc="-15" dirty="0"/>
              <a:t>a</a:t>
            </a:r>
            <a:r>
              <a:rPr dirty="0"/>
              <a:t>tion</a:t>
            </a:r>
            <a:r>
              <a:rPr spc="-30" dirty="0"/>
              <a:t> </a:t>
            </a:r>
            <a:r>
              <a:rPr spc="-10" dirty="0"/>
              <a:t>A</a:t>
            </a:r>
            <a:r>
              <a:rPr spc="-25" dirty="0"/>
              <a:t>g</a:t>
            </a:r>
            <a:r>
              <a:rPr spc="-10" dirty="0"/>
              <a:t>e</a:t>
            </a:r>
            <a:r>
              <a:rPr spc="5" dirty="0"/>
              <a:t>n</a:t>
            </a:r>
            <a:r>
              <a:rPr spc="-10" dirty="0"/>
              <a:t>c</a:t>
            </a:r>
            <a:r>
              <a:rPr spc="-100" dirty="0"/>
              <a:t>y</a:t>
            </a:r>
            <a:r>
              <a:rPr dirty="0"/>
              <a:t>.</a:t>
            </a:r>
          </a:p>
          <a:p>
            <a:pPr algn="ctr">
              <a:lnSpc>
                <a:spcPct val="100000"/>
              </a:lnSpc>
            </a:pPr>
            <a:r>
              <a:rPr dirty="0"/>
              <a:t>All</a:t>
            </a:r>
            <a:r>
              <a:rPr spc="-10" dirty="0"/>
              <a:t> </a:t>
            </a:r>
            <a:r>
              <a:rPr spc="-5" dirty="0"/>
              <a:t>ri</a:t>
            </a:r>
            <a:r>
              <a:rPr spc="-15" dirty="0"/>
              <a:t>g</a:t>
            </a:r>
            <a:r>
              <a:rPr spc="-10" dirty="0"/>
              <a:t>h</a:t>
            </a:r>
            <a:r>
              <a:rPr dirty="0"/>
              <a:t>ts</a:t>
            </a:r>
            <a:r>
              <a:rPr spc="-25" dirty="0"/>
              <a:t> </a:t>
            </a:r>
            <a:r>
              <a:rPr spc="-20" dirty="0"/>
              <a:t>r</a:t>
            </a:r>
            <a:r>
              <a:rPr spc="-10" dirty="0"/>
              <a:t>e</a:t>
            </a:r>
            <a:r>
              <a:rPr spc="-5" dirty="0"/>
              <a:t>s</a:t>
            </a:r>
            <a:r>
              <a:rPr spc="-10" dirty="0"/>
              <a:t>e</a:t>
            </a:r>
            <a:r>
              <a:rPr spc="0" dirty="0"/>
              <a:t>r</a:t>
            </a:r>
            <a:r>
              <a:rPr spc="-25" dirty="0"/>
              <a:t>v</a:t>
            </a:r>
            <a:r>
              <a:rPr spc="-10" dirty="0"/>
              <a:t>e</a:t>
            </a:r>
            <a:r>
              <a:rPr spc="5" dirty="0"/>
              <a:t>d</a:t>
            </a:r>
            <a:r>
              <a:rPr dirty="0"/>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71450" rIns="0" bIns="0" rtlCol="0">
            <a:spAutoFit/>
          </a:bodyPr>
          <a:lstStyle/>
          <a:p>
            <a:pPr marL="1327785">
              <a:lnSpc>
                <a:spcPct val="100000"/>
              </a:lnSpc>
            </a:pPr>
            <a:r>
              <a:rPr spc="-30" dirty="0"/>
              <a:t>H</a:t>
            </a:r>
            <a:r>
              <a:rPr spc="-20" dirty="0"/>
              <a:t>e</a:t>
            </a:r>
            <a:r>
              <a:rPr spc="-10" dirty="0"/>
              <a:t>l</a:t>
            </a:r>
            <a:r>
              <a:rPr spc="-40" dirty="0"/>
              <a:t>p</a:t>
            </a:r>
            <a:r>
              <a:rPr spc="-15" dirty="0"/>
              <a:t>f</a:t>
            </a:r>
            <a:r>
              <a:rPr spc="-30" dirty="0"/>
              <a:t>u</a:t>
            </a:r>
            <a:r>
              <a:rPr dirty="0"/>
              <a:t>l</a:t>
            </a:r>
            <a:r>
              <a:rPr spc="-25" dirty="0"/>
              <a:t> </a:t>
            </a:r>
            <a:r>
              <a:rPr spc="-190" dirty="0"/>
              <a:t>W</a:t>
            </a:r>
            <a:r>
              <a:rPr spc="-25" dirty="0"/>
              <a:t>eb</a:t>
            </a:r>
            <a:r>
              <a:rPr spc="5" dirty="0"/>
              <a:t> </a:t>
            </a:r>
            <a:r>
              <a:rPr spc="-25" dirty="0"/>
              <a:t>and</a:t>
            </a:r>
            <a:r>
              <a:rPr spc="-20" dirty="0"/>
              <a:t> </a:t>
            </a:r>
            <a:r>
              <a:rPr spc="-25" dirty="0"/>
              <a:t>Ema</a:t>
            </a:r>
            <a:r>
              <a:rPr spc="-10" dirty="0"/>
              <a:t>i</a:t>
            </a:r>
            <a:r>
              <a:rPr dirty="0"/>
              <a:t>l</a:t>
            </a:r>
            <a:r>
              <a:rPr spc="-10" dirty="0"/>
              <a:t> </a:t>
            </a:r>
            <a:r>
              <a:rPr spc="-20" dirty="0"/>
              <a:t>A</a:t>
            </a:r>
            <a:r>
              <a:rPr spc="-30" dirty="0"/>
              <a:t>d</a:t>
            </a:r>
            <a:r>
              <a:rPr spc="-25" dirty="0"/>
              <a:t>d</a:t>
            </a:r>
            <a:r>
              <a:rPr spc="-70" dirty="0"/>
              <a:t>r</a:t>
            </a:r>
            <a:r>
              <a:rPr spc="-20" dirty="0"/>
              <a:t>e</a:t>
            </a:r>
            <a:r>
              <a:rPr spc="-25" dirty="0"/>
              <a:t>ss</a:t>
            </a:r>
            <a:r>
              <a:rPr spc="-20" dirty="0"/>
              <a:t>es</a:t>
            </a:r>
          </a:p>
        </p:txBody>
      </p:sp>
      <p:sp>
        <p:nvSpPr>
          <p:cNvPr id="3" name="object 3"/>
          <p:cNvSpPr txBox="1"/>
          <p:nvPr/>
        </p:nvSpPr>
        <p:spPr>
          <a:xfrm>
            <a:off x="709760" y="1458530"/>
            <a:ext cx="8201025" cy="4973156"/>
          </a:xfrm>
          <a:prstGeom prst="rect">
            <a:avLst/>
          </a:prstGeom>
        </p:spPr>
        <p:txBody>
          <a:bodyPr vert="horz" wrap="square" lIns="0" tIns="0" rIns="0" bIns="0" rtlCol="0">
            <a:spAutoFit/>
          </a:bodyPr>
          <a:lstStyle/>
          <a:p>
            <a:pPr marL="355600" indent="-342900">
              <a:lnSpc>
                <a:spcPct val="100000"/>
              </a:lnSpc>
              <a:buClr>
                <a:srgbClr val="17375E"/>
              </a:buClr>
              <a:buFont typeface="Arial"/>
              <a:buChar char="•"/>
              <a:tabLst>
                <a:tab pos="355600" algn="l"/>
              </a:tabLst>
            </a:pPr>
            <a:r>
              <a:rPr sz="1500" b="1" spc="-15" dirty="0">
                <a:solidFill>
                  <a:srgbClr val="17375E"/>
                </a:solidFill>
                <a:latin typeface="New Sans Serif"/>
                <a:cs typeface="Calibri"/>
              </a:rPr>
              <a:t>T</a:t>
            </a:r>
            <a:r>
              <a:rPr sz="1500" b="1" spc="-35" dirty="0">
                <a:solidFill>
                  <a:srgbClr val="17375E"/>
                </a:solidFill>
                <a:latin typeface="New Sans Serif"/>
                <a:cs typeface="Calibri"/>
              </a:rPr>
              <a:t>E</a:t>
            </a:r>
            <a:r>
              <a:rPr sz="1500" b="1" spc="-10" dirty="0">
                <a:solidFill>
                  <a:srgbClr val="17375E"/>
                </a:solidFill>
                <a:latin typeface="New Sans Serif"/>
                <a:cs typeface="Calibri"/>
              </a:rPr>
              <a:t>A</a:t>
            </a:r>
            <a:r>
              <a:rPr lang="en-US" sz="1500" b="1" spc="-10" dirty="0">
                <a:solidFill>
                  <a:srgbClr val="17375E"/>
                </a:solidFill>
                <a:latin typeface="New Sans Serif"/>
                <a:cs typeface="Calibri"/>
              </a:rPr>
              <a:t>L</a:t>
            </a:r>
            <a:r>
              <a:rPr sz="1500" b="1" spc="-15" dirty="0">
                <a:solidFill>
                  <a:srgbClr val="17375E"/>
                </a:solidFill>
                <a:latin typeface="New Sans Serif"/>
                <a:cs typeface="Calibri"/>
              </a:rPr>
              <a:t> </a:t>
            </a:r>
            <a:r>
              <a:rPr sz="1500" b="1" spc="-10" dirty="0">
                <a:solidFill>
                  <a:srgbClr val="17375E"/>
                </a:solidFill>
                <a:latin typeface="New Sans Serif"/>
                <a:cs typeface="Calibri"/>
              </a:rPr>
              <a:t>lo</a:t>
            </a:r>
            <a:r>
              <a:rPr sz="1500" b="1" spc="-35" dirty="0">
                <a:solidFill>
                  <a:srgbClr val="17375E"/>
                </a:solidFill>
                <a:latin typeface="New Sans Serif"/>
                <a:cs typeface="Calibri"/>
              </a:rPr>
              <a:t>g</a:t>
            </a:r>
            <a:r>
              <a:rPr lang="en-US" sz="1500" b="1" spc="-35" dirty="0">
                <a:solidFill>
                  <a:srgbClr val="17375E"/>
                </a:solidFill>
                <a:latin typeface="New Sans Serif"/>
                <a:cs typeface="Calibri"/>
              </a:rPr>
              <a:t>i</a:t>
            </a:r>
            <a:r>
              <a:rPr sz="1500" b="1" spc="-15" dirty="0">
                <a:solidFill>
                  <a:srgbClr val="17375E"/>
                </a:solidFill>
                <a:latin typeface="New Sans Serif"/>
                <a:cs typeface="Calibri"/>
              </a:rPr>
              <a:t>n</a:t>
            </a:r>
            <a:r>
              <a:rPr sz="1500" b="1" spc="5" dirty="0">
                <a:solidFill>
                  <a:srgbClr val="17375E"/>
                </a:solidFill>
                <a:latin typeface="New Sans Serif"/>
                <a:cs typeface="Calibri"/>
              </a:rPr>
              <a:t> </a:t>
            </a:r>
            <a:r>
              <a:rPr sz="1500" b="1" spc="-10" dirty="0">
                <a:solidFill>
                  <a:srgbClr val="17375E"/>
                </a:solidFill>
                <a:latin typeface="New Sans Serif"/>
                <a:cs typeface="Calibri"/>
              </a:rPr>
              <a:t>pa</a:t>
            </a:r>
            <a:r>
              <a:rPr sz="1500" b="1" spc="-35" dirty="0">
                <a:solidFill>
                  <a:srgbClr val="17375E"/>
                </a:solidFill>
                <a:latin typeface="New Sans Serif"/>
                <a:cs typeface="Calibri"/>
              </a:rPr>
              <a:t>g</a:t>
            </a:r>
            <a:r>
              <a:rPr sz="1500" b="1" spc="-10" dirty="0">
                <a:solidFill>
                  <a:srgbClr val="17375E"/>
                </a:solidFill>
                <a:latin typeface="New Sans Serif"/>
                <a:cs typeface="Calibri"/>
              </a:rPr>
              <a:t>e:</a:t>
            </a:r>
            <a:r>
              <a:rPr sz="1500" b="1" spc="20" dirty="0">
                <a:solidFill>
                  <a:srgbClr val="17375E"/>
                </a:solidFill>
                <a:latin typeface="New Sans Serif"/>
                <a:cs typeface="Calibri"/>
              </a:rPr>
              <a:t> </a:t>
            </a:r>
            <a:endParaRPr lang="en-US" sz="1500" b="1" spc="20" dirty="0">
              <a:solidFill>
                <a:srgbClr val="17375E"/>
              </a:solidFill>
              <a:latin typeface="New Sans Serif"/>
              <a:cs typeface="Calibri"/>
            </a:endParaRPr>
          </a:p>
          <a:p>
            <a:pPr marL="469900" lvl="1">
              <a:lnSpc>
                <a:spcPts val="2050"/>
              </a:lnSpc>
              <a:buClr>
                <a:srgbClr val="17375E"/>
              </a:buClr>
              <a:tabLst>
                <a:tab pos="355600" algn="l"/>
              </a:tabLst>
            </a:pPr>
            <a:r>
              <a:rPr lang="en-US" sz="1500" dirty="0">
                <a:latin typeface="New Sans Serif"/>
                <a:cs typeface="Times New Roman"/>
                <a:hlinkClick r:id="rId3"/>
              </a:rPr>
              <a:t>https://tealprod.tea.state.tx.us/</a:t>
            </a:r>
            <a:endParaRPr lang="en-US" sz="1500" dirty="0">
              <a:latin typeface="New Sans Serif"/>
              <a:cs typeface="Times New Roman"/>
            </a:endParaRPr>
          </a:p>
          <a:p>
            <a:pPr marL="12700">
              <a:lnSpc>
                <a:spcPct val="100000"/>
              </a:lnSpc>
              <a:buClr>
                <a:srgbClr val="17375E"/>
              </a:buClr>
              <a:tabLst>
                <a:tab pos="355600" algn="l"/>
              </a:tabLst>
            </a:pPr>
            <a:endParaRPr sz="1500" dirty="0">
              <a:latin typeface="New Sans Serif"/>
              <a:cs typeface="Calibri"/>
            </a:endParaRPr>
          </a:p>
          <a:p>
            <a:pPr marL="355600" indent="-342900">
              <a:lnSpc>
                <a:spcPts val="2050"/>
              </a:lnSpc>
              <a:buClr>
                <a:srgbClr val="17375E"/>
              </a:buClr>
              <a:buFont typeface="Arial"/>
              <a:buChar char="•"/>
              <a:tabLst>
                <a:tab pos="355600" algn="l"/>
              </a:tabLst>
            </a:pPr>
            <a:r>
              <a:rPr sz="1500" b="1" spc="-15" dirty="0">
                <a:solidFill>
                  <a:srgbClr val="17375E"/>
                </a:solidFill>
                <a:latin typeface="New Sans Serif"/>
                <a:cs typeface="Calibri"/>
              </a:rPr>
              <a:t>T</a:t>
            </a:r>
            <a:r>
              <a:rPr sz="1500" b="1" spc="-35" dirty="0">
                <a:solidFill>
                  <a:srgbClr val="17375E"/>
                </a:solidFill>
                <a:latin typeface="New Sans Serif"/>
                <a:cs typeface="Calibri"/>
              </a:rPr>
              <a:t>E</a:t>
            </a:r>
            <a:r>
              <a:rPr sz="1500" b="1" spc="-10" dirty="0">
                <a:solidFill>
                  <a:srgbClr val="17375E"/>
                </a:solidFill>
                <a:latin typeface="New Sans Serif"/>
                <a:cs typeface="Calibri"/>
              </a:rPr>
              <a:t>A</a:t>
            </a:r>
            <a:r>
              <a:rPr lang="en-US" sz="1500" b="1" spc="-10" dirty="0">
                <a:solidFill>
                  <a:srgbClr val="17375E"/>
                </a:solidFill>
                <a:latin typeface="New Sans Serif"/>
                <a:cs typeface="Calibri"/>
              </a:rPr>
              <a:t>L</a:t>
            </a:r>
            <a:r>
              <a:rPr sz="1500" b="1" spc="-15" dirty="0">
                <a:solidFill>
                  <a:srgbClr val="17375E"/>
                </a:solidFill>
                <a:latin typeface="New Sans Serif"/>
                <a:cs typeface="Calibri"/>
              </a:rPr>
              <a:t> </a:t>
            </a:r>
            <a:r>
              <a:rPr sz="1500" b="1" spc="-10" dirty="0">
                <a:solidFill>
                  <a:srgbClr val="17375E"/>
                </a:solidFill>
                <a:latin typeface="New Sans Serif"/>
                <a:cs typeface="Calibri"/>
              </a:rPr>
              <a:t>-</a:t>
            </a:r>
            <a:r>
              <a:rPr sz="1500" b="1" spc="-5" dirty="0">
                <a:solidFill>
                  <a:srgbClr val="17375E"/>
                </a:solidFill>
                <a:latin typeface="New Sans Serif"/>
                <a:cs typeface="Calibri"/>
              </a:rPr>
              <a:t> </a:t>
            </a:r>
            <a:r>
              <a:rPr sz="1500" b="1" spc="-40" dirty="0">
                <a:solidFill>
                  <a:srgbClr val="17375E"/>
                </a:solidFill>
                <a:latin typeface="New Sans Serif"/>
                <a:cs typeface="Calibri"/>
              </a:rPr>
              <a:t>R</a:t>
            </a:r>
            <a:r>
              <a:rPr sz="1500" b="1" spc="-10" dirty="0">
                <a:solidFill>
                  <a:srgbClr val="17375E"/>
                </a:solidFill>
                <a:latin typeface="New Sans Serif"/>
                <a:cs typeface="Calibri"/>
              </a:rPr>
              <a:t>eque</a:t>
            </a:r>
            <a:r>
              <a:rPr sz="1500" b="1" spc="-35" dirty="0">
                <a:solidFill>
                  <a:srgbClr val="17375E"/>
                </a:solidFill>
                <a:latin typeface="New Sans Serif"/>
                <a:cs typeface="Calibri"/>
              </a:rPr>
              <a:t>s</a:t>
            </a:r>
            <a:r>
              <a:rPr sz="1500" b="1" spc="-10" dirty="0">
                <a:solidFill>
                  <a:srgbClr val="17375E"/>
                </a:solidFill>
                <a:latin typeface="New Sans Serif"/>
                <a:cs typeface="Calibri"/>
              </a:rPr>
              <a:t>t</a:t>
            </a:r>
            <a:r>
              <a:rPr sz="1500" b="1" spc="25" dirty="0">
                <a:solidFill>
                  <a:srgbClr val="17375E"/>
                </a:solidFill>
                <a:latin typeface="New Sans Serif"/>
                <a:cs typeface="Calibri"/>
              </a:rPr>
              <a:t> </a:t>
            </a:r>
            <a:r>
              <a:rPr sz="1500" b="1" spc="-15" dirty="0">
                <a:solidFill>
                  <a:srgbClr val="17375E"/>
                </a:solidFill>
                <a:latin typeface="New Sans Serif"/>
                <a:cs typeface="Calibri"/>
              </a:rPr>
              <a:t>Acc</a:t>
            </a:r>
            <a:r>
              <a:rPr sz="1500" b="1" spc="-10" dirty="0">
                <a:solidFill>
                  <a:srgbClr val="17375E"/>
                </a:solidFill>
                <a:latin typeface="New Sans Serif"/>
                <a:cs typeface="Calibri"/>
              </a:rPr>
              <a:t>ess</a:t>
            </a:r>
            <a:r>
              <a:rPr sz="1500" b="1" spc="25" dirty="0">
                <a:solidFill>
                  <a:srgbClr val="17375E"/>
                </a:solidFill>
                <a:latin typeface="New Sans Serif"/>
                <a:cs typeface="Calibri"/>
              </a:rPr>
              <a:t> </a:t>
            </a:r>
            <a:r>
              <a:rPr sz="1500" b="1" spc="-10" dirty="0">
                <a:solidFill>
                  <a:srgbClr val="17375E"/>
                </a:solidFill>
                <a:latin typeface="New Sans Serif"/>
                <a:cs typeface="Calibri"/>
              </a:rPr>
              <a:t>Online</a:t>
            </a:r>
            <a:r>
              <a:rPr lang="en-US" sz="1500" b="1" spc="-10" dirty="0">
                <a:solidFill>
                  <a:srgbClr val="17375E"/>
                </a:solidFill>
                <a:latin typeface="New Sans Serif"/>
                <a:cs typeface="Calibri"/>
              </a:rPr>
              <a:t> page:</a:t>
            </a:r>
            <a:r>
              <a:rPr sz="1500" b="1" spc="10" dirty="0">
                <a:solidFill>
                  <a:srgbClr val="17375E"/>
                </a:solidFill>
                <a:latin typeface="New Sans Serif"/>
                <a:cs typeface="Calibri"/>
              </a:rPr>
              <a:t> </a:t>
            </a:r>
            <a:r>
              <a:rPr lang="en-US" sz="1500" b="1" spc="10" dirty="0">
                <a:solidFill>
                  <a:srgbClr val="17375E"/>
                </a:solidFill>
                <a:latin typeface="New Sans Serif"/>
                <a:cs typeface="Calibri"/>
              </a:rPr>
              <a:t>Click on the Request New User Account Link from the main TEAL Login page:  </a:t>
            </a:r>
            <a:r>
              <a:rPr lang="en-US" sz="1500" b="1" spc="10" dirty="0">
                <a:solidFill>
                  <a:srgbClr val="17375E"/>
                </a:solidFill>
                <a:latin typeface="New Sans Serif"/>
                <a:cs typeface="Calibri"/>
                <a:hlinkClick r:id="rId4"/>
              </a:rPr>
              <a:t>http://</a:t>
            </a:r>
            <a:r>
              <a:rPr lang="en-US" sz="1500" dirty="0">
                <a:latin typeface="New Sans Serif"/>
                <a:cs typeface="Times New Roman"/>
                <a:hlinkClick r:id="rId4"/>
              </a:rPr>
              <a:t>pryor.tea.state.tx.us</a:t>
            </a:r>
            <a:endParaRPr lang="en-US" sz="1500" dirty="0">
              <a:latin typeface="New Sans Serif"/>
              <a:cs typeface="Times New Roman"/>
            </a:endParaRPr>
          </a:p>
          <a:p>
            <a:pPr marL="12700">
              <a:lnSpc>
                <a:spcPts val="2050"/>
              </a:lnSpc>
              <a:buClr>
                <a:srgbClr val="17375E"/>
              </a:buClr>
              <a:tabLst>
                <a:tab pos="355600" algn="l"/>
              </a:tabLst>
            </a:pPr>
            <a:endParaRPr lang="en-US" sz="1500" b="1" spc="-15" dirty="0">
              <a:solidFill>
                <a:srgbClr val="17375E"/>
              </a:solidFill>
              <a:latin typeface="New Sans Serif"/>
              <a:cs typeface="Calibri"/>
            </a:endParaRPr>
          </a:p>
          <a:p>
            <a:pPr marL="355600" indent="-342900">
              <a:lnSpc>
                <a:spcPts val="2050"/>
              </a:lnSpc>
              <a:buClr>
                <a:srgbClr val="17375E"/>
              </a:buClr>
              <a:buFont typeface="Arial"/>
              <a:buChar char="•"/>
              <a:tabLst>
                <a:tab pos="355600" algn="l"/>
              </a:tabLst>
            </a:pPr>
            <a:r>
              <a:rPr sz="1500" b="1" spc="-15" dirty="0">
                <a:solidFill>
                  <a:srgbClr val="17375E"/>
                </a:solidFill>
                <a:latin typeface="New Sans Serif"/>
                <a:cs typeface="Calibri"/>
              </a:rPr>
              <a:t>T</a:t>
            </a:r>
            <a:r>
              <a:rPr sz="1500" b="1" spc="-35" dirty="0">
                <a:solidFill>
                  <a:srgbClr val="17375E"/>
                </a:solidFill>
                <a:latin typeface="New Sans Serif"/>
                <a:cs typeface="Calibri"/>
              </a:rPr>
              <a:t>E</a:t>
            </a:r>
            <a:r>
              <a:rPr sz="1500" b="1" spc="-15" dirty="0">
                <a:solidFill>
                  <a:srgbClr val="17375E"/>
                </a:solidFill>
                <a:latin typeface="New Sans Serif"/>
                <a:cs typeface="Calibri"/>
              </a:rPr>
              <a:t>A</a:t>
            </a:r>
            <a:r>
              <a:rPr sz="1500" b="1" spc="-10" dirty="0">
                <a:solidFill>
                  <a:srgbClr val="17375E"/>
                </a:solidFill>
                <a:latin typeface="New Sans Serif"/>
                <a:cs typeface="Calibri"/>
              </a:rPr>
              <a:t> </a:t>
            </a:r>
            <a:r>
              <a:rPr sz="1500" b="1" spc="-30" dirty="0">
                <a:solidFill>
                  <a:srgbClr val="17375E"/>
                </a:solidFill>
                <a:latin typeface="New Sans Serif"/>
                <a:cs typeface="Calibri"/>
              </a:rPr>
              <a:t>F</a:t>
            </a:r>
            <a:r>
              <a:rPr sz="1500" b="1" spc="-15" dirty="0">
                <a:solidFill>
                  <a:srgbClr val="17375E"/>
                </a:solidFill>
                <a:latin typeface="New Sans Serif"/>
                <a:cs typeface="Calibri"/>
              </a:rPr>
              <a:t>ound</a:t>
            </a:r>
            <a:r>
              <a:rPr sz="1500" b="1" spc="-25" dirty="0">
                <a:solidFill>
                  <a:srgbClr val="17375E"/>
                </a:solidFill>
                <a:latin typeface="New Sans Serif"/>
                <a:cs typeface="Calibri"/>
              </a:rPr>
              <a:t>a</a:t>
            </a:r>
            <a:r>
              <a:rPr sz="1500" b="1" spc="-10" dirty="0">
                <a:solidFill>
                  <a:srgbClr val="17375E"/>
                </a:solidFill>
                <a:latin typeface="New Sans Serif"/>
                <a:cs typeface="Calibri"/>
              </a:rPr>
              <a:t>tion</a:t>
            </a:r>
            <a:r>
              <a:rPr sz="1500" b="1" spc="15" dirty="0">
                <a:solidFill>
                  <a:srgbClr val="17375E"/>
                </a:solidFill>
                <a:latin typeface="New Sans Serif"/>
                <a:cs typeface="Calibri"/>
              </a:rPr>
              <a:t> </a:t>
            </a:r>
            <a:r>
              <a:rPr sz="1500" b="1" spc="-10" dirty="0">
                <a:solidFill>
                  <a:srgbClr val="17375E"/>
                </a:solidFill>
                <a:latin typeface="New Sans Serif"/>
                <a:cs typeface="Calibri"/>
              </a:rPr>
              <a:t>S</a:t>
            </a:r>
            <a:r>
              <a:rPr sz="1500" b="1" spc="-15" dirty="0">
                <a:solidFill>
                  <a:srgbClr val="17375E"/>
                </a:solidFill>
                <a:latin typeface="New Sans Serif"/>
                <a:cs typeface="Calibri"/>
              </a:rPr>
              <a:t>c</a:t>
            </a:r>
            <a:r>
              <a:rPr sz="1500" b="1" spc="-10" dirty="0">
                <a:solidFill>
                  <a:srgbClr val="17375E"/>
                </a:solidFill>
                <a:latin typeface="New Sans Serif"/>
                <a:cs typeface="Calibri"/>
              </a:rPr>
              <a:t>hool</a:t>
            </a:r>
            <a:r>
              <a:rPr sz="1500" b="1" spc="15" dirty="0">
                <a:solidFill>
                  <a:srgbClr val="17375E"/>
                </a:solidFill>
                <a:latin typeface="New Sans Serif"/>
                <a:cs typeface="Calibri"/>
              </a:rPr>
              <a:t> </a:t>
            </a:r>
            <a:r>
              <a:rPr sz="1500" b="1" spc="-20" dirty="0">
                <a:solidFill>
                  <a:srgbClr val="17375E"/>
                </a:solidFill>
                <a:latin typeface="New Sans Serif"/>
                <a:cs typeface="Calibri"/>
              </a:rPr>
              <a:t>P</a:t>
            </a:r>
            <a:r>
              <a:rPr sz="1500" b="1" spc="-40" dirty="0">
                <a:solidFill>
                  <a:srgbClr val="17375E"/>
                </a:solidFill>
                <a:latin typeface="New Sans Serif"/>
                <a:cs typeface="Calibri"/>
              </a:rPr>
              <a:t>r</a:t>
            </a:r>
            <a:r>
              <a:rPr sz="1500" b="1" spc="-10" dirty="0">
                <a:solidFill>
                  <a:srgbClr val="17375E"/>
                </a:solidFill>
                <a:latin typeface="New Sans Serif"/>
                <a:cs typeface="Calibri"/>
              </a:rPr>
              <a:t>og</a:t>
            </a:r>
            <a:r>
              <a:rPr sz="1500" b="1" spc="-50" dirty="0">
                <a:solidFill>
                  <a:srgbClr val="17375E"/>
                </a:solidFill>
                <a:latin typeface="New Sans Serif"/>
                <a:cs typeface="Calibri"/>
              </a:rPr>
              <a:t>r</a:t>
            </a:r>
            <a:r>
              <a:rPr sz="1500" b="1" spc="-15" dirty="0">
                <a:solidFill>
                  <a:srgbClr val="17375E"/>
                </a:solidFill>
                <a:latin typeface="New Sans Serif"/>
                <a:cs typeface="Calibri"/>
              </a:rPr>
              <a:t>am</a:t>
            </a:r>
            <a:r>
              <a:rPr sz="1500" b="1" spc="5" dirty="0">
                <a:solidFill>
                  <a:srgbClr val="17375E"/>
                </a:solidFill>
                <a:latin typeface="New Sans Serif"/>
                <a:cs typeface="Calibri"/>
              </a:rPr>
              <a:t> </a:t>
            </a:r>
            <a:r>
              <a:rPr sz="1500" b="1" spc="-15" dirty="0">
                <a:solidFill>
                  <a:srgbClr val="17375E"/>
                </a:solidFill>
                <a:latin typeface="New Sans Serif"/>
                <a:cs typeface="Calibri"/>
              </a:rPr>
              <a:t>(</a:t>
            </a:r>
            <a:r>
              <a:rPr sz="1500" b="1" spc="-30" dirty="0">
                <a:solidFill>
                  <a:srgbClr val="17375E"/>
                </a:solidFill>
                <a:latin typeface="New Sans Serif"/>
                <a:cs typeface="Calibri"/>
              </a:rPr>
              <a:t>F</a:t>
            </a:r>
            <a:r>
              <a:rPr sz="1500" b="1" spc="-10" dirty="0">
                <a:solidFill>
                  <a:srgbClr val="17375E"/>
                </a:solidFill>
                <a:latin typeface="New Sans Serif"/>
                <a:cs typeface="Calibri"/>
              </a:rPr>
              <a:t>S</a:t>
            </a:r>
            <a:r>
              <a:rPr sz="1500" b="1" spc="-20" dirty="0">
                <a:solidFill>
                  <a:srgbClr val="17375E"/>
                </a:solidFill>
                <a:latin typeface="New Sans Serif"/>
                <a:cs typeface="Calibri"/>
              </a:rPr>
              <a:t>P</a:t>
            </a:r>
            <a:r>
              <a:rPr sz="1500" b="1" spc="-10" dirty="0">
                <a:solidFill>
                  <a:srgbClr val="17375E"/>
                </a:solidFill>
                <a:latin typeface="New Sans Serif"/>
                <a:cs typeface="Calibri"/>
              </a:rPr>
              <a:t>)</a:t>
            </a:r>
            <a:r>
              <a:rPr sz="1500" b="1" dirty="0">
                <a:solidFill>
                  <a:srgbClr val="17375E"/>
                </a:solidFill>
                <a:latin typeface="New Sans Serif"/>
                <a:cs typeface="Calibri"/>
              </a:rPr>
              <a:t> </a:t>
            </a:r>
            <a:r>
              <a:rPr sz="1500" b="1" spc="-35" dirty="0">
                <a:solidFill>
                  <a:srgbClr val="17375E"/>
                </a:solidFill>
                <a:latin typeface="New Sans Serif"/>
                <a:cs typeface="Calibri"/>
              </a:rPr>
              <a:t>S</a:t>
            </a:r>
            <a:r>
              <a:rPr sz="1500" b="1" spc="-25" dirty="0">
                <a:solidFill>
                  <a:srgbClr val="17375E"/>
                </a:solidFill>
                <a:latin typeface="New Sans Serif"/>
                <a:cs typeface="Calibri"/>
              </a:rPr>
              <a:t>y</a:t>
            </a:r>
            <a:r>
              <a:rPr sz="1500" b="1" spc="-35" dirty="0">
                <a:solidFill>
                  <a:srgbClr val="17375E"/>
                </a:solidFill>
                <a:latin typeface="New Sans Serif"/>
                <a:cs typeface="Calibri"/>
              </a:rPr>
              <a:t>st</a:t>
            </a:r>
            <a:r>
              <a:rPr sz="1500" b="1" spc="-15" dirty="0">
                <a:solidFill>
                  <a:srgbClr val="17375E"/>
                </a:solidFill>
                <a:latin typeface="New Sans Serif"/>
                <a:cs typeface="Calibri"/>
              </a:rPr>
              <a:t>em</a:t>
            </a:r>
            <a:r>
              <a:rPr sz="1500" b="1" spc="15" dirty="0">
                <a:solidFill>
                  <a:srgbClr val="17375E"/>
                </a:solidFill>
                <a:latin typeface="New Sans Serif"/>
                <a:cs typeface="Calibri"/>
              </a:rPr>
              <a:t> </a:t>
            </a:r>
            <a:r>
              <a:rPr sz="1500" b="1" spc="-10" dirty="0">
                <a:solidFill>
                  <a:srgbClr val="17375E"/>
                </a:solidFill>
                <a:latin typeface="New Sans Serif"/>
                <a:cs typeface="Calibri"/>
              </a:rPr>
              <a:t>pa</a:t>
            </a:r>
            <a:r>
              <a:rPr sz="1500" b="1" spc="-35" dirty="0">
                <a:solidFill>
                  <a:srgbClr val="17375E"/>
                </a:solidFill>
                <a:latin typeface="New Sans Serif"/>
                <a:cs typeface="Calibri"/>
              </a:rPr>
              <a:t>g</a:t>
            </a:r>
            <a:r>
              <a:rPr sz="1500" b="1" spc="-10" dirty="0">
                <a:solidFill>
                  <a:srgbClr val="17375E"/>
                </a:solidFill>
                <a:latin typeface="New Sans Serif"/>
                <a:cs typeface="Calibri"/>
              </a:rPr>
              <a:t>e</a:t>
            </a:r>
            <a:r>
              <a:rPr lang="en-US" sz="1500" b="1" spc="-10" dirty="0">
                <a:solidFill>
                  <a:srgbClr val="17375E"/>
                </a:solidFill>
                <a:latin typeface="New Sans Serif"/>
                <a:cs typeface="Calibri"/>
              </a:rPr>
              <a:t>: </a:t>
            </a:r>
            <a:r>
              <a:rPr lang="en-US" sz="1500" dirty="0">
                <a:latin typeface="New Sans Serif"/>
                <a:cs typeface="Calibri"/>
                <a:hlinkClick r:id="rId5"/>
              </a:rPr>
              <a:t>htttp://tea.texas.gov/Finance_and_Grants/State_Funding/Foundation_School_Program/Foundation__School_Program_System/</a:t>
            </a:r>
            <a:r>
              <a:rPr lang="en-US" sz="1500" dirty="0">
                <a:latin typeface="New Sans Serif"/>
                <a:cs typeface="Calibri"/>
              </a:rPr>
              <a:t> </a:t>
            </a:r>
            <a:endParaRPr sz="1500" dirty="0">
              <a:latin typeface="New Sans Serif"/>
              <a:cs typeface="Calibri"/>
            </a:endParaRPr>
          </a:p>
          <a:p>
            <a:pPr>
              <a:lnSpc>
                <a:spcPct val="100000"/>
              </a:lnSpc>
              <a:spcBef>
                <a:spcPts val="37"/>
              </a:spcBef>
            </a:pPr>
            <a:endParaRPr sz="1500" dirty="0">
              <a:latin typeface="New Sans Serif"/>
              <a:cs typeface="Times New Roman"/>
            </a:endParaRPr>
          </a:p>
          <a:p>
            <a:pPr marL="355600" indent="-342900">
              <a:lnSpc>
                <a:spcPts val="2050"/>
              </a:lnSpc>
              <a:buClr>
                <a:srgbClr val="17375E"/>
              </a:buClr>
              <a:buFont typeface="Arial"/>
              <a:buChar char="•"/>
              <a:tabLst>
                <a:tab pos="355600" algn="l"/>
              </a:tabLst>
            </a:pPr>
            <a:r>
              <a:rPr sz="1500" b="1" spc="-15" dirty="0">
                <a:solidFill>
                  <a:srgbClr val="17375E"/>
                </a:solidFill>
                <a:latin typeface="New Sans Serif"/>
                <a:cs typeface="Calibri"/>
              </a:rPr>
              <a:t>T</a:t>
            </a:r>
            <a:r>
              <a:rPr sz="1500" b="1" spc="-35" dirty="0">
                <a:solidFill>
                  <a:srgbClr val="17375E"/>
                </a:solidFill>
                <a:latin typeface="New Sans Serif"/>
                <a:cs typeface="Calibri"/>
              </a:rPr>
              <a:t>E</a:t>
            </a:r>
            <a:r>
              <a:rPr sz="1500" b="1" spc="-15" dirty="0">
                <a:solidFill>
                  <a:srgbClr val="17375E"/>
                </a:solidFill>
                <a:latin typeface="New Sans Serif"/>
                <a:cs typeface="Calibri"/>
              </a:rPr>
              <a:t>A</a:t>
            </a:r>
            <a:r>
              <a:rPr sz="1500" b="1" spc="-10" dirty="0">
                <a:solidFill>
                  <a:srgbClr val="17375E"/>
                </a:solidFill>
                <a:latin typeface="New Sans Serif"/>
                <a:cs typeface="Calibri"/>
              </a:rPr>
              <a:t> </a:t>
            </a:r>
            <a:r>
              <a:rPr sz="1500" b="1" spc="-30" dirty="0">
                <a:solidFill>
                  <a:srgbClr val="17375E"/>
                </a:solidFill>
                <a:latin typeface="New Sans Serif"/>
                <a:cs typeface="Calibri"/>
              </a:rPr>
              <a:t>F</a:t>
            </a:r>
            <a:r>
              <a:rPr sz="1500" b="1" spc="-10" dirty="0">
                <a:solidFill>
                  <a:srgbClr val="17375E"/>
                </a:solidFill>
                <a:latin typeface="New Sans Serif"/>
                <a:cs typeface="Calibri"/>
              </a:rPr>
              <a:t>SP</a:t>
            </a:r>
            <a:r>
              <a:rPr sz="1500" b="1" spc="-15" dirty="0">
                <a:solidFill>
                  <a:srgbClr val="17375E"/>
                </a:solidFill>
                <a:latin typeface="New Sans Serif"/>
                <a:cs typeface="Calibri"/>
              </a:rPr>
              <a:t> </a:t>
            </a:r>
            <a:r>
              <a:rPr sz="1500" b="1" spc="-35" dirty="0">
                <a:solidFill>
                  <a:srgbClr val="17375E"/>
                </a:solidFill>
                <a:latin typeface="New Sans Serif"/>
                <a:cs typeface="Calibri"/>
              </a:rPr>
              <a:t>S</a:t>
            </a:r>
            <a:r>
              <a:rPr sz="1500" b="1" spc="-25" dirty="0">
                <a:solidFill>
                  <a:srgbClr val="17375E"/>
                </a:solidFill>
                <a:latin typeface="New Sans Serif"/>
                <a:cs typeface="Calibri"/>
              </a:rPr>
              <a:t>y</a:t>
            </a:r>
            <a:r>
              <a:rPr sz="1500" b="1" spc="-35" dirty="0">
                <a:solidFill>
                  <a:srgbClr val="17375E"/>
                </a:solidFill>
                <a:latin typeface="New Sans Serif"/>
                <a:cs typeface="Calibri"/>
              </a:rPr>
              <a:t>st</a:t>
            </a:r>
            <a:r>
              <a:rPr sz="1500" b="1" spc="-15" dirty="0">
                <a:solidFill>
                  <a:srgbClr val="17375E"/>
                </a:solidFill>
                <a:latin typeface="New Sans Serif"/>
                <a:cs typeface="Calibri"/>
              </a:rPr>
              <a:t>em</a:t>
            </a:r>
            <a:r>
              <a:rPr sz="1500" b="1" spc="15" dirty="0">
                <a:solidFill>
                  <a:srgbClr val="17375E"/>
                </a:solidFill>
                <a:latin typeface="New Sans Serif"/>
                <a:cs typeface="Calibri"/>
              </a:rPr>
              <a:t> </a:t>
            </a:r>
            <a:r>
              <a:rPr sz="1500" b="1" spc="-10" dirty="0">
                <a:solidFill>
                  <a:srgbClr val="17375E"/>
                </a:solidFill>
                <a:latin typeface="New Sans Serif"/>
                <a:cs typeface="Calibri"/>
              </a:rPr>
              <a:t>Online</a:t>
            </a:r>
            <a:r>
              <a:rPr sz="1500" b="1" spc="10" dirty="0">
                <a:solidFill>
                  <a:srgbClr val="17375E"/>
                </a:solidFill>
                <a:latin typeface="New Sans Serif"/>
                <a:cs typeface="Calibri"/>
              </a:rPr>
              <a:t> </a:t>
            </a:r>
            <a:r>
              <a:rPr sz="1500" b="1" spc="-110" dirty="0">
                <a:solidFill>
                  <a:srgbClr val="17375E"/>
                </a:solidFill>
                <a:latin typeface="New Sans Serif"/>
                <a:cs typeface="Calibri"/>
              </a:rPr>
              <a:t>T</a:t>
            </a:r>
            <a:r>
              <a:rPr sz="1500" b="1" spc="-50" dirty="0">
                <a:solidFill>
                  <a:srgbClr val="17375E"/>
                </a:solidFill>
                <a:latin typeface="New Sans Serif"/>
                <a:cs typeface="Calibri"/>
              </a:rPr>
              <a:t>r</a:t>
            </a:r>
            <a:r>
              <a:rPr sz="1500" b="1" spc="-10" dirty="0">
                <a:solidFill>
                  <a:srgbClr val="17375E"/>
                </a:solidFill>
                <a:latin typeface="New Sans Serif"/>
                <a:cs typeface="Calibri"/>
              </a:rPr>
              <a:t>aining</a:t>
            </a:r>
            <a:r>
              <a:rPr sz="1500" b="1" spc="-15" dirty="0">
                <a:solidFill>
                  <a:srgbClr val="17375E"/>
                </a:solidFill>
                <a:latin typeface="New Sans Serif"/>
                <a:cs typeface="Calibri"/>
              </a:rPr>
              <a:t> </a:t>
            </a:r>
            <a:r>
              <a:rPr sz="1500" b="1" spc="-10" dirty="0">
                <a:solidFill>
                  <a:srgbClr val="17375E"/>
                </a:solidFill>
                <a:latin typeface="New Sans Serif"/>
                <a:cs typeface="Calibri"/>
              </a:rPr>
              <a:t>pa</a:t>
            </a:r>
            <a:r>
              <a:rPr sz="1500" b="1" spc="-35" dirty="0">
                <a:solidFill>
                  <a:srgbClr val="17375E"/>
                </a:solidFill>
                <a:latin typeface="New Sans Serif"/>
                <a:cs typeface="Calibri"/>
              </a:rPr>
              <a:t>g</a:t>
            </a:r>
            <a:r>
              <a:rPr sz="1500" b="1" spc="-10" dirty="0">
                <a:solidFill>
                  <a:srgbClr val="17375E"/>
                </a:solidFill>
                <a:latin typeface="New Sans Serif"/>
                <a:cs typeface="Calibri"/>
              </a:rPr>
              <a:t>e:</a:t>
            </a:r>
            <a:endParaRPr sz="1500" dirty="0">
              <a:latin typeface="New Sans Serif"/>
              <a:cs typeface="Calibri"/>
            </a:endParaRPr>
          </a:p>
          <a:p>
            <a:pPr marL="354965">
              <a:lnSpc>
                <a:spcPts val="2050"/>
              </a:lnSpc>
            </a:pPr>
            <a:r>
              <a:rPr lang="en-US" sz="1500" dirty="0">
                <a:latin typeface="New Sans Serif"/>
                <a:cs typeface="Calibri"/>
                <a:hlinkClick r:id="rId6"/>
              </a:rPr>
              <a:t>http://tea.texas.gov/Finance_and_Grants/State_Funding/Foundation_School_Program/Foundation__School_Program_System_Online_Training/</a:t>
            </a:r>
            <a:r>
              <a:rPr lang="en-US" sz="1500" dirty="0">
                <a:latin typeface="New Sans Serif"/>
                <a:cs typeface="Calibri"/>
              </a:rPr>
              <a:t> </a:t>
            </a:r>
            <a:endParaRPr sz="1500" dirty="0">
              <a:latin typeface="New Sans Serif"/>
              <a:cs typeface="Calibri"/>
            </a:endParaRPr>
          </a:p>
          <a:p>
            <a:pPr>
              <a:lnSpc>
                <a:spcPct val="100000"/>
              </a:lnSpc>
              <a:spcBef>
                <a:spcPts val="41"/>
              </a:spcBef>
            </a:pPr>
            <a:endParaRPr sz="1500" dirty="0">
              <a:latin typeface="New Sans Serif"/>
              <a:cs typeface="Times New Roman"/>
            </a:endParaRPr>
          </a:p>
          <a:p>
            <a:pPr marL="355600" indent="-342900">
              <a:lnSpc>
                <a:spcPct val="100000"/>
              </a:lnSpc>
              <a:buClr>
                <a:srgbClr val="17375E"/>
              </a:buClr>
              <a:buFont typeface="Arial"/>
              <a:buChar char="•"/>
              <a:tabLst>
                <a:tab pos="355600" algn="l"/>
              </a:tabLst>
            </a:pPr>
            <a:r>
              <a:rPr lang="en-US" sz="1500" b="1" spc="-10" dirty="0">
                <a:solidFill>
                  <a:srgbClr val="17375E"/>
                </a:solidFill>
                <a:latin typeface="New Sans Serif"/>
                <a:cs typeface="Calibri"/>
              </a:rPr>
              <a:t>TEA Helpdesk</a:t>
            </a:r>
            <a:r>
              <a:rPr sz="1500" b="1" spc="-10" dirty="0">
                <a:solidFill>
                  <a:srgbClr val="17375E"/>
                </a:solidFill>
                <a:latin typeface="New Sans Serif"/>
                <a:cs typeface="Calibri"/>
              </a:rPr>
              <a:t>:</a:t>
            </a:r>
            <a:r>
              <a:rPr sz="1500" b="1" spc="45" dirty="0">
                <a:solidFill>
                  <a:srgbClr val="17375E"/>
                </a:solidFill>
                <a:latin typeface="New Sans Serif"/>
                <a:cs typeface="Calibri"/>
              </a:rPr>
              <a:t> </a:t>
            </a:r>
            <a:r>
              <a:rPr lang="en-US" sz="1500" b="1" spc="45" dirty="0">
                <a:solidFill>
                  <a:srgbClr val="17375E"/>
                </a:solidFill>
                <a:latin typeface="New Sans Serif"/>
                <a:cs typeface="Calibri"/>
                <a:hlinkClick r:id="rId7"/>
              </a:rPr>
              <a:t>https://txeduagency.zendesk.com/hc/en-us</a:t>
            </a:r>
            <a:r>
              <a:rPr lang="en-US" sz="1500" b="1" spc="45" dirty="0">
                <a:solidFill>
                  <a:srgbClr val="17375E"/>
                </a:solidFill>
                <a:latin typeface="New Sans Serif"/>
                <a:cs typeface="Calibri"/>
              </a:rPr>
              <a:t> </a:t>
            </a:r>
            <a:endParaRPr sz="1500" dirty="0">
              <a:latin typeface="New Sans Serif"/>
              <a:cs typeface="Calibri"/>
            </a:endParaRPr>
          </a:p>
          <a:p>
            <a:pPr>
              <a:lnSpc>
                <a:spcPct val="100000"/>
              </a:lnSpc>
              <a:spcBef>
                <a:spcPts val="37"/>
              </a:spcBef>
              <a:buClr>
                <a:srgbClr val="17375E"/>
              </a:buClr>
              <a:buFont typeface="Arial"/>
              <a:buChar char="•"/>
            </a:pPr>
            <a:endParaRPr sz="1500" dirty="0">
              <a:latin typeface="New Sans Serif"/>
              <a:cs typeface="Times New Roman"/>
            </a:endParaRPr>
          </a:p>
          <a:p>
            <a:pPr marL="355600" indent="-342900">
              <a:lnSpc>
                <a:spcPts val="2050"/>
              </a:lnSpc>
              <a:buClr>
                <a:srgbClr val="17375E"/>
              </a:buClr>
              <a:buFont typeface="Arial"/>
              <a:buChar char="•"/>
              <a:tabLst>
                <a:tab pos="355600" algn="l"/>
              </a:tabLst>
            </a:pPr>
            <a:r>
              <a:rPr sz="1500" b="1" spc="-15" dirty="0">
                <a:solidFill>
                  <a:srgbClr val="17375E"/>
                </a:solidFill>
                <a:latin typeface="New Sans Serif"/>
                <a:cs typeface="Calibri"/>
              </a:rPr>
              <a:t>Off</a:t>
            </a:r>
            <a:r>
              <a:rPr sz="1500" b="1" spc="-5" dirty="0">
                <a:solidFill>
                  <a:srgbClr val="17375E"/>
                </a:solidFill>
                <a:latin typeface="New Sans Serif"/>
                <a:cs typeface="Calibri"/>
              </a:rPr>
              <a:t>i</a:t>
            </a:r>
            <a:r>
              <a:rPr sz="1500" b="1" spc="-15" dirty="0">
                <a:solidFill>
                  <a:srgbClr val="17375E"/>
                </a:solidFill>
                <a:latin typeface="New Sans Serif"/>
                <a:cs typeface="Calibri"/>
              </a:rPr>
              <a:t>c</a:t>
            </a:r>
            <a:r>
              <a:rPr sz="1500" b="1" spc="-10" dirty="0">
                <a:solidFill>
                  <a:srgbClr val="17375E"/>
                </a:solidFill>
                <a:latin typeface="New Sans Serif"/>
                <a:cs typeface="Calibri"/>
              </a:rPr>
              <a:t>e of</a:t>
            </a:r>
            <a:r>
              <a:rPr sz="1500" b="1" dirty="0">
                <a:solidFill>
                  <a:srgbClr val="17375E"/>
                </a:solidFill>
                <a:latin typeface="New Sans Serif"/>
                <a:cs typeface="Calibri"/>
              </a:rPr>
              <a:t> </a:t>
            </a:r>
            <a:r>
              <a:rPr sz="1500" b="1" spc="-10" dirty="0">
                <a:solidFill>
                  <a:srgbClr val="17375E"/>
                </a:solidFill>
                <a:latin typeface="New Sans Serif"/>
                <a:cs typeface="Calibri"/>
              </a:rPr>
              <a:t>S</a:t>
            </a:r>
            <a:r>
              <a:rPr sz="1500" b="1" spc="-15" dirty="0">
                <a:solidFill>
                  <a:srgbClr val="17375E"/>
                </a:solidFill>
                <a:latin typeface="New Sans Serif"/>
                <a:cs typeface="Calibri"/>
              </a:rPr>
              <a:t>c</a:t>
            </a:r>
            <a:r>
              <a:rPr sz="1500" b="1" spc="-10" dirty="0">
                <a:solidFill>
                  <a:srgbClr val="17375E"/>
                </a:solidFill>
                <a:latin typeface="New Sans Serif"/>
                <a:cs typeface="Calibri"/>
              </a:rPr>
              <a:t>hool</a:t>
            </a:r>
            <a:r>
              <a:rPr sz="1500" b="1" spc="15" dirty="0">
                <a:solidFill>
                  <a:srgbClr val="17375E"/>
                </a:solidFill>
                <a:latin typeface="New Sans Serif"/>
                <a:cs typeface="Calibri"/>
              </a:rPr>
              <a:t> </a:t>
            </a:r>
            <a:r>
              <a:rPr sz="1500" b="1" spc="-5" dirty="0">
                <a:solidFill>
                  <a:srgbClr val="17375E"/>
                </a:solidFill>
                <a:latin typeface="New Sans Serif"/>
                <a:cs typeface="Calibri"/>
              </a:rPr>
              <a:t>F</a:t>
            </a:r>
            <a:r>
              <a:rPr sz="1500" b="1" spc="-10" dirty="0">
                <a:solidFill>
                  <a:srgbClr val="17375E"/>
                </a:solidFill>
                <a:latin typeface="New Sans Serif"/>
                <a:cs typeface="Calibri"/>
              </a:rPr>
              <a:t>inan</a:t>
            </a:r>
            <a:r>
              <a:rPr sz="1500" b="1" spc="-15" dirty="0">
                <a:solidFill>
                  <a:srgbClr val="17375E"/>
                </a:solidFill>
                <a:latin typeface="New Sans Serif"/>
                <a:cs typeface="Calibri"/>
              </a:rPr>
              <a:t>c</a:t>
            </a:r>
            <a:r>
              <a:rPr sz="1500" b="1" spc="-10" dirty="0">
                <a:solidFill>
                  <a:srgbClr val="17375E"/>
                </a:solidFill>
                <a:latin typeface="New Sans Serif"/>
                <a:cs typeface="Calibri"/>
              </a:rPr>
              <a:t>e</a:t>
            </a:r>
            <a:r>
              <a:rPr sz="1500" b="1" spc="15" dirty="0">
                <a:solidFill>
                  <a:srgbClr val="17375E"/>
                </a:solidFill>
                <a:latin typeface="New Sans Serif"/>
                <a:cs typeface="Calibri"/>
              </a:rPr>
              <a:t> </a:t>
            </a:r>
            <a:r>
              <a:rPr sz="1500" b="1" spc="-10" dirty="0">
                <a:solidFill>
                  <a:srgbClr val="17375E"/>
                </a:solidFill>
                <a:latin typeface="New Sans Serif"/>
                <a:cs typeface="Calibri"/>
              </a:rPr>
              <a:t>email add</a:t>
            </a:r>
            <a:r>
              <a:rPr sz="1500" b="1" spc="-40" dirty="0">
                <a:solidFill>
                  <a:srgbClr val="17375E"/>
                </a:solidFill>
                <a:latin typeface="New Sans Serif"/>
                <a:cs typeface="Calibri"/>
              </a:rPr>
              <a:t>r</a:t>
            </a:r>
            <a:r>
              <a:rPr sz="1500" b="1" spc="-10" dirty="0">
                <a:solidFill>
                  <a:srgbClr val="17375E"/>
                </a:solidFill>
                <a:latin typeface="New Sans Serif"/>
                <a:cs typeface="Calibri"/>
              </a:rPr>
              <a:t>ess</a:t>
            </a:r>
            <a:r>
              <a:rPr sz="1500" b="1" spc="25" dirty="0">
                <a:solidFill>
                  <a:srgbClr val="17375E"/>
                </a:solidFill>
                <a:latin typeface="New Sans Serif"/>
                <a:cs typeface="Calibri"/>
              </a:rPr>
              <a:t> </a:t>
            </a:r>
            <a:r>
              <a:rPr sz="1500" b="1" spc="-10" dirty="0">
                <a:solidFill>
                  <a:srgbClr val="17375E"/>
                </a:solidFill>
                <a:latin typeface="New Sans Serif"/>
                <a:cs typeface="Calibri"/>
              </a:rPr>
              <a:t>and</a:t>
            </a:r>
            <a:r>
              <a:rPr sz="1500" b="1" dirty="0">
                <a:solidFill>
                  <a:srgbClr val="17375E"/>
                </a:solidFill>
                <a:latin typeface="New Sans Serif"/>
                <a:cs typeface="Calibri"/>
              </a:rPr>
              <a:t> </a:t>
            </a:r>
            <a:r>
              <a:rPr sz="1500" b="1" spc="-35" dirty="0">
                <a:solidFill>
                  <a:srgbClr val="17375E"/>
                </a:solidFill>
                <a:latin typeface="New Sans Serif"/>
                <a:cs typeface="Calibri"/>
              </a:rPr>
              <a:t>t</a:t>
            </a:r>
            <a:r>
              <a:rPr sz="1500" b="1" spc="-10" dirty="0">
                <a:solidFill>
                  <a:srgbClr val="17375E"/>
                </a:solidFill>
                <a:latin typeface="New Sans Serif"/>
                <a:cs typeface="Calibri"/>
              </a:rPr>
              <a:t>elephone</a:t>
            </a:r>
            <a:r>
              <a:rPr sz="1500" b="1" spc="30" dirty="0">
                <a:solidFill>
                  <a:srgbClr val="17375E"/>
                </a:solidFill>
                <a:latin typeface="New Sans Serif"/>
                <a:cs typeface="Calibri"/>
              </a:rPr>
              <a:t> </a:t>
            </a:r>
            <a:r>
              <a:rPr sz="1500" b="1" spc="-15" dirty="0">
                <a:solidFill>
                  <a:srgbClr val="17375E"/>
                </a:solidFill>
                <a:latin typeface="New Sans Serif"/>
                <a:cs typeface="Calibri"/>
              </a:rPr>
              <a:t>number</a:t>
            </a:r>
            <a:endParaRPr sz="1500" dirty="0">
              <a:latin typeface="New Sans Serif"/>
              <a:cs typeface="Calibri"/>
            </a:endParaRPr>
          </a:p>
          <a:p>
            <a:pPr marL="926465" marR="5080" indent="-571500">
              <a:lnSpc>
                <a:spcPct val="80000"/>
              </a:lnSpc>
              <a:spcBef>
                <a:spcPts val="225"/>
              </a:spcBef>
            </a:pPr>
            <a:r>
              <a:rPr sz="1500" spc="-10" dirty="0">
                <a:solidFill>
                  <a:srgbClr val="17375E"/>
                </a:solidFill>
                <a:latin typeface="New Sans Serif"/>
                <a:cs typeface="Calibri"/>
              </a:rPr>
              <a:t>(</a:t>
            </a:r>
            <a:r>
              <a:rPr sz="1500" spc="-50" dirty="0">
                <a:solidFill>
                  <a:srgbClr val="17375E"/>
                </a:solidFill>
                <a:latin typeface="New Sans Serif"/>
                <a:cs typeface="Calibri"/>
              </a:rPr>
              <a:t>f</a:t>
            </a:r>
            <a:r>
              <a:rPr sz="1500" spc="-15" dirty="0">
                <a:solidFill>
                  <a:srgbClr val="17375E"/>
                </a:solidFill>
                <a:latin typeface="New Sans Serif"/>
                <a:cs typeface="Calibri"/>
              </a:rPr>
              <a:t>o</a:t>
            </a:r>
            <a:r>
              <a:rPr sz="1500" spc="-10" dirty="0">
                <a:solidFill>
                  <a:srgbClr val="17375E"/>
                </a:solidFill>
                <a:latin typeface="New Sans Serif"/>
                <a:cs typeface="Calibri"/>
              </a:rPr>
              <a:t>r</a:t>
            </a:r>
            <a:r>
              <a:rPr sz="1500" spc="-25" dirty="0">
                <a:solidFill>
                  <a:srgbClr val="17375E"/>
                </a:solidFill>
                <a:latin typeface="New Sans Serif"/>
                <a:cs typeface="Calibri"/>
              </a:rPr>
              <a:t> </a:t>
            </a:r>
            <a:r>
              <a:rPr sz="1500" spc="-10" dirty="0">
                <a:solidFill>
                  <a:srgbClr val="17375E"/>
                </a:solidFill>
                <a:latin typeface="New Sans Serif"/>
                <a:cs typeface="Calibri"/>
              </a:rPr>
              <a:t>ass</a:t>
            </a:r>
            <a:r>
              <a:rPr sz="1500" spc="-5" dirty="0">
                <a:solidFill>
                  <a:srgbClr val="17375E"/>
                </a:solidFill>
                <a:latin typeface="New Sans Serif"/>
                <a:cs typeface="Calibri"/>
              </a:rPr>
              <a:t>i</a:t>
            </a:r>
            <a:r>
              <a:rPr sz="1500" spc="-35" dirty="0">
                <a:solidFill>
                  <a:srgbClr val="17375E"/>
                </a:solidFill>
                <a:latin typeface="New Sans Serif"/>
                <a:cs typeface="Calibri"/>
              </a:rPr>
              <a:t>st</a:t>
            </a:r>
            <a:r>
              <a:rPr sz="1500" spc="-10" dirty="0">
                <a:solidFill>
                  <a:srgbClr val="17375E"/>
                </a:solidFill>
                <a:latin typeface="New Sans Serif"/>
                <a:cs typeface="Calibri"/>
              </a:rPr>
              <a:t>a</a:t>
            </a:r>
            <a:r>
              <a:rPr sz="1500" spc="-15" dirty="0">
                <a:solidFill>
                  <a:srgbClr val="17375E"/>
                </a:solidFill>
                <a:latin typeface="New Sans Serif"/>
                <a:cs typeface="Calibri"/>
              </a:rPr>
              <a:t>n</a:t>
            </a:r>
            <a:r>
              <a:rPr sz="1500" spc="-10" dirty="0">
                <a:solidFill>
                  <a:srgbClr val="17375E"/>
                </a:solidFill>
                <a:latin typeface="New Sans Serif"/>
                <a:cs typeface="Calibri"/>
              </a:rPr>
              <a:t>ce </a:t>
            </a:r>
            <a:r>
              <a:rPr sz="1500" spc="-5" dirty="0">
                <a:solidFill>
                  <a:srgbClr val="17375E"/>
                </a:solidFill>
                <a:latin typeface="New Sans Serif"/>
                <a:cs typeface="Calibri"/>
              </a:rPr>
              <a:t>i</a:t>
            </a:r>
            <a:r>
              <a:rPr sz="1500" spc="-10" dirty="0">
                <a:solidFill>
                  <a:srgbClr val="17375E"/>
                </a:solidFill>
                <a:latin typeface="New Sans Serif"/>
                <a:cs typeface="Calibri"/>
              </a:rPr>
              <a:t>n</a:t>
            </a:r>
            <a:r>
              <a:rPr sz="1500" spc="10" dirty="0">
                <a:solidFill>
                  <a:srgbClr val="17375E"/>
                </a:solidFill>
                <a:latin typeface="New Sans Serif"/>
                <a:cs typeface="Calibri"/>
              </a:rPr>
              <a:t> </a:t>
            </a:r>
            <a:r>
              <a:rPr sz="1500" spc="-10" dirty="0">
                <a:solidFill>
                  <a:srgbClr val="17375E"/>
                </a:solidFill>
                <a:latin typeface="New Sans Serif"/>
                <a:cs typeface="Calibri"/>
              </a:rPr>
              <a:t>se</a:t>
            </a:r>
            <a:r>
              <a:rPr sz="1500" spc="-5" dirty="0">
                <a:solidFill>
                  <a:srgbClr val="17375E"/>
                </a:solidFill>
                <a:latin typeface="New Sans Serif"/>
                <a:cs typeface="Calibri"/>
              </a:rPr>
              <a:t>l</a:t>
            </a:r>
            <a:r>
              <a:rPr sz="1500" spc="-10" dirty="0">
                <a:solidFill>
                  <a:srgbClr val="17375E"/>
                </a:solidFill>
                <a:latin typeface="New Sans Serif"/>
                <a:cs typeface="Calibri"/>
              </a:rPr>
              <a:t>ect</a:t>
            </a:r>
            <a:r>
              <a:rPr sz="1500" spc="-15" dirty="0">
                <a:solidFill>
                  <a:srgbClr val="17375E"/>
                </a:solidFill>
                <a:latin typeface="New Sans Serif"/>
                <a:cs typeface="Calibri"/>
              </a:rPr>
              <a:t>in</a:t>
            </a:r>
            <a:r>
              <a:rPr sz="1500" spc="-10" dirty="0">
                <a:solidFill>
                  <a:srgbClr val="17375E"/>
                </a:solidFill>
                <a:latin typeface="New Sans Serif"/>
                <a:cs typeface="Calibri"/>
              </a:rPr>
              <a:t>g</a:t>
            </a:r>
            <a:r>
              <a:rPr sz="1500" spc="5" dirty="0">
                <a:solidFill>
                  <a:srgbClr val="17375E"/>
                </a:solidFill>
                <a:latin typeface="New Sans Serif"/>
                <a:cs typeface="Calibri"/>
              </a:rPr>
              <a:t> </a:t>
            </a:r>
            <a:r>
              <a:rPr sz="1500" spc="-10" dirty="0">
                <a:solidFill>
                  <a:srgbClr val="17375E"/>
                </a:solidFill>
                <a:latin typeface="New Sans Serif"/>
                <a:cs typeface="Calibri"/>
              </a:rPr>
              <a:t>a</a:t>
            </a:r>
            <a:r>
              <a:rPr sz="1500" spc="-5" dirty="0">
                <a:solidFill>
                  <a:srgbClr val="17375E"/>
                </a:solidFill>
                <a:latin typeface="New Sans Serif"/>
                <a:cs typeface="Calibri"/>
              </a:rPr>
              <a:t> </a:t>
            </a:r>
            <a:r>
              <a:rPr sz="1500" spc="-50" dirty="0">
                <a:solidFill>
                  <a:srgbClr val="17375E"/>
                </a:solidFill>
                <a:latin typeface="New Sans Serif"/>
                <a:cs typeface="Calibri"/>
              </a:rPr>
              <a:t>r</a:t>
            </a:r>
            <a:r>
              <a:rPr sz="1500" spc="-15" dirty="0">
                <a:solidFill>
                  <a:srgbClr val="17375E"/>
                </a:solidFill>
                <a:latin typeface="New Sans Serif"/>
                <a:cs typeface="Calibri"/>
              </a:rPr>
              <a:t>o</a:t>
            </a:r>
            <a:r>
              <a:rPr sz="1500" spc="-5" dirty="0">
                <a:solidFill>
                  <a:srgbClr val="17375E"/>
                </a:solidFill>
                <a:latin typeface="New Sans Serif"/>
                <a:cs typeface="Calibri"/>
              </a:rPr>
              <a:t>l</a:t>
            </a:r>
            <a:r>
              <a:rPr sz="1500" spc="-10" dirty="0">
                <a:solidFill>
                  <a:srgbClr val="17375E"/>
                </a:solidFill>
                <a:latin typeface="New Sans Serif"/>
                <a:cs typeface="Calibri"/>
              </a:rPr>
              <a:t>e</a:t>
            </a:r>
            <a:r>
              <a:rPr sz="1500" spc="15" dirty="0">
                <a:solidFill>
                  <a:srgbClr val="17375E"/>
                </a:solidFill>
                <a:latin typeface="New Sans Serif"/>
                <a:cs typeface="Calibri"/>
              </a:rPr>
              <a:t> </a:t>
            </a:r>
            <a:r>
              <a:rPr sz="1500" spc="-20" dirty="0">
                <a:solidFill>
                  <a:srgbClr val="17375E"/>
                </a:solidFill>
                <a:latin typeface="New Sans Serif"/>
                <a:cs typeface="Calibri"/>
              </a:rPr>
              <a:t>a</a:t>
            </a:r>
            <a:r>
              <a:rPr sz="1500" spc="-15" dirty="0">
                <a:solidFill>
                  <a:srgbClr val="17375E"/>
                </a:solidFill>
                <a:latin typeface="New Sans Serif"/>
                <a:cs typeface="Calibri"/>
              </a:rPr>
              <a:t>f</a:t>
            </a:r>
            <a:r>
              <a:rPr sz="1500" spc="-35" dirty="0">
                <a:solidFill>
                  <a:srgbClr val="17375E"/>
                </a:solidFill>
                <a:latin typeface="New Sans Serif"/>
                <a:cs typeface="Calibri"/>
              </a:rPr>
              <a:t>t</a:t>
            </a:r>
            <a:r>
              <a:rPr sz="1500" spc="-10" dirty="0">
                <a:solidFill>
                  <a:srgbClr val="17375E"/>
                </a:solidFill>
                <a:latin typeface="New Sans Serif"/>
                <a:cs typeface="Calibri"/>
              </a:rPr>
              <a:t>er</a:t>
            </a:r>
            <a:r>
              <a:rPr sz="1500" spc="10" dirty="0">
                <a:solidFill>
                  <a:srgbClr val="17375E"/>
                </a:solidFill>
                <a:latin typeface="New Sans Serif"/>
                <a:cs typeface="Calibri"/>
              </a:rPr>
              <a:t> </a:t>
            </a:r>
            <a:r>
              <a:rPr sz="1500" spc="-30" dirty="0">
                <a:solidFill>
                  <a:srgbClr val="17375E"/>
                </a:solidFill>
                <a:latin typeface="New Sans Serif"/>
                <a:cs typeface="Calibri"/>
              </a:rPr>
              <a:t>y</a:t>
            </a:r>
            <a:r>
              <a:rPr sz="1500" spc="-15" dirty="0">
                <a:solidFill>
                  <a:srgbClr val="17375E"/>
                </a:solidFill>
                <a:latin typeface="New Sans Serif"/>
                <a:cs typeface="Calibri"/>
              </a:rPr>
              <a:t>o</a:t>
            </a:r>
            <a:r>
              <a:rPr sz="1500" spc="-10" dirty="0">
                <a:solidFill>
                  <a:srgbClr val="17375E"/>
                </a:solidFill>
                <a:latin typeface="New Sans Serif"/>
                <a:cs typeface="Calibri"/>
              </a:rPr>
              <a:t>u</a:t>
            </a:r>
            <a:r>
              <a:rPr sz="1500" dirty="0">
                <a:solidFill>
                  <a:srgbClr val="17375E"/>
                </a:solidFill>
                <a:latin typeface="New Sans Serif"/>
                <a:cs typeface="Calibri"/>
              </a:rPr>
              <a:t> </a:t>
            </a:r>
            <a:r>
              <a:rPr sz="1500" spc="-15" dirty="0">
                <a:solidFill>
                  <a:srgbClr val="17375E"/>
                </a:solidFill>
                <a:latin typeface="New Sans Serif"/>
                <a:cs typeface="Calibri"/>
              </a:rPr>
              <a:t>h</a:t>
            </a:r>
            <a:r>
              <a:rPr sz="1500" spc="-45" dirty="0">
                <a:solidFill>
                  <a:srgbClr val="17375E"/>
                </a:solidFill>
                <a:latin typeface="New Sans Serif"/>
                <a:cs typeface="Calibri"/>
              </a:rPr>
              <a:t>a</a:t>
            </a:r>
            <a:r>
              <a:rPr sz="1500" spc="-40" dirty="0">
                <a:solidFill>
                  <a:srgbClr val="17375E"/>
                </a:solidFill>
                <a:latin typeface="New Sans Serif"/>
                <a:cs typeface="Calibri"/>
              </a:rPr>
              <a:t>v</a:t>
            </a:r>
            <a:r>
              <a:rPr sz="1500" spc="-10" dirty="0">
                <a:solidFill>
                  <a:srgbClr val="17375E"/>
                </a:solidFill>
                <a:latin typeface="New Sans Serif"/>
                <a:cs typeface="Calibri"/>
              </a:rPr>
              <a:t>e</a:t>
            </a:r>
            <a:r>
              <a:rPr sz="1500" spc="15" dirty="0">
                <a:solidFill>
                  <a:srgbClr val="17375E"/>
                </a:solidFill>
                <a:latin typeface="New Sans Serif"/>
                <a:cs typeface="Calibri"/>
              </a:rPr>
              <a:t> </a:t>
            </a:r>
            <a:r>
              <a:rPr sz="1500" spc="-20" dirty="0">
                <a:solidFill>
                  <a:srgbClr val="17375E"/>
                </a:solidFill>
                <a:latin typeface="New Sans Serif"/>
                <a:cs typeface="Calibri"/>
              </a:rPr>
              <a:t>c</a:t>
            </a:r>
            <a:r>
              <a:rPr sz="1500" spc="-15" dirty="0">
                <a:solidFill>
                  <a:srgbClr val="17375E"/>
                </a:solidFill>
                <a:latin typeface="New Sans Serif"/>
                <a:cs typeface="Calibri"/>
              </a:rPr>
              <a:t>on</a:t>
            </a:r>
            <a:r>
              <a:rPr sz="1500" spc="-10" dirty="0">
                <a:solidFill>
                  <a:srgbClr val="17375E"/>
                </a:solidFill>
                <a:latin typeface="New Sans Serif"/>
                <a:cs typeface="Calibri"/>
              </a:rPr>
              <a:t>s</a:t>
            </a:r>
            <a:r>
              <a:rPr sz="1500" spc="-15" dirty="0">
                <a:solidFill>
                  <a:srgbClr val="17375E"/>
                </a:solidFill>
                <a:latin typeface="New Sans Serif"/>
                <a:cs typeface="Calibri"/>
              </a:rPr>
              <a:t>ul</a:t>
            </a:r>
            <a:r>
              <a:rPr sz="1500" spc="-35" dirty="0">
                <a:solidFill>
                  <a:srgbClr val="17375E"/>
                </a:solidFill>
                <a:latin typeface="New Sans Serif"/>
                <a:cs typeface="Calibri"/>
              </a:rPr>
              <a:t>t</a:t>
            </a:r>
            <a:r>
              <a:rPr sz="1500" spc="-10" dirty="0">
                <a:solidFill>
                  <a:srgbClr val="17375E"/>
                </a:solidFill>
                <a:latin typeface="New Sans Serif"/>
                <a:cs typeface="Calibri"/>
              </a:rPr>
              <a:t>ed</a:t>
            </a:r>
            <a:r>
              <a:rPr sz="1500" spc="10" dirty="0">
                <a:solidFill>
                  <a:srgbClr val="17375E"/>
                </a:solidFill>
                <a:latin typeface="New Sans Serif"/>
                <a:cs typeface="Calibri"/>
              </a:rPr>
              <a:t> </a:t>
            </a:r>
            <a:r>
              <a:rPr sz="1500" spc="-30" dirty="0">
                <a:solidFill>
                  <a:srgbClr val="17375E"/>
                </a:solidFill>
                <a:latin typeface="New Sans Serif"/>
                <a:cs typeface="Calibri"/>
              </a:rPr>
              <a:t>y</a:t>
            </a:r>
            <a:r>
              <a:rPr sz="1500" spc="-15" dirty="0">
                <a:solidFill>
                  <a:srgbClr val="17375E"/>
                </a:solidFill>
                <a:latin typeface="New Sans Serif"/>
                <a:cs typeface="Calibri"/>
              </a:rPr>
              <a:t>ou</a:t>
            </a:r>
            <a:r>
              <a:rPr sz="1500" spc="-10" dirty="0">
                <a:solidFill>
                  <a:srgbClr val="17375E"/>
                </a:solidFill>
                <a:latin typeface="New Sans Serif"/>
                <a:cs typeface="Calibri"/>
              </a:rPr>
              <a:t>r</a:t>
            </a:r>
            <a:r>
              <a:rPr sz="1500" dirty="0">
                <a:solidFill>
                  <a:srgbClr val="17375E"/>
                </a:solidFill>
                <a:latin typeface="New Sans Serif"/>
                <a:cs typeface="Calibri"/>
              </a:rPr>
              <a:t> </a:t>
            </a:r>
            <a:r>
              <a:rPr sz="1500" spc="-10" dirty="0">
                <a:solidFill>
                  <a:srgbClr val="17375E"/>
                </a:solidFill>
                <a:latin typeface="New Sans Serif"/>
                <a:cs typeface="Calibri"/>
              </a:rPr>
              <a:t>s</a:t>
            </a:r>
            <a:r>
              <a:rPr sz="1500" spc="-15" dirty="0">
                <a:solidFill>
                  <a:srgbClr val="17375E"/>
                </a:solidFill>
                <a:latin typeface="New Sans Serif"/>
                <a:cs typeface="Calibri"/>
              </a:rPr>
              <a:t>up</a:t>
            </a:r>
            <a:r>
              <a:rPr sz="1500" spc="-10" dirty="0">
                <a:solidFill>
                  <a:srgbClr val="17375E"/>
                </a:solidFill>
                <a:latin typeface="New Sans Serif"/>
                <a:cs typeface="Calibri"/>
              </a:rPr>
              <a:t>e</a:t>
            </a:r>
            <a:r>
              <a:rPr sz="1500" spc="-15" dirty="0">
                <a:solidFill>
                  <a:srgbClr val="17375E"/>
                </a:solidFill>
                <a:latin typeface="New Sans Serif"/>
                <a:cs typeface="Calibri"/>
              </a:rPr>
              <a:t>r</a:t>
            </a:r>
            <a:r>
              <a:rPr sz="1500" spc="-5" dirty="0">
                <a:solidFill>
                  <a:srgbClr val="17375E"/>
                </a:solidFill>
                <a:latin typeface="New Sans Serif"/>
                <a:cs typeface="Calibri"/>
              </a:rPr>
              <a:t>i</a:t>
            </a:r>
            <a:r>
              <a:rPr sz="1500" spc="-25" dirty="0">
                <a:solidFill>
                  <a:srgbClr val="17375E"/>
                </a:solidFill>
                <a:latin typeface="New Sans Serif"/>
                <a:cs typeface="Calibri"/>
              </a:rPr>
              <a:t>n</a:t>
            </a:r>
            <a:r>
              <a:rPr sz="1500" spc="-35" dirty="0">
                <a:solidFill>
                  <a:srgbClr val="17375E"/>
                </a:solidFill>
                <a:latin typeface="New Sans Serif"/>
                <a:cs typeface="Calibri"/>
              </a:rPr>
              <a:t>t</a:t>
            </a:r>
            <a:r>
              <a:rPr sz="1500" spc="-10" dirty="0">
                <a:solidFill>
                  <a:srgbClr val="17375E"/>
                </a:solidFill>
                <a:latin typeface="New Sans Serif"/>
                <a:cs typeface="Calibri"/>
              </a:rPr>
              <a:t>e</a:t>
            </a:r>
            <a:r>
              <a:rPr sz="1500" spc="-15" dirty="0">
                <a:solidFill>
                  <a:srgbClr val="17375E"/>
                </a:solidFill>
                <a:latin typeface="New Sans Serif"/>
                <a:cs typeface="Calibri"/>
              </a:rPr>
              <a:t>nd</a:t>
            </a:r>
            <a:r>
              <a:rPr sz="1500" spc="-10" dirty="0">
                <a:solidFill>
                  <a:srgbClr val="17375E"/>
                </a:solidFill>
                <a:latin typeface="New Sans Serif"/>
                <a:cs typeface="Calibri"/>
              </a:rPr>
              <a:t>e</a:t>
            </a:r>
            <a:r>
              <a:rPr sz="1500" spc="-25" dirty="0">
                <a:solidFill>
                  <a:srgbClr val="17375E"/>
                </a:solidFill>
                <a:latin typeface="New Sans Serif"/>
                <a:cs typeface="Calibri"/>
              </a:rPr>
              <a:t>n</a:t>
            </a:r>
            <a:r>
              <a:rPr sz="1500" spc="-10" dirty="0">
                <a:solidFill>
                  <a:srgbClr val="17375E"/>
                </a:solidFill>
                <a:latin typeface="New Sans Serif"/>
                <a:cs typeface="Calibri"/>
              </a:rPr>
              <a:t>t):</a:t>
            </a:r>
            <a:r>
              <a:rPr sz="1500" spc="-5" dirty="0">
                <a:solidFill>
                  <a:srgbClr val="17375E"/>
                </a:solidFill>
                <a:latin typeface="New Sans Serif"/>
                <a:cs typeface="Calibri"/>
              </a:rPr>
              <a:t> </a:t>
            </a:r>
            <a:r>
              <a:rPr sz="1500" u="heavy" spc="-20" dirty="0">
                <a:solidFill>
                  <a:srgbClr val="0000FF"/>
                </a:solidFill>
                <a:latin typeface="New Sans Serif"/>
                <a:cs typeface="Calibri"/>
                <a:hlinkClick r:id="rId8"/>
              </a:rPr>
              <a:t>s</a:t>
            </a:r>
            <a:r>
              <a:rPr sz="1500" u="heavy" spc="-15" dirty="0">
                <a:solidFill>
                  <a:srgbClr val="0000FF"/>
                </a:solidFill>
                <a:latin typeface="New Sans Serif"/>
                <a:cs typeface="Calibri"/>
                <a:hlinkClick r:id="rId8"/>
              </a:rPr>
              <a:t>f</a:t>
            </a:r>
            <a:r>
              <a:rPr sz="1500" u="heavy" spc="-5" dirty="0">
                <a:solidFill>
                  <a:srgbClr val="0000FF"/>
                </a:solidFill>
                <a:latin typeface="New Sans Serif"/>
                <a:cs typeface="Calibri"/>
                <a:hlinkClick r:id="rId8"/>
              </a:rPr>
              <a:t>i</a:t>
            </a:r>
            <a:r>
              <a:rPr sz="1500" u="heavy" spc="-15" dirty="0">
                <a:solidFill>
                  <a:srgbClr val="0000FF"/>
                </a:solidFill>
                <a:latin typeface="New Sans Serif"/>
                <a:cs typeface="Calibri"/>
                <a:hlinkClick r:id="rId8"/>
              </a:rPr>
              <a:t>n</a:t>
            </a:r>
            <a:r>
              <a:rPr sz="1500" u="heavy" spc="-10" dirty="0">
                <a:solidFill>
                  <a:srgbClr val="0000FF"/>
                </a:solidFill>
                <a:latin typeface="New Sans Serif"/>
                <a:cs typeface="Calibri"/>
                <a:hlinkClick r:id="rId8"/>
              </a:rPr>
              <a:t>a</a:t>
            </a:r>
            <a:r>
              <a:rPr sz="1500" u="heavy" spc="-15" dirty="0">
                <a:solidFill>
                  <a:srgbClr val="0000FF"/>
                </a:solidFill>
                <a:latin typeface="New Sans Serif"/>
                <a:cs typeface="Calibri"/>
                <a:hlinkClick r:id="rId8"/>
              </a:rPr>
              <a:t>n</a:t>
            </a:r>
            <a:r>
              <a:rPr sz="1500" u="heavy" spc="-10" dirty="0">
                <a:solidFill>
                  <a:srgbClr val="0000FF"/>
                </a:solidFill>
                <a:latin typeface="New Sans Serif"/>
                <a:cs typeface="Calibri"/>
                <a:hlinkClick r:id="rId8"/>
              </a:rPr>
              <a:t>ce</a:t>
            </a:r>
            <a:r>
              <a:rPr sz="1500" u="heavy" spc="-25" dirty="0">
                <a:solidFill>
                  <a:srgbClr val="0000FF"/>
                </a:solidFill>
                <a:latin typeface="New Sans Serif"/>
                <a:cs typeface="Calibri"/>
                <a:hlinkClick r:id="rId8"/>
              </a:rPr>
              <a:t>@</a:t>
            </a:r>
            <a:r>
              <a:rPr sz="1500" u="heavy" spc="-35" dirty="0">
                <a:solidFill>
                  <a:srgbClr val="0000FF"/>
                </a:solidFill>
                <a:latin typeface="New Sans Serif"/>
                <a:cs typeface="Calibri"/>
                <a:hlinkClick r:id="rId8"/>
              </a:rPr>
              <a:t>t</a:t>
            </a:r>
            <a:r>
              <a:rPr sz="1500" u="heavy" spc="-10" dirty="0">
                <a:solidFill>
                  <a:srgbClr val="0000FF"/>
                </a:solidFill>
                <a:latin typeface="New Sans Serif"/>
                <a:cs typeface="Calibri"/>
                <a:hlinkClick r:id="rId8"/>
              </a:rPr>
              <a:t>ea.</a:t>
            </a:r>
            <a:r>
              <a:rPr sz="1500" u="heavy" spc="-35" dirty="0">
                <a:solidFill>
                  <a:srgbClr val="0000FF"/>
                </a:solidFill>
                <a:latin typeface="New Sans Serif"/>
                <a:cs typeface="Calibri"/>
                <a:hlinkClick r:id="rId8"/>
              </a:rPr>
              <a:t>st</a:t>
            </a:r>
            <a:r>
              <a:rPr sz="1500" u="heavy" spc="-20" dirty="0">
                <a:solidFill>
                  <a:srgbClr val="0000FF"/>
                </a:solidFill>
                <a:latin typeface="New Sans Serif"/>
                <a:cs typeface="Calibri"/>
                <a:hlinkClick r:id="rId8"/>
              </a:rPr>
              <a:t>a</a:t>
            </a:r>
            <a:r>
              <a:rPr sz="1500" u="heavy" spc="-35" dirty="0">
                <a:solidFill>
                  <a:srgbClr val="0000FF"/>
                </a:solidFill>
                <a:latin typeface="New Sans Serif"/>
                <a:cs typeface="Calibri"/>
                <a:hlinkClick r:id="rId8"/>
              </a:rPr>
              <a:t>t</a:t>
            </a:r>
            <a:r>
              <a:rPr sz="1500" u="heavy" spc="-10" dirty="0">
                <a:solidFill>
                  <a:srgbClr val="0000FF"/>
                </a:solidFill>
                <a:latin typeface="New Sans Serif"/>
                <a:cs typeface="Calibri"/>
                <a:hlinkClick r:id="rId8"/>
              </a:rPr>
              <a:t>e</a:t>
            </a:r>
            <a:r>
              <a:rPr sz="1500" u="heavy" spc="-40" dirty="0">
                <a:solidFill>
                  <a:srgbClr val="0000FF"/>
                </a:solidFill>
                <a:latin typeface="New Sans Serif"/>
                <a:cs typeface="Calibri"/>
                <a:hlinkClick r:id="rId8"/>
              </a:rPr>
              <a:t>.</a:t>
            </a:r>
            <a:r>
              <a:rPr sz="1500" u="heavy" spc="-10" dirty="0">
                <a:solidFill>
                  <a:srgbClr val="0000FF"/>
                </a:solidFill>
                <a:latin typeface="New Sans Serif"/>
                <a:cs typeface="Calibri"/>
                <a:hlinkClick r:id="rId8"/>
              </a:rPr>
              <a:t>t</a:t>
            </a:r>
            <a:r>
              <a:rPr sz="1500" u="heavy" spc="-20" dirty="0">
                <a:solidFill>
                  <a:srgbClr val="0000FF"/>
                </a:solidFill>
                <a:latin typeface="New Sans Serif"/>
                <a:cs typeface="Calibri"/>
                <a:hlinkClick r:id="rId8"/>
              </a:rPr>
              <a:t>x</a:t>
            </a:r>
            <a:r>
              <a:rPr sz="1500" u="heavy" spc="-5" dirty="0">
                <a:solidFill>
                  <a:srgbClr val="0000FF"/>
                </a:solidFill>
                <a:latin typeface="New Sans Serif"/>
                <a:cs typeface="Calibri"/>
                <a:hlinkClick r:id="rId8"/>
              </a:rPr>
              <a:t>.</a:t>
            </a:r>
            <a:r>
              <a:rPr sz="1500" u="heavy" spc="-15" dirty="0">
                <a:solidFill>
                  <a:srgbClr val="0000FF"/>
                </a:solidFill>
                <a:latin typeface="New Sans Serif"/>
                <a:cs typeface="Calibri"/>
                <a:hlinkClick r:id="rId8"/>
              </a:rPr>
              <a:t>u</a:t>
            </a:r>
            <a:r>
              <a:rPr sz="1500" u="heavy" spc="-10" dirty="0">
                <a:solidFill>
                  <a:srgbClr val="0000FF"/>
                </a:solidFill>
                <a:latin typeface="New Sans Serif"/>
                <a:cs typeface="Calibri"/>
                <a:hlinkClick r:id="rId8"/>
              </a:rPr>
              <a:t>s</a:t>
            </a:r>
            <a:endParaRPr sz="1500" dirty="0">
              <a:latin typeface="New Sans Serif"/>
              <a:cs typeface="Calibri"/>
            </a:endParaRPr>
          </a:p>
          <a:p>
            <a:pPr marL="927100">
              <a:lnSpc>
                <a:spcPts val="1825"/>
              </a:lnSpc>
            </a:pPr>
            <a:r>
              <a:rPr sz="1500" spc="-10" dirty="0">
                <a:solidFill>
                  <a:srgbClr val="17375E"/>
                </a:solidFill>
                <a:latin typeface="New Sans Serif"/>
                <a:cs typeface="Calibri"/>
              </a:rPr>
              <a:t>(</a:t>
            </a:r>
            <a:r>
              <a:rPr sz="1500" spc="-15" dirty="0">
                <a:solidFill>
                  <a:srgbClr val="17375E"/>
                </a:solidFill>
                <a:latin typeface="New Sans Serif"/>
                <a:cs typeface="Calibri"/>
              </a:rPr>
              <a:t>512</a:t>
            </a:r>
            <a:r>
              <a:rPr sz="1500" spc="-10" dirty="0">
                <a:solidFill>
                  <a:srgbClr val="17375E"/>
                </a:solidFill>
                <a:latin typeface="New Sans Serif"/>
                <a:cs typeface="Calibri"/>
              </a:rPr>
              <a:t>) </a:t>
            </a:r>
            <a:r>
              <a:rPr sz="1500" spc="-15" dirty="0">
                <a:solidFill>
                  <a:srgbClr val="17375E"/>
                </a:solidFill>
                <a:latin typeface="New Sans Serif"/>
                <a:cs typeface="Calibri"/>
              </a:rPr>
              <a:t>46</a:t>
            </a:r>
            <a:r>
              <a:rPr sz="1500" spc="-10" dirty="0">
                <a:solidFill>
                  <a:srgbClr val="17375E"/>
                </a:solidFill>
                <a:latin typeface="New Sans Serif"/>
                <a:cs typeface="Calibri"/>
              </a:rPr>
              <a:t>3</a:t>
            </a:r>
            <a:r>
              <a:rPr sz="1500" spc="-15" dirty="0">
                <a:solidFill>
                  <a:srgbClr val="17375E"/>
                </a:solidFill>
                <a:latin typeface="New Sans Serif"/>
                <a:cs typeface="Calibri"/>
              </a:rPr>
              <a:t>-923</a:t>
            </a:r>
            <a:r>
              <a:rPr sz="1500" spc="-10" dirty="0">
                <a:solidFill>
                  <a:srgbClr val="17375E"/>
                </a:solidFill>
                <a:latin typeface="New Sans Serif"/>
                <a:cs typeface="Calibri"/>
              </a:rPr>
              <a:t>8</a:t>
            </a:r>
            <a:endParaRPr sz="1500" dirty="0">
              <a:latin typeface="New Sans Serif"/>
              <a:cs typeface="Calibri"/>
            </a:endParaRPr>
          </a:p>
        </p:txBody>
      </p:sp>
      <p:sp>
        <p:nvSpPr>
          <p:cNvPr id="4" name="object 4"/>
          <p:cNvSpPr/>
          <p:nvPr/>
        </p:nvSpPr>
        <p:spPr>
          <a:xfrm>
            <a:off x="152400" y="152400"/>
            <a:ext cx="1143000" cy="1184455"/>
          </a:xfrm>
          <a:prstGeom prst="rect">
            <a:avLst/>
          </a:prstGeom>
          <a:blipFill>
            <a:blip r:embed="rId9" cstate="print"/>
            <a:stretch>
              <a:fillRect/>
            </a:stretch>
          </a:blipFill>
        </p:spPr>
        <p:txBody>
          <a:bodyPr wrap="square" lIns="0" tIns="0" rIns="0" bIns="0" rtlCol="0"/>
          <a:lstStyle/>
          <a:p>
            <a:endParaRPr/>
          </a:p>
        </p:txBody>
      </p:sp>
      <p:sp>
        <p:nvSpPr>
          <p:cNvPr id="5" name="object 5"/>
          <p:cNvSpPr/>
          <p:nvPr/>
        </p:nvSpPr>
        <p:spPr>
          <a:xfrm>
            <a:off x="1447800" y="1295400"/>
            <a:ext cx="7315200" cy="0"/>
          </a:xfrm>
          <a:custGeom>
            <a:avLst/>
            <a:gdLst/>
            <a:ahLst/>
            <a:cxnLst/>
            <a:rect l="l" t="t" r="r" b="b"/>
            <a:pathLst>
              <a:path w="7315200">
                <a:moveTo>
                  <a:pt x="0" y="0"/>
                </a:moveTo>
                <a:lnTo>
                  <a:pt x="7315200" y="0"/>
                </a:lnTo>
              </a:path>
            </a:pathLst>
          </a:custGeom>
          <a:ln w="31750">
            <a:solidFill>
              <a:srgbClr val="4A7EBB"/>
            </a:solidFill>
          </a:ln>
        </p:spPr>
        <p:txBody>
          <a:bodyPr wrap="square" lIns="0" tIns="0" rIns="0" bIns="0" rtlCol="0"/>
          <a:lstStyle/>
          <a:p>
            <a:endParaRPr/>
          </a:p>
        </p:txBody>
      </p:sp>
      <p:sp>
        <p:nvSpPr>
          <p:cNvPr id="6" name="object 6"/>
          <p:cNvSpPr txBox="1">
            <a:spLocks noGrp="1"/>
          </p:cNvSpPr>
          <p:nvPr>
            <p:ph type="ftr" sz="quarter" idx="5"/>
          </p:nvPr>
        </p:nvSpPr>
        <p:spPr>
          <a:xfrm>
            <a:off x="3778567" y="6400800"/>
            <a:ext cx="2653665" cy="369332"/>
          </a:xfrm>
          <a:prstGeom prst="rect">
            <a:avLst/>
          </a:prstGeom>
        </p:spPr>
        <p:txBody>
          <a:bodyPr vert="horz" wrap="square" lIns="0" tIns="0" rIns="0" bIns="0" rtlCol="0">
            <a:spAutoFit/>
          </a:bodyPr>
          <a:lstStyle/>
          <a:p>
            <a:pPr algn="ctr">
              <a:lnSpc>
                <a:spcPct val="100000"/>
              </a:lnSpc>
            </a:pPr>
            <a:r>
              <a:rPr spc="-5" dirty="0"/>
              <a:t>C</a:t>
            </a:r>
            <a:r>
              <a:rPr dirty="0"/>
              <a:t>o</a:t>
            </a:r>
            <a:r>
              <a:rPr spc="5" dirty="0"/>
              <a:t>p</a:t>
            </a:r>
            <a:r>
              <a:rPr spc="-15" dirty="0"/>
              <a:t>y</a:t>
            </a:r>
            <a:r>
              <a:rPr spc="-5" dirty="0"/>
              <a:t>r</a:t>
            </a:r>
            <a:r>
              <a:rPr dirty="0"/>
              <a:t>i</a:t>
            </a:r>
            <a:r>
              <a:rPr spc="-15" dirty="0"/>
              <a:t>g</a:t>
            </a:r>
            <a:r>
              <a:rPr spc="-10" dirty="0"/>
              <a:t>h</a:t>
            </a:r>
            <a:r>
              <a:rPr spc="-5" dirty="0"/>
              <a:t>t</a:t>
            </a:r>
            <a:r>
              <a:rPr spc="-50" dirty="0"/>
              <a:t> </a:t>
            </a:r>
            <a:r>
              <a:rPr dirty="0"/>
              <a:t>©</a:t>
            </a:r>
            <a:r>
              <a:rPr spc="-5" dirty="0"/>
              <a:t> </a:t>
            </a:r>
            <a:r>
              <a:rPr lang="en-US" spc="-10" dirty="0"/>
              <a:t>2018</a:t>
            </a:r>
            <a:r>
              <a:rPr spc="20" dirty="0"/>
              <a:t> </a:t>
            </a:r>
            <a:r>
              <a:rPr spc="-105" dirty="0"/>
              <a:t>T</a:t>
            </a:r>
            <a:r>
              <a:rPr spc="-20" dirty="0"/>
              <a:t>e</a:t>
            </a:r>
            <a:r>
              <a:rPr spc="-30" dirty="0"/>
              <a:t>x</a:t>
            </a:r>
            <a:r>
              <a:rPr dirty="0"/>
              <a:t>as </a:t>
            </a:r>
            <a:r>
              <a:rPr spc="-10" dirty="0"/>
              <a:t>E</a:t>
            </a:r>
            <a:r>
              <a:rPr spc="5" dirty="0"/>
              <a:t>du</a:t>
            </a:r>
            <a:r>
              <a:rPr spc="-25" dirty="0"/>
              <a:t>c</a:t>
            </a:r>
            <a:r>
              <a:rPr spc="-15" dirty="0"/>
              <a:t>a</a:t>
            </a:r>
            <a:r>
              <a:rPr dirty="0"/>
              <a:t>tion</a:t>
            </a:r>
            <a:r>
              <a:rPr spc="-30" dirty="0"/>
              <a:t> </a:t>
            </a:r>
            <a:r>
              <a:rPr spc="-10" dirty="0"/>
              <a:t>A</a:t>
            </a:r>
            <a:r>
              <a:rPr spc="-25" dirty="0"/>
              <a:t>g</a:t>
            </a:r>
            <a:r>
              <a:rPr spc="-10" dirty="0"/>
              <a:t>e</a:t>
            </a:r>
            <a:r>
              <a:rPr spc="5" dirty="0"/>
              <a:t>n</a:t>
            </a:r>
            <a:r>
              <a:rPr spc="-10" dirty="0"/>
              <a:t>c</a:t>
            </a:r>
            <a:r>
              <a:rPr spc="-100" dirty="0"/>
              <a:t>y</a:t>
            </a:r>
            <a:r>
              <a:rPr dirty="0"/>
              <a:t>.</a:t>
            </a:r>
          </a:p>
          <a:p>
            <a:pPr algn="ctr">
              <a:lnSpc>
                <a:spcPct val="100000"/>
              </a:lnSpc>
            </a:pPr>
            <a:r>
              <a:rPr dirty="0"/>
              <a:t>All</a:t>
            </a:r>
            <a:r>
              <a:rPr spc="-10" dirty="0"/>
              <a:t> </a:t>
            </a:r>
            <a:r>
              <a:rPr spc="-5" dirty="0"/>
              <a:t>ri</a:t>
            </a:r>
            <a:r>
              <a:rPr spc="-15" dirty="0"/>
              <a:t>g</a:t>
            </a:r>
            <a:r>
              <a:rPr spc="-10" dirty="0"/>
              <a:t>h</a:t>
            </a:r>
            <a:r>
              <a:rPr dirty="0"/>
              <a:t>ts</a:t>
            </a:r>
            <a:r>
              <a:rPr spc="-25" dirty="0"/>
              <a:t> </a:t>
            </a:r>
            <a:r>
              <a:rPr spc="-20" dirty="0"/>
              <a:t>r</a:t>
            </a:r>
            <a:r>
              <a:rPr spc="-10" dirty="0"/>
              <a:t>e</a:t>
            </a:r>
            <a:r>
              <a:rPr spc="-5" dirty="0"/>
              <a:t>s</a:t>
            </a:r>
            <a:r>
              <a:rPr spc="-10" dirty="0"/>
              <a:t>e</a:t>
            </a:r>
            <a:r>
              <a:rPr spc="0" dirty="0"/>
              <a:t>r</a:t>
            </a:r>
            <a:r>
              <a:rPr spc="-25" dirty="0"/>
              <a:t>v</a:t>
            </a:r>
            <a:r>
              <a:rPr spc="-10" dirty="0"/>
              <a:t>e</a:t>
            </a:r>
            <a:r>
              <a:rPr spc="5" dirty="0"/>
              <a:t>d</a:t>
            </a:r>
            <a:r>
              <a:rPr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49351" rIns="0" bIns="0" rtlCol="0">
            <a:spAutoFit/>
          </a:bodyPr>
          <a:lstStyle/>
          <a:p>
            <a:pPr marL="3278504">
              <a:lnSpc>
                <a:spcPct val="100000"/>
              </a:lnSpc>
            </a:pPr>
            <a:r>
              <a:rPr sz="4400" spc="-5" dirty="0"/>
              <a:t>A</a:t>
            </a:r>
            <a:r>
              <a:rPr sz="4400" dirty="0"/>
              <a:t>b</a:t>
            </a:r>
            <a:r>
              <a:rPr sz="4400" spc="5" dirty="0"/>
              <a:t>o</a:t>
            </a:r>
            <a:r>
              <a:rPr sz="4400" dirty="0"/>
              <a:t>ut</a:t>
            </a:r>
            <a:r>
              <a:rPr sz="4400" spc="-15" dirty="0"/>
              <a:t> </a:t>
            </a:r>
            <a:r>
              <a:rPr sz="4400" dirty="0"/>
              <a:t>the</a:t>
            </a:r>
            <a:r>
              <a:rPr sz="4400" spc="-5" dirty="0"/>
              <a:t> </a:t>
            </a:r>
            <a:r>
              <a:rPr sz="4400" spc="-55" dirty="0"/>
              <a:t>F</a:t>
            </a:r>
            <a:r>
              <a:rPr sz="4400" dirty="0"/>
              <a:t>SP</a:t>
            </a:r>
            <a:r>
              <a:rPr sz="4400" spc="-5" dirty="0"/>
              <a:t> </a:t>
            </a:r>
            <a:r>
              <a:rPr sz="4400" spc="-45" dirty="0"/>
              <a:t>S</a:t>
            </a:r>
            <a:r>
              <a:rPr sz="4400" spc="-40" dirty="0"/>
              <a:t>y</a:t>
            </a:r>
            <a:r>
              <a:rPr sz="4400" spc="-45" dirty="0"/>
              <a:t>s</a:t>
            </a:r>
            <a:r>
              <a:rPr sz="4400" spc="-50" dirty="0"/>
              <a:t>t</a:t>
            </a:r>
            <a:r>
              <a:rPr sz="4400" spc="5" dirty="0"/>
              <a:t>em</a:t>
            </a:r>
            <a:endParaRPr sz="4400"/>
          </a:p>
        </p:txBody>
      </p:sp>
      <p:sp>
        <p:nvSpPr>
          <p:cNvPr id="3" name="object 3"/>
          <p:cNvSpPr txBox="1"/>
          <p:nvPr/>
        </p:nvSpPr>
        <p:spPr>
          <a:xfrm>
            <a:off x="535940" y="1532096"/>
            <a:ext cx="8265795" cy="4555093"/>
          </a:xfrm>
          <a:prstGeom prst="rect">
            <a:avLst/>
          </a:prstGeom>
        </p:spPr>
        <p:txBody>
          <a:bodyPr vert="horz" wrap="square" lIns="0" tIns="0" rIns="0" bIns="0" rtlCol="0">
            <a:spAutoFit/>
          </a:bodyPr>
          <a:lstStyle/>
          <a:p>
            <a:pPr marL="355600" marR="5080" indent="-342900">
              <a:lnSpc>
                <a:spcPct val="100000"/>
              </a:lnSpc>
              <a:buClr>
                <a:srgbClr val="17375E"/>
              </a:buClr>
              <a:buFont typeface="Arial"/>
              <a:buChar char="•"/>
              <a:tabLst>
                <a:tab pos="356235" algn="l"/>
              </a:tabLst>
            </a:pPr>
            <a:r>
              <a:rPr sz="3200" spc="-5" dirty="0">
                <a:solidFill>
                  <a:srgbClr val="17375E"/>
                </a:solidFill>
                <a:latin typeface="Calibri"/>
                <a:cs typeface="Calibri"/>
              </a:rPr>
              <a:t>Th</a:t>
            </a:r>
            <a:r>
              <a:rPr sz="3200" dirty="0">
                <a:solidFill>
                  <a:srgbClr val="17375E"/>
                </a:solidFill>
                <a:latin typeface="Calibri"/>
                <a:cs typeface="Calibri"/>
              </a:rPr>
              <a:t>e</a:t>
            </a:r>
            <a:r>
              <a:rPr sz="3200" spc="-5" dirty="0">
                <a:solidFill>
                  <a:srgbClr val="17375E"/>
                </a:solidFill>
                <a:latin typeface="Calibri"/>
                <a:cs typeface="Calibri"/>
              </a:rPr>
              <a:t> </a:t>
            </a:r>
            <a:r>
              <a:rPr sz="3200" spc="-45" dirty="0">
                <a:solidFill>
                  <a:srgbClr val="17375E"/>
                </a:solidFill>
                <a:latin typeface="Calibri"/>
                <a:cs typeface="Calibri"/>
              </a:rPr>
              <a:t>F</a:t>
            </a:r>
            <a:r>
              <a:rPr sz="3200" dirty="0">
                <a:solidFill>
                  <a:srgbClr val="17375E"/>
                </a:solidFill>
                <a:latin typeface="Calibri"/>
                <a:cs typeface="Calibri"/>
              </a:rPr>
              <a:t>SP</a:t>
            </a:r>
            <a:r>
              <a:rPr sz="3200" spc="-15" dirty="0">
                <a:solidFill>
                  <a:srgbClr val="17375E"/>
                </a:solidFill>
                <a:latin typeface="Calibri"/>
                <a:cs typeface="Calibri"/>
              </a:rPr>
              <a:t> </a:t>
            </a:r>
            <a:r>
              <a:rPr sz="3200" spc="-35" dirty="0">
                <a:solidFill>
                  <a:srgbClr val="17375E"/>
                </a:solidFill>
                <a:latin typeface="Calibri"/>
                <a:cs typeface="Calibri"/>
              </a:rPr>
              <a:t>S</a:t>
            </a:r>
            <a:r>
              <a:rPr sz="3200" spc="-25" dirty="0">
                <a:solidFill>
                  <a:srgbClr val="17375E"/>
                </a:solidFill>
                <a:latin typeface="Calibri"/>
                <a:cs typeface="Calibri"/>
              </a:rPr>
              <a:t>y</a:t>
            </a:r>
            <a:r>
              <a:rPr sz="3200" spc="-45" dirty="0">
                <a:solidFill>
                  <a:srgbClr val="17375E"/>
                </a:solidFill>
                <a:latin typeface="Calibri"/>
                <a:cs typeface="Calibri"/>
              </a:rPr>
              <a:t>st</a:t>
            </a:r>
            <a:r>
              <a:rPr sz="3200" dirty="0">
                <a:solidFill>
                  <a:srgbClr val="17375E"/>
                </a:solidFill>
                <a:latin typeface="Calibri"/>
                <a:cs typeface="Calibri"/>
              </a:rPr>
              <a:t>em </a:t>
            </a:r>
            <a:r>
              <a:rPr sz="3200" spc="-5" dirty="0">
                <a:solidFill>
                  <a:srgbClr val="17375E"/>
                </a:solidFill>
                <a:latin typeface="Calibri"/>
                <a:cs typeface="Calibri"/>
              </a:rPr>
              <a:t>i</a:t>
            </a:r>
            <a:r>
              <a:rPr sz="3200" dirty="0">
                <a:solidFill>
                  <a:srgbClr val="17375E"/>
                </a:solidFill>
                <a:latin typeface="Calibri"/>
                <a:cs typeface="Calibri"/>
              </a:rPr>
              <a:t>s </a:t>
            </a:r>
            <a:r>
              <a:rPr sz="3200" spc="-10" dirty="0">
                <a:solidFill>
                  <a:srgbClr val="17375E"/>
                </a:solidFill>
                <a:latin typeface="Calibri"/>
                <a:cs typeface="Calibri"/>
              </a:rPr>
              <a:t>t</a:t>
            </a:r>
            <a:r>
              <a:rPr sz="3200" spc="-5" dirty="0">
                <a:solidFill>
                  <a:srgbClr val="17375E"/>
                </a:solidFill>
                <a:latin typeface="Calibri"/>
                <a:cs typeface="Calibri"/>
              </a:rPr>
              <a:t>h</a:t>
            </a:r>
            <a:r>
              <a:rPr sz="3200" dirty="0">
                <a:solidFill>
                  <a:srgbClr val="17375E"/>
                </a:solidFill>
                <a:latin typeface="Calibri"/>
                <a:cs typeface="Calibri"/>
              </a:rPr>
              <a:t>e</a:t>
            </a:r>
            <a:r>
              <a:rPr sz="3200" spc="5" dirty="0">
                <a:solidFill>
                  <a:srgbClr val="17375E"/>
                </a:solidFill>
                <a:latin typeface="Calibri"/>
                <a:cs typeface="Calibri"/>
              </a:rPr>
              <a:t> </a:t>
            </a:r>
            <a:r>
              <a:rPr sz="3200" dirty="0">
                <a:solidFill>
                  <a:srgbClr val="17375E"/>
                </a:solidFill>
                <a:latin typeface="Calibri"/>
                <a:cs typeface="Calibri"/>
              </a:rPr>
              <a:t>o</a:t>
            </a:r>
            <a:r>
              <a:rPr sz="3200" spc="-5" dirty="0">
                <a:solidFill>
                  <a:srgbClr val="17375E"/>
                </a:solidFill>
                <a:latin typeface="Calibri"/>
                <a:cs typeface="Calibri"/>
              </a:rPr>
              <a:t>nlin</a:t>
            </a:r>
            <a:r>
              <a:rPr sz="3200" dirty="0">
                <a:solidFill>
                  <a:srgbClr val="17375E"/>
                </a:solidFill>
                <a:latin typeface="Calibri"/>
                <a:cs typeface="Calibri"/>
              </a:rPr>
              <a:t>e</a:t>
            </a:r>
            <a:r>
              <a:rPr sz="3200" spc="5" dirty="0">
                <a:solidFill>
                  <a:srgbClr val="17375E"/>
                </a:solidFill>
                <a:latin typeface="Calibri"/>
                <a:cs typeface="Calibri"/>
              </a:rPr>
              <a:t> </a:t>
            </a:r>
            <a:r>
              <a:rPr sz="3200" spc="-65" dirty="0">
                <a:solidFill>
                  <a:srgbClr val="17375E"/>
                </a:solidFill>
                <a:latin typeface="Calibri"/>
                <a:cs typeface="Calibri"/>
              </a:rPr>
              <a:t>s</a:t>
            </a:r>
            <a:r>
              <a:rPr sz="3200" spc="-25" dirty="0">
                <a:solidFill>
                  <a:srgbClr val="17375E"/>
                </a:solidFill>
                <a:latin typeface="Calibri"/>
                <a:cs typeface="Calibri"/>
              </a:rPr>
              <a:t>y</a:t>
            </a:r>
            <a:r>
              <a:rPr sz="3200" spc="-45" dirty="0">
                <a:solidFill>
                  <a:srgbClr val="17375E"/>
                </a:solidFill>
                <a:latin typeface="Calibri"/>
                <a:cs typeface="Calibri"/>
              </a:rPr>
              <a:t>st</a:t>
            </a:r>
            <a:r>
              <a:rPr sz="3200" dirty="0">
                <a:solidFill>
                  <a:srgbClr val="17375E"/>
                </a:solidFill>
                <a:latin typeface="Calibri"/>
                <a:cs typeface="Calibri"/>
              </a:rPr>
              <a:t>em </a:t>
            </a:r>
            <a:r>
              <a:rPr sz="3200" spc="-10" dirty="0">
                <a:solidFill>
                  <a:srgbClr val="17375E"/>
                </a:solidFill>
                <a:latin typeface="Calibri"/>
                <a:cs typeface="Calibri"/>
              </a:rPr>
              <a:t>t</a:t>
            </a:r>
            <a:r>
              <a:rPr sz="3200" spc="-5" dirty="0">
                <a:solidFill>
                  <a:srgbClr val="17375E"/>
                </a:solidFill>
                <a:latin typeface="Calibri"/>
                <a:cs typeface="Calibri"/>
              </a:rPr>
              <a:t>h</a:t>
            </a:r>
            <a:r>
              <a:rPr sz="3200" spc="-50" dirty="0">
                <a:solidFill>
                  <a:srgbClr val="17375E"/>
                </a:solidFill>
                <a:latin typeface="Calibri"/>
                <a:cs typeface="Calibri"/>
              </a:rPr>
              <a:t>r</a:t>
            </a:r>
            <a:r>
              <a:rPr sz="3200" dirty="0">
                <a:solidFill>
                  <a:srgbClr val="17375E"/>
                </a:solidFill>
                <a:latin typeface="Calibri"/>
                <a:cs typeface="Calibri"/>
              </a:rPr>
              <a:t>o</a:t>
            </a:r>
            <a:r>
              <a:rPr sz="3200" spc="-5" dirty="0">
                <a:solidFill>
                  <a:srgbClr val="17375E"/>
                </a:solidFill>
                <a:latin typeface="Calibri"/>
                <a:cs typeface="Calibri"/>
              </a:rPr>
              <a:t>u</a:t>
            </a:r>
            <a:r>
              <a:rPr sz="3200" dirty="0">
                <a:solidFill>
                  <a:srgbClr val="17375E"/>
                </a:solidFill>
                <a:latin typeface="Calibri"/>
                <a:cs typeface="Calibri"/>
              </a:rPr>
              <a:t>gh w</a:t>
            </a:r>
            <a:r>
              <a:rPr sz="3200" spc="-5" dirty="0">
                <a:solidFill>
                  <a:srgbClr val="17375E"/>
                </a:solidFill>
                <a:latin typeface="Calibri"/>
                <a:cs typeface="Calibri"/>
              </a:rPr>
              <a:t>hi</a:t>
            </a:r>
            <a:r>
              <a:rPr sz="3200" dirty="0">
                <a:solidFill>
                  <a:srgbClr val="17375E"/>
                </a:solidFill>
                <a:latin typeface="Calibri"/>
                <a:cs typeface="Calibri"/>
              </a:rPr>
              <a:t>ch</a:t>
            </a:r>
            <a:r>
              <a:rPr sz="3200" spc="-10" dirty="0">
                <a:solidFill>
                  <a:srgbClr val="17375E"/>
                </a:solidFill>
                <a:latin typeface="Calibri"/>
                <a:cs typeface="Calibri"/>
              </a:rPr>
              <a:t> t</a:t>
            </a:r>
            <a:r>
              <a:rPr sz="3200" spc="-5" dirty="0">
                <a:solidFill>
                  <a:srgbClr val="17375E"/>
                </a:solidFill>
                <a:latin typeface="Calibri"/>
                <a:cs typeface="Calibri"/>
              </a:rPr>
              <a:t>h</a:t>
            </a:r>
            <a:r>
              <a:rPr sz="3200" dirty="0">
                <a:solidFill>
                  <a:srgbClr val="17375E"/>
                </a:solidFill>
                <a:latin typeface="Calibri"/>
                <a:cs typeface="Calibri"/>
              </a:rPr>
              <a:t>e</a:t>
            </a:r>
            <a:r>
              <a:rPr sz="3200" spc="5" dirty="0">
                <a:solidFill>
                  <a:srgbClr val="17375E"/>
                </a:solidFill>
                <a:latin typeface="Calibri"/>
                <a:cs typeface="Calibri"/>
              </a:rPr>
              <a:t> </a:t>
            </a:r>
            <a:r>
              <a:rPr sz="3200" spc="-290" dirty="0">
                <a:solidFill>
                  <a:srgbClr val="17375E"/>
                </a:solidFill>
                <a:latin typeface="Calibri"/>
                <a:cs typeface="Calibri"/>
              </a:rPr>
              <a:t>T</a:t>
            </a:r>
            <a:r>
              <a:rPr sz="3200" spc="-50" dirty="0">
                <a:solidFill>
                  <a:srgbClr val="17375E"/>
                </a:solidFill>
                <a:latin typeface="Calibri"/>
                <a:cs typeface="Calibri"/>
              </a:rPr>
              <a:t>e</a:t>
            </a:r>
            <a:r>
              <a:rPr sz="3200" spc="-55" dirty="0">
                <a:solidFill>
                  <a:srgbClr val="17375E"/>
                </a:solidFill>
                <a:latin typeface="Calibri"/>
                <a:cs typeface="Calibri"/>
              </a:rPr>
              <a:t>x</a:t>
            </a:r>
            <a:r>
              <a:rPr sz="3200" dirty="0">
                <a:solidFill>
                  <a:srgbClr val="17375E"/>
                </a:solidFill>
                <a:latin typeface="Calibri"/>
                <a:cs typeface="Calibri"/>
              </a:rPr>
              <a:t>as</a:t>
            </a:r>
            <a:r>
              <a:rPr sz="3200" spc="-10" dirty="0">
                <a:solidFill>
                  <a:srgbClr val="17375E"/>
                </a:solidFill>
                <a:latin typeface="Calibri"/>
                <a:cs typeface="Calibri"/>
              </a:rPr>
              <a:t> </a:t>
            </a:r>
            <a:r>
              <a:rPr sz="3200" spc="-55" dirty="0">
                <a:solidFill>
                  <a:srgbClr val="17375E"/>
                </a:solidFill>
                <a:latin typeface="Calibri"/>
                <a:cs typeface="Calibri"/>
              </a:rPr>
              <a:t>E</a:t>
            </a:r>
            <a:r>
              <a:rPr sz="3200" spc="-5" dirty="0">
                <a:solidFill>
                  <a:srgbClr val="17375E"/>
                </a:solidFill>
                <a:latin typeface="Calibri"/>
                <a:cs typeface="Calibri"/>
              </a:rPr>
              <a:t>du</a:t>
            </a:r>
            <a:r>
              <a:rPr sz="3200" spc="-25" dirty="0">
                <a:solidFill>
                  <a:srgbClr val="17375E"/>
                </a:solidFill>
                <a:latin typeface="Calibri"/>
                <a:cs typeface="Calibri"/>
              </a:rPr>
              <a:t>ca</a:t>
            </a:r>
            <a:r>
              <a:rPr sz="3200" spc="-10" dirty="0">
                <a:solidFill>
                  <a:srgbClr val="17375E"/>
                </a:solidFill>
                <a:latin typeface="Calibri"/>
                <a:cs typeface="Calibri"/>
              </a:rPr>
              <a:t>t</a:t>
            </a:r>
            <a:r>
              <a:rPr sz="3200" spc="-5" dirty="0">
                <a:solidFill>
                  <a:srgbClr val="17375E"/>
                </a:solidFill>
                <a:latin typeface="Calibri"/>
                <a:cs typeface="Calibri"/>
              </a:rPr>
              <a:t>i</a:t>
            </a:r>
            <a:r>
              <a:rPr sz="3200" dirty="0">
                <a:solidFill>
                  <a:srgbClr val="17375E"/>
                </a:solidFill>
                <a:latin typeface="Calibri"/>
                <a:cs typeface="Calibri"/>
              </a:rPr>
              <a:t>on</a:t>
            </a:r>
            <a:r>
              <a:rPr sz="3200" spc="25" dirty="0">
                <a:solidFill>
                  <a:srgbClr val="17375E"/>
                </a:solidFill>
                <a:latin typeface="Calibri"/>
                <a:cs typeface="Calibri"/>
              </a:rPr>
              <a:t> </a:t>
            </a:r>
            <a:r>
              <a:rPr sz="3200" spc="-10" dirty="0">
                <a:solidFill>
                  <a:srgbClr val="17375E"/>
                </a:solidFill>
                <a:latin typeface="Calibri"/>
                <a:cs typeface="Calibri"/>
              </a:rPr>
              <a:t>A</a:t>
            </a:r>
            <a:r>
              <a:rPr sz="3200" spc="-25" dirty="0">
                <a:solidFill>
                  <a:srgbClr val="17375E"/>
                </a:solidFill>
                <a:latin typeface="Calibri"/>
                <a:cs typeface="Calibri"/>
              </a:rPr>
              <a:t>g</a:t>
            </a:r>
            <a:r>
              <a:rPr sz="3200" dirty="0">
                <a:solidFill>
                  <a:srgbClr val="17375E"/>
                </a:solidFill>
                <a:latin typeface="Calibri"/>
                <a:cs typeface="Calibri"/>
              </a:rPr>
              <a:t>e</a:t>
            </a:r>
            <a:r>
              <a:rPr sz="3200" spc="-5" dirty="0">
                <a:solidFill>
                  <a:srgbClr val="17375E"/>
                </a:solidFill>
                <a:latin typeface="Calibri"/>
                <a:cs typeface="Calibri"/>
              </a:rPr>
              <a:t>n</a:t>
            </a:r>
            <a:r>
              <a:rPr sz="3200" dirty="0">
                <a:solidFill>
                  <a:srgbClr val="17375E"/>
                </a:solidFill>
                <a:latin typeface="Calibri"/>
                <a:cs typeface="Calibri"/>
              </a:rPr>
              <a:t>cy</a:t>
            </a:r>
            <a:r>
              <a:rPr sz="3200" spc="-15" dirty="0">
                <a:solidFill>
                  <a:srgbClr val="17375E"/>
                </a:solidFill>
                <a:latin typeface="Calibri"/>
                <a:cs typeface="Calibri"/>
              </a:rPr>
              <a:t> </a:t>
            </a:r>
            <a:r>
              <a:rPr sz="3200" spc="-5" dirty="0">
                <a:solidFill>
                  <a:srgbClr val="17375E"/>
                </a:solidFill>
                <a:latin typeface="Calibri"/>
                <a:cs typeface="Calibri"/>
              </a:rPr>
              <a:t>(T</a:t>
            </a:r>
            <a:r>
              <a:rPr sz="3200" spc="-40" dirty="0">
                <a:solidFill>
                  <a:srgbClr val="17375E"/>
                </a:solidFill>
                <a:latin typeface="Calibri"/>
                <a:cs typeface="Calibri"/>
              </a:rPr>
              <a:t>E</a:t>
            </a:r>
            <a:r>
              <a:rPr sz="3200" spc="-10" dirty="0">
                <a:solidFill>
                  <a:srgbClr val="17375E"/>
                </a:solidFill>
                <a:latin typeface="Calibri"/>
                <a:cs typeface="Calibri"/>
              </a:rPr>
              <a:t>A</a:t>
            </a:r>
            <a:r>
              <a:rPr sz="3200" dirty="0">
                <a:solidFill>
                  <a:srgbClr val="17375E"/>
                </a:solidFill>
                <a:latin typeface="Calibri"/>
                <a:cs typeface="Calibri"/>
              </a:rPr>
              <a:t>)</a:t>
            </a:r>
            <a:r>
              <a:rPr sz="3200" spc="15" dirty="0">
                <a:solidFill>
                  <a:srgbClr val="17375E"/>
                </a:solidFill>
                <a:latin typeface="Calibri"/>
                <a:cs typeface="Calibri"/>
              </a:rPr>
              <a:t> </a:t>
            </a:r>
            <a:r>
              <a:rPr sz="3200" spc="-60" dirty="0">
                <a:solidFill>
                  <a:srgbClr val="17375E"/>
                </a:solidFill>
                <a:latin typeface="Calibri"/>
                <a:cs typeface="Calibri"/>
              </a:rPr>
              <a:t>g</a:t>
            </a:r>
            <a:r>
              <a:rPr sz="3200" spc="-25" dirty="0">
                <a:solidFill>
                  <a:srgbClr val="17375E"/>
                </a:solidFill>
                <a:latin typeface="Calibri"/>
                <a:cs typeface="Calibri"/>
              </a:rPr>
              <a:t>a</a:t>
            </a:r>
            <a:r>
              <a:rPr sz="3200" spc="-10" dirty="0">
                <a:solidFill>
                  <a:srgbClr val="17375E"/>
                </a:solidFill>
                <a:latin typeface="Calibri"/>
                <a:cs typeface="Calibri"/>
              </a:rPr>
              <a:t>t</a:t>
            </a:r>
            <a:r>
              <a:rPr sz="3200" spc="-5" dirty="0">
                <a:solidFill>
                  <a:srgbClr val="17375E"/>
                </a:solidFill>
                <a:latin typeface="Calibri"/>
                <a:cs typeface="Calibri"/>
              </a:rPr>
              <a:t>h</a:t>
            </a:r>
            <a:r>
              <a:rPr sz="3200" dirty="0">
                <a:solidFill>
                  <a:srgbClr val="17375E"/>
                </a:solidFill>
                <a:latin typeface="Calibri"/>
                <a:cs typeface="Calibri"/>
              </a:rPr>
              <a:t>e</a:t>
            </a:r>
            <a:r>
              <a:rPr sz="3200" spc="-60" dirty="0">
                <a:solidFill>
                  <a:srgbClr val="17375E"/>
                </a:solidFill>
                <a:latin typeface="Calibri"/>
                <a:cs typeface="Calibri"/>
              </a:rPr>
              <a:t>r</a:t>
            </a:r>
            <a:r>
              <a:rPr sz="3200" dirty="0">
                <a:solidFill>
                  <a:srgbClr val="17375E"/>
                </a:solidFill>
                <a:latin typeface="Calibri"/>
                <a:cs typeface="Calibri"/>
              </a:rPr>
              <a:t>s ce</a:t>
            </a:r>
            <a:r>
              <a:rPr sz="3200" spc="-5" dirty="0">
                <a:solidFill>
                  <a:srgbClr val="17375E"/>
                </a:solidFill>
                <a:latin typeface="Calibri"/>
                <a:cs typeface="Calibri"/>
              </a:rPr>
              <a:t>r</a:t>
            </a:r>
            <a:r>
              <a:rPr sz="3200" spc="-45" dirty="0">
                <a:solidFill>
                  <a:srgbClr val="17375E"/>
                </a:solidFill>
                <a:latin typeface="Calibri"/>
                <a:cs typeface="Calibri"/>
              </a:rPr>
              <a:t>t</a:t>
            </a:r>
            <a:r>
              <a:rPr sz="3200" dirty="0">
                <a:solidFill>
                  <a:srgbClr val="17375E"/>
                </a:solidFill>
                <a:latin typeface="Calibri"/>
                <a:cs typeface="Calibri"/>
              </a:rPr>
              <a:t>a</a:t>
            </a:r>
            <a:r>
              <a:rPr sz="3200" spc="-10" dirty="0">
                <a:solidFill>
                  <a:srgbClr val="17375E"/>
                </a:solidFill>
                <a:latin typeface="Calibri"/>
                <a:cs typeface="Calibri"/>
              </a:rPr>
              <a:t>i</a:t>
            </a:r>
            <a:r>
              <a:rPr sz="3200" dirty="0">
                <a:solidFill>
                  <a:srgbClr val="17375E"/>
                </a:solidFill>
                <a:latin typeface="Calibri"/>
                <a:cs typeface="Calibri"/>
              </a:rPr>
              <a:t>n</a:t>
            </a:r>
            <a:r>
              <a:rPr sz="3200" spc="-20" dirty="0">
                <a:solidFill>
                  <a:srgbClr val="17375E"/>
                </a:solidFill>
                <a:latin typeface="Calibri"/>
                <a:cs typeface="Calibri"/>
              </a:rPr>
              <a:t> </a:t>
            </a:r>
            <a:r>
              <a:rPr sz="3200" spc="-45" dirty="0">
                <a:solidFill>
                  <a:srgbClr val="17375E"/>
                </a:solidFill>
                <a:latin typeface="Calibri"/>
                <a:cs typeface="Calibri"/>
              </a:rPr>
              <a:t>F</a:t>
            </a:r>
            <a:r>
              <a:rPr sz="3200" dirty="0">
                <a:solidFill>
                  <a:srgbClr val="17375E"/>
                </a:solidFill>
                <a:latin typeface="Calibri"/>
                <a:cs typeface="Calibri"/>
              </a:rPr>
              <a:t>SP</a:t>
            </a:r>
            <a:r>
              <a:rPr sz="3200" spc="-5" dirty="0">
                <a:solidFill>
                  <a:srgbClr val="17375E"/>
                </a:solidFill>
                <a:latin typeface="Calibri"/>
                <a:cs typeface="Calibri"/>
              </a:rPr>
              <a:t> i</a:t>
            </a:r>
            <a:r>
              <a:rPr sz="3200" spc="-30" dirty="0">
                <a:solidFill>
                  <a:srgbClr val="17375E"/>
                </a:solidFill>
                <a:latin typeface="Calibri"/>
                <a:cs typeface="Calibri"/>
              </a:rPr>
              <a:t>n</a:t>
            </a:r>
            <a:r>
              <a:rPr sz="3200" spc="-80" dirty="0">
                <a:solidFill>
                  <a:srgbClr val="17375E"/>
                </a:solidFill>
                <a:latin typeface="Calibri"/>
                <a:cs typeface="Calibri"/>
              </a:rPr>
              <a:t>f</a:t>
            </a:r>
            <a:r>
              <a:rPr sz="3200" dirty="0">
                <a:solidFill>
                  <a:srgbClr val="17375E"/>
                </a:solidFill>
                <a:latin typeface="Calibri"/>
                <a:cs typeface="Calibri"/>
              </a:rPr>
              <a:t>o</a:t>
            </a:r>
            <a:r>
              <a:rPr sz="3200" spc="-5" dirty="0">
                <a:solidFill>
                  <a:srgbClr val="17375E"/>
                </a:solidFill>
                <a:latin typeface="Calibri"/>
                <a:cs typeface="Calibri"/>
              </a:rPr>
              <a:t>rm</a:t>
            </a:r>
            <a:r>
              <a:rPr sz="3200" spc="-25" dirty="0">
                <a:solidFill>
                  <a:srgbClr val="17375E"/>
                </a:solidFill>
                <a:latin typeface="Calibri"/>
                <a:cs typeface="Calibri"/>
              </a:rPr>
              <a:t>a</a:t>
            </a:r>
            <a:r>
              <a:rPr sz="3200" spc="-10" dirty="0">
                <a:solidFill>
                  <a:srgbClr val="17375E"/>
                </a:solidFill>
                <a:latin typeface="Calibri"/>
                <a:cs typeface="Calibri"/>
              </a:rPr>
              <a:t>t</a:t>
            </a:r>
            <a:r>
              <a:rPr sz="3200" spc="-5" dirty="0">
                <a:solidFill>
                  <a:srgbClr val="17375E"/>
                </a:solidFill>
                <a:latin typeface="Calibri"/>
                <a:cs typeface="Calibri"/>
              </a:rPr>
              <a:t>i</a:t>
            </a:r>
            <a:r>
              <a:rPr sz="3200" dirty="0">
                <a:solidFill>
                  <a:srgbClr val="17375E"/>
                </a:solidFill>
                <a:latin typeface="Calibri"/>
                <a:cs typeface="Calibri"/>
              </a:rPr>
              <a:t>on</a:t>
            </a:r>
            <a:r>
              <a:rPr sz="3200" spc="40" dirty="0">
                <a:solidFill>
                  <a:srgbClr val="17375E"/>
                </a:solidFill>
                <a:latin typeface="Calibri"/>
                <a:cs typeface="Calibri"/>
              </a:rPr>
              <a:t> </a:t>
            </a:r>
            <a:r>
              <a:rPr sz="3200" spc="-5" dirty="0">
                <a:solidFill>
                  <a:srgbClr val="17375E"/>
                </a:solidFill>
                <a:latin typeface="Calibri"/>
                <a:cs typeface="Calibri"/>
              </a:rPr>
              <a:t>(</a:t>
            </a:r>
            <a:r>
              <a:rPr sz="3200" spc="-10" dirty="0">
                <a:solidFill>
                  <a:srgbClr val="17375E"/>
                </a:solidFill>
                <a:latin typeface="Calibri"/>
                <a:cs typeface="Calibri"/>
              </a:rPr>
              <a:t>s</a:t>
            </a:r>
            <a:r>
              <a:rPr sz="3200" spc="-5" dirty="0">
                <a:solidFill>
                  <a:srgbClr val="17375E"/>
                </a:solidFill>
                <a:latin typeface="Calibri"/>
                <a:cs typeface="Calibri"/>
              </a:rPr>
              <a:t>u</a:t>
            </a:r>
            <a:r>
              <a:rPr sz="3200" dirty="0">
                <a:solidFill>
                  <a:srgbClr val="17375E"/>
                </a:solidFill>
                <a:latin typeface="Calibri"/>
                <a:cs typeface="Calibri"/>
              </a:rPr>
              <a:t>ch as </a:t>
            </a:r>
            <a:r>
              <a:rPr sz="3200" spc="-10" dirty="0">
                <a:solidFill>
                  <a:srgbClr val="17375E"/>
                </a:solidFill>
                <a:latin typeface="Calibri"/>
                <a:cs typeface="Calibri"/>
              </a:rPr>
              <a:t>t</a:t>
            </a:r>
            <a:r>
              <a:rPr sz="3200" spc="-60" dirty="0">
                <a:solidFill>
                  <a:srgbClr val="17375E"/>
                </a:solidFill>
                <a:latin typeface="Calibri"/>
                <a:cs typeface="Calibri"/>
              </a:rPr>
              <a:t>r</a:t>
            </a:r>
            <a:r>
              <a:rPr sz="3200" dirty="0">
                <a:solidFill>
                  <a:srgbClr val="17375E"/>
                </a:solidFill>
                <a:latin typeface="Calibri"/>
                <a:cs typeface="Calibri"/>
              </a:rPr>
              <a:t>a</a:t>
            </a:r>
            <a:r>
              <a:rPr sz="3200" spc="-5" dirty="0">
                <a:solidFill>
                  <a:srgbClr val="17375E"/>
                </a:solidFill>
                <a:latin typeface="Calibri"/>
                <a:cs typeface="Calibri"/>
              </a:rPr>
              <a:t>nsp</a:t>
            </a:r>
            <a:r>
              <a:rPr sz="3200" dirty="0">
                <a:solidFill>
                  <a:srgbClr val="17375E"/>
                </a:solidFill>
                <a:latin typeface="Calibri"/>
                <a:cs typeface="Calibri"/>
              </a:rPr>
              <a:t>o</a:t>
            </a:r>
            <a:r>
              <a:rPr sz="3200" spc="-5" dirty="0">
                <a:solidFill>
                  <a:srgbClr val="17375E"/>
                </a:solidFill>
                <a:latin typeface="Calibri"/>
                <a:cs typeface="Calibri"/>
              </a:rPr>
              <a:t>r</a:t>
            </a:r>
            <a:r>
              <a:rPr sz="3200" spc="-45" dirty="0">
                <a:solidFill>
                  <a:srgbClr val="17375E"/>
                </a:solidFill>
                <a:latin typeface="Calibri"/>
                <a:cs typeface="Calibri"/>
              </a:rPr>
              <a:t>t</a:t>
            </a:r>
            <a:r>
              <a:rPr sz="3200" spc="-25" dirty="0">
                <a:solidFill>
                  <a:srgbClr val="17375E"/>
                </a:solidFill>
                <a:latin typeface="Calibri"/>
                <a:cs typeface="Calibri"/>
              </a:rPr>
              <a:t>a</a:t>
            </a:r>
            <a:r>
              <a:rPr sz="3200" spc="-10" dirty="0">
                <a:solidFill>
                  <a:srgbClr val="17375E"/>
                </a:solidFill>
                <a:latin typeface="Calibri"/>
                <a:cs typeface="Calibri"/>
              </a:rPr>
              <a:t>t</a:t>
            </a:r>
            <a:r>
              <a:rPr sz="3200" spc="-5" dirty="0">
                <a:solidFill>
                  <a:srgbClr val="17375E"/>
                </a:solidFill>
                <a:latin typeface="Calibri"/>
                <a:cs typeface="Calibri"/>
              </a:rPr>
              <a:t>i</a:t>
            </a:r>
            <a:r>
              <a:rPr sz="3200" dirty="0">
                <a:solidFill>
                  <a:srgbClr val="17375E"/>
                </a:solidFill>
                <a:latin typeface="Calibri"/>
                <a:cs typeface="Calibri"/>
              </a:rPr>
              <a:t>on a</a:t>
            </a:r>
            <a:r>
              <a:rPr sz="3200" spc="-10" dirty="0">
                <a:solidFill>
                  <a:srgbClr val="17375E"/>
                </a:solidFill>
                <a:latin typeface="Calibri"/>
                <a:cs typeface="Calibri"/>
              </a:rPr>
              <a:t>n</a:t>
            </a:r>
            <a:r>
              <a:rPr sz="3200" dirty="0">
                <a:solidFill>
                  <a:srgbClr val="17375E"/>
                </a:solidFill>
                <a:latin typeface="Calibri"/>
                <a:cs typeface="Calibri"/>
              </a:rPr>
              <a:t>d </a:t>
            </a:r>
            <a:r>
              <a:rPr sz="3200" spc="-45" dirty="0">
                <a:solidFill>
                  <a:srgbClr val="17375E"/>
                </a:solidFill>
                <a:latin typeface="Calibri"/>
                <a:cs typeface="Calibri"/>
              </a:rPr>
              <a:t>st</a:t>
            </a:r>
            <a:r>
              <a:rPr sz="3200" spc="-25" dirty="0">
                <a:solidFill>
                  <a:srgbClr val="17375E"/>
                </a:solidFill>
                <a:latin typeface="Calibri"/>
                <a:cs typeface="Calibri"/>
              </a:rPr>
              <a:t>a</a:t>
            </a:r>
            <a:r>
              <a:rPr sz="3200" spc="-45" dirty="0">
                <a:solidFill>
                  <a:srgbClr val="17375E"/>
                </a:solidFill>
                <a:latin typeface="Calibri"/>
                <a:cs typeface="Calibri"/>
              </a:rPr>
              <a:t>f</a:t>
            </a:r>
            <a:r>
              <a:rPr sz="3200" dirty="0">
                <a:solidFill>
                  <a:srgbClr val="17375E"/>
                </a:solidFill>
                <a:latin typeface="Calibri"/>
                <a:cs typeface="Calibri"/>
              </a:rPr>
              <a:t>f</a:t>
            </a:r>
            <a:r>
              <a:rPr sz="3200" spc="10" dirty="0">
                <a:solidFill>
                  <a:srgbClr val="17375E"/>
                </a:solidFill>
                <a:latin typeface="Calibri"/>
                <a:cs typeface="Calibri"/>
              </a:rPr>
              <a:t> </a:t>
            </a:r>
            <a:r>
              <a:rPr sz="3200" spc="-10" dirty="0">
                <a:solidFill>
                  <a:srgbClr val="17375E"/>
                </a:solidFill>
                <a:latin typeface="Calibri"/>
                <a:cs typeface="Calibri"/>
              </a:rPr>
              <a:t>s</a:t>
            </a:r>
            <a:r>
              <a:rPr sz="3200" dirty="0">
                <a:solidFill>
                  <a:srgbClr val="17375E"/>
                </a:solidFill>
                <a:latin typeface="Calibri"/>
                <a:cs typeface="Calibri"/>
              </a:rPr>
              <a:t>a</a:t>
            </a:r>
            <a:r>
              <a:rPr sz="3200" spc="-5" dirty="0">
                <a:solidFill>
                  <a:srgbClr val="17375E"/>
                </a:solidFill>
                <a:latin typeface="Calibri"/>
                <a:cs typeface="Calibri"/>
              </a:rPr>
              <a:t>l</a:t>
            </a:r>
            <a:r>
              <a:rPr sz="3200" dirty="0">
                <a:solidFill>
                  <a:srgbClr val="17375E"/>
                </a:solidFill>
                <a:latin typeface="Calibri"/>
                <a:cs typeface="Calibri"/>
              </a:rPr>
              <a:t>a</a:t>
            </a:r>
            <a:r>
              <a:rPr sz="3200" spc="10" dirty="0">
                <a:solidFill>
                  <a:srgbClr val="17375E"/>
                </a:solidFill>
                <a:latin typeface="Calibri"/>
                <a:cs typeface="Calibri"/>
              </a:rPr>
              <a:t>r</a:t>
            </a:r>
            <a:r>
              <a:rPr sz="3200" dirty="0">
                <a:solidFill>
                  <a:srgbClr val="17375E"/>
                </a:solidFill>
                <a:latin typeface="Calibri"/>
                <a:cs typeface="Calibri"/>
              </a:rPr>
              <a:t>y</a:t>
            </a:r>
            <a:r>
              <a:rPr sz="3200" spc="5" dirty="0">
                <a:solidFill>
                  <a:srgbClr val="17375E"/>
                </a:solidFill>
                <a:latin typeface="Calibri"/>
                <a:cs typeface="Calibri"/>
              </a:rPr>
              <a:t> </a:t>
            </a:r>
            <a:r>
              <a:rPr sz="3200" spc="-5" dirty="0">
                <a:solidFill>
                  <a:srgbClr val="17375E"/>
                </a:solidFill>
                <a:latin typeface="Calibri"/>
                <a:cs typeface="Calibri"/>
              </a:rPr>
              <a:t>i</a:t>
            </a:r>
            <a:r>
              <a:rPr sz="3200" spc="-30" dirty="0">
                <a:solidFill>
                  <a:srgbClr val="17375E"/>
                </a:solidFill>
                <a:latin typeface="Calibri"/>
                <a:cs typeface="Calibri"/>
              </a:rPr>
              <a:t>n</a:t>
            </a:r>
            <a:r>
              <a:rPr sz="3200" spc="-80" dirty="0">
                <a:solidFill>
                  <a:srgbClr val="17375E"/>
                </a:solidFill>
                <a:latin typeface="Calibri"/>
                <a:cs typeface="Calibri"/>
              </a:rPr>
              <a:t>f</a:t>
            </a:r>
            <a:r>
              <a:rPr sz="3200" dirty="0">
                <a:solidFill>
                  <a:srgbClr val="17375E"/>
                </a:solidFill>
                <a:latin typeface="Calibri"/>
                <a:cs typeface="Calibri"/>
              </a:rPr>
              <a:t>o</a:t>
            </a:r>
            <a:r>
              <a:rPr sz="3200" spc="-5" dirty="0">
                <a:solidFill>
                  <a:srgbClr val="17375E"/>
                </a:solidFill>
                <a:latin typeface="Calibri"/>
                <a:cs typeface="Calibri"/>
              </a:rPr>
              <a:t>rm</a:t>
            </a:r>
            <a:r>
              <a:rPr sz="3200" spc="-25" dirty="0">
                <a:solidFill>
                  <a:srgbClr val="17375E"/>
                </a:solidFill>
                <a:latin typeface="Calibri"/>
                <a:cs typeface="Calibri"/>
              </a:rPr>
              <a:t>a</a:t>
            </a:r>
            <a:r>
              <a:rPr sz="3200" spc="-10" dirty="0">
                <a:solidFill>
                  <a:srgbClr val="17375E"/>
                </a:solidFill>
                <a:latin typeface="Calibri"/>
                <a:cs typeface="Calibri"/>
              </a:rPr>
              <a:t>t</a:t>
            </a:r>
            <a:r>
              <a:rPr sz="3200" spc="-5" dirty="0">
                <a:solidFill>
                  <a:srgbClr val="17375E"/>
                </a:solidFill>
                <a:latin typeface="Calibri"/>
                <a:cs typeface="Calibri"/>
              </a:rPr>
              <a:t>i</a:t>
            </a:r>
            <a:r>
              <a:rPr sz="3200" dirty="0">
                <a:solidFill>
                  <a:srgbClr val="17375E"/>
                </a:solidFill>
                <a:latin typeface="Calibri"/>
                <a:cs typeface="Calibri"/>
              </a:rPr>
              <a:t>o</a:t>
            </a:r>
            <a:r>
              <a:rPr sz="3200" spc="-5" dirty="0">
                <a:solidFill>
                  <a:srgbClr val="17375E"/>
                </a:solidFill>
                <a:latin typeface="Calibri"/>
                <a:cs typeface="Calibri"/>
              </a:rPr>
              <a:t>n</a:t>
            </a:r>
            <a:r>
              <a:rPr sz="3200" dirty="0">
                <a:solidFill>
                  <a:srgbClr val="17375E"/>
                </a:solidFill>
                <a:latin typeface="Calibri"/>
                <a:cs typeface="Calibri"/>
              </a:rPr>
              <a:t>)</a:t>
            </a:r>
            <a:r>
              <a:rPr sz="3200" spc="45" dirty="0">
                <a:solidFill>
                  <a:srgbClr val="17375E"/>
                </a:solidFill>
                <a:latin typeface="Calibri"/>
                <a:cs typeface="Calibri"/>
              </a:rPr>
              <a:t> </a:t>
            </a:r>
            <a:r>
              <a:rPr sz="3200" spc="-5" dirty="0">
                <a:solidFill>
                  <a:srgbClr val="17375E"/>
                </a:solidFill>
                <a:latin typeface="Calibri"/>
                <a:cs typeface="Calibri"/>
              </a:rPr>
              <a:t>n</a:t>
            </a:r>
            <a:r>
              <a:rPr sz="3200" dirty="0">
                <a:solidFill>
                  <a:srgbClr val="17375E"/>
                </a:solidFill>
                <a:latin typeface="Calibri"/>
                <a:cs typeface="Calibri"/>
              </a:rPr>
              <a:t>ee</a:t>
            </a:r>
            <a:r>
              <a:rPr sz="3200" spc="-5" dirty="0">
                <a:solidFill>
                  <a:srgbClr val="17375E"/>
                </a:solidFill>
                <a:latin typeface="Calibri"/>
                <a:cs typeface="Calibri"/>
              </a:rPr>
              <a:t>d</a:t>
            </a:r>
            <a:r>
              <a:rPr sz="3200" dirty="0">
                <a:solidFill>
                  <a:srgbClr val="17375E"/>
                </a:solidFill>
                <a:latin typeface="Calibri"/>
                <a:cs typeface="Calibri"/>
              </a:rPr>
              <a:t>ed</a:t>
            </a:r>
            <a:r>
              <a:rPr sz="3200" spc="-10" dirty="0">
                <a:solidFill>
                  <a:srgbClr val="17375E"/>
                </a:solidFill>
                <a:latin typeface="Calibri"/>
                <a:cs typeface="Calibri"/>
              </a:rPr>
              <a:t> </a:t>
            </a:r>
            <a:r>
              <a:rPr sz="3200" spc="-45" dirty="0">
                <a:solidFill>
                  <a:srgbClr val="17375E"/>
                </a:solidFill>
                <a:latin typeface="Calibri"/>
                <a:cs typeface="Calibri"/>
              </a:rPr>
              <a:t>t</a:t>
            </a:r>
            <a:r>
              <a:rPr sz="3200" dirty="0">
                <a:solidFill>
                  <a:srgbClr val="17375E"/>
                </a:solidFill>
                <a:latin typeface="Calibri"/>
                <a:cs typeface="Calibri"/>
              </a:rPr>
              <a:t>o </a:t>
            </a:r>
            <a:r>
              <a:rPr sz="3200" spc="-5" dirty="0">
                <a:solidFill>
                  <a:srgbClr val="17375E"/>
                </a:solidFill>
                <a:latin typeface="Calibri"/>
                <a:cs typeface="Calibri"/>
              </a:rPr>
              <a:t>d</a:t>
            </a:r>
            <a:r>
              <a:rPr sz="3200" spc="-15" dirty="0">
                <a:solidFill>
                  <a:srgbClr val="17375E"/>
                </a:solidFill>
                <a:latin typeface="Calibri"/>
                <a:cs typeface="Calibri"/>
              </a:rPr>
              <a:t>e</a:t>
            </a:r>
            <a:r>
              <a:rPr sz="3200" spc="-45" dirty="0">
                <a:solidFill>
                  <a:srgbClr val="17375E"/>
                </a:solidFill>
                <a:latin typeface="Calibri"/>
                <a:cs typeface="Calibri"/>
              </a:rPr>
              <a:t>t</a:t>
            </a:r>
            <a:r>
              <a:rPr sz="3200" dirty="0">
                <a:solidFill>
                  <a:srgbClr val="17375E"/>
                </a:solidFill>
                <a:latin typeface="Calibri"/>
                <a:cs typeface="Calibri"/>
              </a:rPr>
              <a:t>e</a:t>
            </a:r>
            <a:r>
              <a:rPr sz="3200" spc="-5" dirty="0">
                <a:solidFill>
                  <a:srgbClr val="17375E"/>
                </a:solidFill>
                <a:latin typeface="Calibri"/>
                <a:cs typeface="Calibri"/>
              </a:rPr>
              <a:t>rmin</a:t>
            </a:r>
            <a:r>
              <a:rPr sz="3200" dirty="0">
                <a:solidFill>
                  <a:srgbClr val="17375E"/>
                </a:solidFill>
                <a:latin typeface="Calibri"/>
                <a:cs typeface="Calibri"/>
              </a:rPr>
              <a:t>e</a:t>
            </a:r>
            <a:r>
              <a:rPr sz="3200" spc="-10" dirty="0">
                <a:solidFill>
                  <a:srgbClr val="17375E"/>
                </a:solidFill>
                <a:latin typeface="Calibri"/>
                <a:cs typeface="Calibri"/>
              </a:rPr>
              <a:t> </a:t>
            </a:r>
            <a:r>
              <a:rPr sz="3200" spc="-5" dirty="0">
                <a:solidFill>
                  <a:srgbClr val="17375E"/>
                </a:solidFill>
                <a:latin typeface="Calibri"/>
                <a:cs typeface="Calibri"/>
              </a:rPr>
              <a:t>s</a:t>
            </a:r>
            <a:r>
              <a:rPr sz="3200" dirty="0">
                <a:solidFill>
                  <a:srgbClr val="17375E"/>
                </a:solidFill>
                <a:latin typeface="Calibri"/>
                <a:cs typeface="Calibri"/>
              </a:rPr>
              <a:t>c</a:t>
            </a:r>
            <a:r>
              <a:rPr sz="3200" spc="-5" dirty="0">
                <a:solidFill>
                  <a:srgbClr val="17375E"/>
                </a:solidFill>
                <a:latin typeface="Calibri"/>
                <a:cs typeface="Calibri"/>
              </a:rPr>
              <a:t>h</a:t>
            </a:r>
            <a:r>
              <a:rPr sz="3200" dirty="0">
                <a:solidFill>
                  <a:srgbClr val="17375E"/>
                </a:solidFill>
                <a:latin typeface="Calibri"/>
                <a:cs typeface="Calibri"/>
              </a:rPr>
              <a:t>ool</a:t>
            </a:r>
            <a:r>
              <a:rPr sz="3200" spc="-10" dirty="0">
                <a:solidFill>
                  <a:srgbClr val="17375E"/>
                </a:solidFill>
                <a:latin typeface="Calibri"/>
                <a:cs typeface="Calibri"/>
              </a:rPr>
              <a:t> </a:t>
            </a:r>
            <a:r>
              <a:rPr sz="3200" spc="-5" dirty="0">
                <a:solidFill>
                  <a:srgbClr val="17375E"/>
                </a:solidFill>
                <a:latin typeface="Calibri"/>
                <a:cs typeface="Calibri"/>
              </a:rPr>
              <a:t>di</a:t>
            </a:r>
            <a:r>
              <a:rPr sz="3200" spc="-45" dirty="0">
                <a:solidFill>
                  <a:srgbClr val="17375E"/>
                </a:solidFill>
                <a:latin typeface="Calibri"/>
                <a:cs typeface="Calibri"/>
              </a:rPr>
              <a:t>s</a:t>
            </a:r>
            <a:r>
              <a:rPr sz="3200" spc="-10" dirty="0">
                <a:solidFill>
                  <a:srgbClr val="17375E"/>
                </a:solidFill>
                <a:latin typeface="Calibri"/>
                <a:cs typeface="Calibri"/>
              </a:rPr>
              <a:t>t</a:t>
            </a:r>
            <a:r>
              <a:rPr sz="3200" spc="-5" dirty="0">
                <a:solidFill>
                  <a:srgbClr val="17375E"/>
                </a:solidFill>
                <a:latin typeface="Calibri"/>
                <a:cs typeface="Calibri"/>
              </a:rPr>
              <a:t>ric</a:t>
            </a:r>
            <a:r>
              <a:rPr sz="3200" dirty="0">
                <a:solidFill>
                  <a:srgbClr val="17375E"/>
                </a:solidFill>
                <a:latin typeface="Calibri"/>
                <a:cs typeface="Calibri"/>
              </a:rPr>
              <a:t>t</a:t>
            </a:r>
            <a:r>
              <a:rPr sz="3200" spc="10" dirty="0">
                <a:solidFill>
                  <a:srgbClr val="17375E"/>
                </a:solidFill>
                <a:latin typeface="Calibri"/>
                <a:cs typeface="Calibri"/>
              </a:rPr>
              <a:t> </a:t>
            </a:r>
            <a:r>
              <a:rPr lang="en-US" sz="3200" spc="10" dirty="0">
                <a:solidFill>
                  <a:srgbClr val="17375E"/>
                </a:solidFill>
                <a:latin typeface="Calibri"/>
                <a:cs typeface="Calibri"/>
              </a:rPr>
              <a:t>monetary </a:t>
            </a:r>
            <a:r>
              <a:rPr sz="3200" dirty="0">
                <a:solidFill>
                  <a:srgbClr val="17375E"/>
                </a:solidFill>
                <a:latin typeface="Calibri"/>
                <a:cs typeface="Calibri"/>
              </a:rPr>
              <a:t>a</a:t>
            </a:r>
            <a:r>
              <a:rPr sz="3200" spc="-5" dirty="0">
                <a:solidFill>
                  <a:srgbClr val="17375E"/>
                </a:solidFill>
                <a:latin typeface="Calibri"/>
                <a:cs typeface="Calibri"/>
              </a:rPr>
              <a:t>ll</a:t>
            </a:r>
            <a:r>
              <a:rPr sz="3200" dirty="0">
                <a:solidFill>
                  <a:srgbClr val="17375E"/>
                </a:solidFill>
                <a:latin typeface="Calibri"/>
                <a:cs typeface="Calibri"/>
              </a:rPr>
              <a:t>o</a:t>
            </a:r>
            <a:r>
              <a:rPr sz="3200" spc="-10" dirty="0">
                <a:solidFill>
                  <a:srgbClr val="17375E"/>
                </a:solidFill>
                <a:latin typeface="Calibri"/>
                <a:cs typeface="Calibri"/>
              </a:rPr>
              <a:t>t</a:t>
            </a:r>
            <a:r>
              <a:rPr sz="3200" spc="-5" dirty="0">
                <a:solidFill>
                  <a:srgbClr val="17375E"/>
                </a:solidFill>
                <a:latin typeface="Calibri"/>
                <a:cs typeface="Calibri"/>
              </a:rPr>
              <a:t>m</a:t>
            </a:r>
            <a:r>
              <a:rPr sz="3200" dirty="0">
                <a:solidFill>
                  <a:srgbClr val="17375E"/>
                </a:solidFill>
                <a:latin typeface="Calibri"/>
                <a:cs typeface="Calibri"/>
              </a:rPr>
              <a:t>e</a:t>
            </a:r>
            <a:r>
              <a:rPr sz="3200" spc="-30" dirty="0">
                <a:solidFill>
                  <a:srgbClr val="17375E"/>
                </a:solidFill>
                <a:latin typeface="Calibri"/>
                <a:cs typeface="Calibri"/>
              </a:rPr>
              <a:t>n</a:t>
            </a:r>
            <a:r>
              <a:rPr sz="3200" spc="-10" dirty="0">
                <a:solidFill>
                  <a:srgbClr val="17375E"/>
                </a:solidFill>
                <a:latin typeface="Calibri"/>
                <a:cs typeface="Calibri"/>
              </a:rPr>
              <a:t>t</a:t>
            </a:r>
            <a:r>
              <a:rPr sz="3200" dirty="0">
                <a:solidFill>
                  <a:srgbClr val="17375E"/>
                </a:solidFill>
                <a:latin typeface="Calibri"/>
                <a:cs typeface="Calibri"/>
              </a:rPr>
              <a:t>s</a:t>
            </a:r>
            <a:r>
              <a:rPr sz="3200" spc="25" dirty="0">
                <a:solidFill>
                  <a:srgbClr val="17375E"/>
                </a:solidFill>
                <a:latin typeface="Calibri"/>
                <a:cs typeface="Calibri"/>
              </a:rPr>
              <a:t> </a:t>
            </a:r>
            <a:r>
              <a:rPr sz="3200" dirty="0">
                <a:solidFill>
                  <a:srgbClr val="17375E"/>
                </a:solidFill>
                <a:latin typeface="Calibri"/>
                <a:cs typeface="Calibri"/>
              </a:rPr>
              <a:t>a</a:t>
            </a:r>
            <a:r>
              <a:rPr sz="3200" spc="-10" dirty="0">
                <a:solidFill>
                  <a:srgbClr val="17375E"/>
                </a:solidFill>
                <a:latin typeface="Calibri"/>
                <a:cs typeface="Calibri"/>
              </a:rPr>
              <a:t>nd </a:t>
            </a:r>
            <a:r>
              <a:rPr sz="3200" dirty="0">
                <a:solidFill>
                  <a:srgbClr val="17375E"/>
                </a:solidFill>
                <a:latin typeface="Calibri"/>
                <a:cs typeface="Calibri"/>
              </a:rPr>
              <a:t>a</a:t>
            </a:r>
            <a:r>
              <a:rPr sz="3200" spc="-5" dirty="0">
                <a:solidFill>
                  <a:srgbClr val="17375E"/>
                </a:solidFill>
                <a:latin typeface="Calibri"/>
                <a:cs typeface="Calibri"/>
              </a:rPr>
              <a:t>ll</a:t>
            </a:r>
            <a:r>
              <a:rPr sz="3200" dirty="0">
                <a:solidFill>
                  <a:srgbClr val="17375E"/>
                </a:solidFill>
                <a:latin typeface="Calibri"/>
                <a:cs typeface="Calibri"/>
              </a:rPr>
              <a:t>o</a:t>
            </a:r>
            <a:r>
              <a:rPr sz="3200" spc="-25" dirty="0">
                <a:solidFill>
                  <a:srgbClr val="17375E"/>
                </a:solidFill>
                <a:latin typeface="Calibri"/>
                <a:cs typeface="Calibri"/>
              </a:rPr>
              <a:t>ca</a:t>
            </a:r>
            <a:r>
              <a:rPr sz="3200" spc="-10" dirty="0">
                <a:solidFill>
                  <a:srgbClr val="17375E"/>
                </a:solidFill>
                <a:latin typeface="Calibri"/>
                <a:cs typeface="Calibri"/>
              </a:rPr>
              <a:t>t</a:t>
            </a:r>
            <a:r>
              <a:rPr sz="3200" spc="-5" dirty="0">
                <a:solidFill>
                  <a:srgbClr val="17375E"/>
                </a:solidFill>
                <a:latin typeface="Calibri"/>
                <a:cs typeface="Calibri"/>
              </a:rPr>
              <a:t>i</a:t>
            </a:r>
            <a:r>
              <a:rPr sz="3200" dirty="0">
                <a:solidFill>
                  <a:srgbClr val="17375E"/>
                </a:solidFill>
                <a:latin typeface="Calibri"/>
                <a:cs typeface="Calibri"/>
              </a:rPr>
              <a:t>o</a:t>
            </a:r>
            <a:r>
              <a:rPr sz="3200" spc="-5" dirty="0">
                <a:solidFill>
                  <a:srgbClr val="17375E"/>
                </a:solidFill>
                <a:latin typeface="Calibri"/>
                <a:cs typeface="Calibri"/>
              </a:rPr>
              <a:t>n</a:t>
            </a:r>
            <a:r>
              <a:rPr sz="3200" spc="-10" dirty="0">
                <a:solidFill>
                  <a:srgbClr val="17375E"/>
                </a:solidFill>
                <a:latin typeface="Calibri"/>
                <a:cs typeface="Calibri"/>
              </a:rPr>
              <a:t>s</a:t>
            </a:r>
            <a:r>
              <a:rPr sz="3200" dirty="0">
                <a:solidFill>
                  <a:srgbClr val="17375E"/>
                </a:solidFill>
                <a:latin typeface="Calibri"/>
                <a:cs typeface="Calibri"/>
              </a:rPr>
              <a:t>.</a:t>
            </a:r>
            <a:endParaRPr sz="3200" dirty="0">
              <a:latin typeface="Calibri"/>
              <a:cs typeface="Calibri"/>
            </a:endParaRPr>
          </a:p>
          <a:p>
            <a:pPr>
              <a:lnSpc>
                <a:spcPct val="100000"/>
              </a:lnSpc>
              <a:spcBef>
                <a:spcPts val="9"/>
              </a:spcBef>
              <a:buClr>
                <a:srgbClr val="17375E"/>
              </a:buClr>
              <a:buFont typeface="Arial"/>
              <a:buChar char="•"/>
            </a:pPr>
            <a:endParaRPr sz="4000" dirty="0">
              <a:latin typeface="Times New Roman"/>
              <a:cs typeface="Times New Roman"/>
            </a:endParaRPr>
          </a:p>
          <a:p>
            <a:pPr marL="355600" marR="117475" indent="-342900">
              <a:lnSpc>
                <a:spcPct val="100000"/>
              </a:lnSpc>
              <a:buClr>
                <a:srgbClr val="17375E"/>
              </a:buClr>
              <a:buFont typeface="Arial"/>
              <a:buChar char="•"/>
              <a:tabLst>
                <a:tab pos="356235" algn="l"/>
              </a:tabLst>
            </a:pPr>
            <a:r>
              <a:rPr sz="3200" spc="-5" dirty="0">
                <a:solidFill>
                  <a:srgbClr val="17375E"/>
                </a:solidFill>
                <a:latin typeface="Calibri"/>
                <a:cs typeface="Calibri"/>
              </a:rPr>
              <a:t>Di</a:t>
            </a:r>
            <a:r>
              <a:rPr sz="3200" spc="-45" dirty="0">
                <a:solidFill>
                  <a:srgbClr val="17375E"/>
                </a:solidFill>
                <a:latin typeface="Calibri"/>
                <a:cs typeface="Calibri"/>
              </a:rPr>
              <a:t>s</a:t>
            </a:r>
            <a:r>
              <a:rPr sz="3200" spc="-10" dirty="0">
                <a:solidFill>
                  <a:srgbClr val="17375E"/>
                </a:solidFill>
                <a:latin typeface="Calibri"/>
                <a:cs typeface="Calibri"/>
              </a:rPr>
              <a:t>t</a:t>
            </a:r>
            <a:r>
              <a:rPr sz="3200" spc="-5" dirty="0">
                <a:solidFill>
                  <a:srgbClr val="17375E"/>
                </a:solidFill>
                <a:latin typeface="Calibri"/>
                <a:cs typeface="Calibri"/>
              </a:rPr>
              <a:t>ric</a:t>
            </a:r>
            <a:r>
              <a:rPr sz="3200" dirty="0">
                <a:solidFill>
                  <a:srgbClr val="17375E"/>
                </a:solidFill>
                <a:latin typeface="Calibri"/>
                <a:cs typeface="Calibri"/>
              </a:rPr>
              <a:t>t </a:t>
            </a:r>
            <a:r>
              <a:rPr sz="3200" spc="-5" dirty="0">
                <a:solidFill>
                  <a:srgbClr val="17375E"/>
                </a:solidFill>
                <a:latin typeface="Calibri"/>
                <a:cs typeface="Calibri"/>
              </a:rPr>
              <a:t>u</a:t>
            </a:r>
            <a:r>
              <a:rPr sz="3200" spc="-10" dirty="0">
                <a:solidFill>
                  <a:srgbClr val="17375E"/>
                </a:solidFill>
                <a:latin typeface="Calibri"/>
                <a:cs typeface="Calibri"/>
              </a:rPr>
              <a:t>s</a:t>
            </a:r>
            <a:r>
              <a:rPr sz="3200" dirty="0">
                <a:solidFill>
                  <a:srgbClr val="17375E"/>
                </a:solidFill>
                <a:latin typeface="Calibri"/>
                <a:cs typeface="Calibri"/>
              </a:rPr>
              <a:t>e</a:t>
            </a:r>
            <a:r>
              <a:rPr sz="3200" spc="-60" dirty="0">
                <a:solidFill>
                  <a:srgbClr val="17375E"/>
                </a:solidFill>
                <a:latin typeface="Calibri"/>
                <a:cs typeface="Calibri"/>
              </a:rPr>
              <a:t>r</a:t>
            </a:r>
            <a:r>
              <a:rPr sz="3200" dirty="0">
                <a:solidFill>
                  <a:srgbClr val="17375E"/>
                </a:solidFill>
                <a:latin typeface="Calibri"/>
                <a:cs typeface="Calibri"/>
              </a:rPr>
              <a:t>s acce</a:t>
            </a:r>
            <a:r>
              <a:rPr sz="3200" spc="-5" dirty="0">
                <a:solidFill>
                  <a:srgbClr val="17375E"/>
                </a:solidFill>
                <a:latin typeface="Calibri"/>
                <a:cs typeface="Calibri"/>
              </a:rPr>
              <a:t>s</a:t>
            </a:r>
            <a:r>
              <a:rPr sz="3200" dirty="0">
                <a:solidFill>
                  <a:srgbClr val="17375E"/>
                </a:solidFill>
                <a:latin typeface="Calibri"/>
                <a:cs typeface="Calibri"/>
              </a:rPr>
              <a:t>s</a:t>
            </a:r>
            <a:r>
              <a:rPr sz="3200" spc="-25" dirty="0">
                <a:solidFill>
                  <a:srgbClr val="17375E"/>
                </a:solidFill>
                <a:latin typeface="Calibri"/>
                <a:cs typeface="Calibri"/>
              </a:rPr>
              <a:t> </a:t>
            </a:r>
            <a:r>
              <a:rPr sz="3200" spc="-10" dirty="0">
                <a:solidFill>
                  <a:srgbClr val="17375E"/>
                </a:solidFill>
                <a:latin typeface="Calibri"/>
                <a:cs typeface="Calibri"/>
              </a:rPr>
              <a:t>t</a:t>
            </a:r>
            <a:r>
              <a:rPr sz="3200" spc="-5" dirty="0">
                <a:solidFill>
                  <a:srgbClr val="17375E"/>
                </a:solidFill>
                <a:latin typeface="Calibri"/>
                <a:cs typeface="Calibri"/>
              </a:rPr>
              <a:t>h</a:t>
            </a:r>
            <a:r>
              <a:rPr sz="3200" dirty="0">
                <a:solidFill>
                  <a:srgbClr val="17375E"/>
                </a:solidFill>
                <a:latin typeface="Calibri"/>
                <a:cs typeface="Calibri"/>
              </a:rPr>
              <a:t>e</a:t>
            </a:r>
            <a:r>
              <a:rPr sz="3200" spc="5" dirty="0">
                <a:solidFill>
                  <a:srgbClr val="17375E"/>
                </a:solidFill>
                <a:latin typeface="Calibri"/>
                <a:cs typeface="Calibri"/>
              </a:rPr>
              <a:t> </a:t>
            </a:r>
            <a:r>
              <a:rPr sz="3200" spc="-45" dirty="0">
                <a:solidFill>
                  <a:srgbClr val="17375E"/>
                </a:solidFill>
                <a:latin typeface="Calibri"/>
                <a:cs typeface="Calibri"/>
              </a:rPr>
              <a:t>F</a:t>
            </a:r>
            <a:r>
              <a:rPr sz="3200" dirty="0">
                <a:solidFill>
                  <a:srgbClr val="17375E"/>
                </a:solidFill>
                <a:latin typeface="Calibri"/>
                <a:cs typeface="Calibri"/>
              </a:rPr>
              <a:t>SP</a:t>
            </a:r>
            <a:r>
              <a:rPr sz="3200" spc="-5" dirty="0">
                <a:solidFill>
                  <a:srgbClr val="17375E"/>
                </a:solidFill>
                <a:latin typeface="Calibri"/>
                <a:cs typeface="Calibri"/>
              </a:rPr>
              <a:t> </a:t>
            </a:r>
            <a:r>
              <a:rPr sz="3200" spc="-35" dirty="0">
                <a:solidFill>
                  <a:srgbClr val="17375E"/>
                </a:solidFill>
                <a:latin typeface="Calibri"/>
                <a:cs typeface="Calibri"/>
              </a:rPr>
              <a:t>S</a:t>
            </a:r>
            <a:r>
              <a:rPr sz="3200" spc="-25" dirty="0">
                <a:solidFill>
                  <a:srgbClr val="17375E"/>
                </a:solidFill>
                <a:latin typeface="Calibri"/>
                <a:cs typeface="Calibri"/>
              </a:rPr>
              <a:t>y</a:t>
            </a:r>
            <a:r>
              <a:rPr sz="3200" spc="-45" dirty="0">
                <a:solidFill>
                  <a:srgbClr val="17375E"/>
                </a:solidFill>
                <a:latin typeface="Calibri"/>
                <a:cs typeface="Calibri"/>
              </a:rPr>
              <a:t>st</a:t>
            </a:r>
            <a:r>
              <a:rPr sz="3200" dirty="0">
                <a:solidFill>
                  <a:srgbClr val="17375E"/>
                </a:solidFill>
                <a:latin typeface="Calibri"/>
                <a:cs typeface="Calibri"/>
              </a:rPr>
              <a:t>em a</a:t>
            </a:r>
            <a:r>
              <a:rPr sz="3200" spc="-5" dirty="0">
                <a:solidFill>
                  <a:srgbClr val="17375E"/>
                </a:solidFill>
                <a:latin typeface="Calibri"/>
                <a:cs typeface="Calibri"/>
              </a:rPr>
              <a:t>ppli</a:t>
            </a:r>
            <a:r>
              <a:rPr sz="3200" spc="-25" dirty="0">
                <a:solidFill>
                  <a:srgbClr val="17375E"/>
                </a:solidFill>
                <a:latin typeface="Calibri"/>
                <a:cs typeface="Calibri"/>
              </a:rPr>
              <a:t>ca</a:t>
            </a:r>
            <a:r>
              <a:rPr sz="3200" spc="-10" dirty="0">
                <a:solidFill>
                  <a:srgbClr val="17375E"/>
                </a:solidFill>
                <a:latin typeface="Calibri"/>
                <a:cs typeface="Calibri"/>
              </a:rPr>
              <a:t>t</a:t>
            </a:r>
            <a:r>
              <a:rPr sz="3200" spc="-5" dirty="0">
                <a:solidFill>
                  <a:srgbClr val="17375E"/>
                </a:solidFill>
                <a:latin typeface="Calibri"/>
                <a:cs typeface="Calibri"/>
              </a:rPr>
              <a:t>i</a:t>
            </a:r>
            <a:r>
              <a:rPr sz="3200" dirty="0">
                <a:solidFill>
                  <a:srgbClr val="17375E"/>
                </a:solidFill>
                <a:latin typeface="Calibri"/>
                <a:cs typeface="Calibri"/>
              </a:rPr>
              <a:t>on </a:t>
            </a:r>
            <a:r>
              <a:rPr sz="3200" spc="-10" dirty="0">
                <a:solidFill>
                  <a:srgbClr val="17375E"/>
                </a:solidFill>
                <a:latin typeface="Calibri"/>
                <a:cs typeface="Calibri"/>
              </a:rPr>
              <a:t>t</a:t>
            </a:r>
            <a:r>
              <a:rPr sz="3200" spc="-5" dirty="0">
                <a:solidFill>
                  <a:srgbClr val="17375E"/>
                </a:solidFill>
                <a:latin typeface="Calibri"/>
                <a:cs typeface="Calibri"/>
              </a:rPr>
              <a:t>h</a:t>
            </a:r>
            <a:r>
              <a:rPr sz="3200" spc="-50" dirty="0">
                <a:solidFill>
                  <a:srgbClr val="17375E"/>
                </a:solidFill>
                <a:latin typeface="Calibri"/>
                <a:cs typeface="Calibri"/>
              </a:rPr>
              <a:t>r</a:t>
            </a:r>
            <a:r>
              <a:rPr sz="3200" dirty="0">
                <a:solidFill>
                  <a:srgbClr val="17375E"/>
                </a:solidFill>
                <a:latin typeface="Calibri"/>
                <a:cs typeface="Calibri"/>
              </a:rPr>
              <a:t>o</a:t>
            </a:r>
            <a:r>
              <a:rPr sz="3200" spc="-5" dirty="0">
                <a:solidFill>
                  <a:srgbClr val="17375E"/>
                </a:solidFill>
                <a:latin typeface="Calibri"/>
                <a:cs typeface="Calibri"/>
              </a:rPr>
              <a:t>u</a:t>
            </a:r>
            <a:r>
              <a:rPr sz="3200" dirty="0">
                <a:solidFill>
                  <a:srgbClr val="17375E"/>
                </a:solidFill>
                <a:latin typeface="Calibri"/>
                <a:cs typeface="Calibri"/>
              </a:rPr>
              <a:t>gh </a:t>
            </a:r>
            <a:r>
              <a:rPr sz="3200" spc="-5" dirty="0">
                <a:solidFill>
                  <a:srgbClr val="17375E"/>
                </a:solidFill>
                <a:latin typeface="Calibri"/>
                <a:cs typeface="Calibri"/>
              </a:rPr>
              <a:t>T</a:t>
            </a:r>
            <a:r>
              <a:rPr sz="3200" spc="-40" dirty="0">
                <a:solidFill>
                  <a:srgbClr val="17375E"/>
                </a:solidFill>
                <a:latin typeface="Calibri"/>
                <a:cs typeface="Calibri"/>
              </a:rPr>
              <a:t>E</a:t>
            </a:r>
            <a:r>
              <a:rPr sz="3200" dirty="0">
                <a:solidFill>
                  <a:srgbClr val="17375E"/>
                </a:solidFill>
                <a:latin typeface="Calibri"/>
                <a:cs typeface="Calibri"/>
              </a:rPr>
              <a:t>A </a:t>
            </a:r>
            <a:r>
              <a:rPr lang="en-US" sz="3200" dirty="0">
                <a:solidFill>
                  <a:srgbClr val="17375E"/>
                </a:solidFill>
                <a:latin typeface="Calibri"/>
                <a:cs typeface="Calibri"/>
              </a:rPr>
              <a:t>Login </a:t>
            </a:r>
            <a:r>
              <a:rPr sz="3200" spc="-5" dirty="0">
                <a:solidFill>
                  <a:srgbClr val="17375E"/>
                </a:solidFill>
                <a:latin typeface="Calibri"/>
                <a:cs typeface="Calibri"/>
              </a:rPr>
              <a:t>(T</a:t>
            </a:r>
            <a:r>
              <a:rPr sz="3200" spc="-40" dirty="0">
                <a:solidFill>
                  <a:srgbClr val="17375E"/>
                </a:solidFill>
                <a:latin typeface="Calibri"/>
                <a:cs typeface="Calibri"/>
              </a:rPr>
              <a:t>E</a:t>
            </a:r>
            <a:r>
              <a:rPr sz="3200" spc="-10" dirty="0">
                <a:solidFill>
                  <a:srgbClr val="17375E"/>
                </a:solidFill>
                <a:latin typeface="Calibri"/>
                <a:cs typeface="Calibri"/>
              </a:rPr>
              <a:t>A</a:t>
            </a:r>
            <a:r>
              <a:rPr lang="en-US" sz="3200" spc="-10" dirty="0">
                <a:solidFill>
                  <a:srgbClr val="17375E"/>
                </a:solidFill>
                <a:latin typeface="Calibri"/>
                <a:cs typeface="Calibri"/>
              </a:rPr>
              <a:t>L</a:t>
            </a:r>
            <a:r>
              <a:rPr sz="3200" spc="-5" dirty="0">
                <a:solidFill>
                  <a:srgbClr val="17375E"/>
                </a:solidFill>
                <a:latin typeface="Calibri"/>
                <a:cs typeface="Calibri"/>
              </a:rPr>
              <a:t>)</a:t>
            </a:r>
            <a:r>
              <a:rPr sz="3200" dirty="0">
                <a:solidFill>
                  <a:srgbClr val="17375E"/>
                </a:solidFill>
                <a:latin typeface="Calibri"/>
                <a:cs typeface="Calibri"/>
              </a:rPr>
              <a:t>.</a:t>
            </a:r>
            <a:endParaRPr sz="3200" dirty="0">
              <a:latin typeface="Calibri"/>
              <a:cs typeface="Calibri"/>
            </a:endParaRPr>
          </a:p>
        </p:txBody>
      </p:sp>
      <p:sp>
        <p:nvSpPr>
          <p:cNvPr id="4" name="object 4"/>
          <p:cNvSpPr/>
          <p:nvPr/>
        </p:nvSpPr>
        <p:spPr>
          <a:xfrm>
            <a:off x="152400" y="152400"/>
            <a:ext cx="1143000" cy="1184455"/>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1447800" y="1295400"/>
            <a:ext cx="7315200" cy="0"/>
          </a:xfrm>
          <a:custGeom>
            <a:avLst/>
            <a:gdLst/>
            <a:ahLst/>
            <a:cxnLst/>
            <a:rect l="l" t="t" r="r" b="b"/>
            <a:pathLst>
              <a:path w="7315200">
                <a:moveTo>
                  <a:pt x="0" y="0"/>
                </a:moveTo>
                <a:lnTo>
                  <a:pt x="7315200" y="0"/>
                </a:lnTo>
              </a:path>
            </a:pathLst>
          </a:custGeom>
          <a:ln w="31750">
            <a:solidFill>
              <a:srgbClr val="4A7EBB"/>
            </a:solidFill>
          </a:ln>
        </p:spPr>
        <p:txBody>
          <a:bodyPr wrap="square" lIns="0" tIns="0" rIns="0" bIns="0" rtlCol="0"/>
          <a:lstStyle/>
          <a:p>
            <a:endParaRPr/>
          </a:p>
        </p:txBody>
      </p:sp>
      <p:sp>
        <p:nvSpPr>
          <p:cNvPr id="6" name="object 6"/>
          <p:cNvSpPr txBox="1">
            <a:spLocks noGrp="1"/>
          </p:cNvSpPr>
          <p:nvPr>
            <p:ph type="ftr" sz="quarter" idx="5"/>
          </p:nvPr>
        </p:nvSpPr>
        <p:spPr>
          <a:xfrm>
            <a:off x="3244754" y="6372288"/>
            <a:ext cx="2653665" cy="369332"/>
          </a:xfrm>
          <a:prstGeom prst="rect">
            <a:avLst/>
          </a:prstGeom>
        </p:spPr>
        <p:txBody>
          <a:bodyPr vert="horz" wrap="square" lIns="0" tIns="0" rIns="0" bIns="0" rtlCol="0">
            <a:spAutoFit/>
          </a:bodyPr>
          <a:lstStyle/>
          <a:p>
            <a:pPr algn="ctr">
              <a:lnSpc>
                <a:spcPct val="100000"/>
              </a:lnSpc>
            </a:pPr>
            <a:r>
              <a:rPr spc="-5" dirty="0"/>
              <a:t>C</a:t>
            </a:r>
            <a:r>
              <a:rPr dirty="0"/>
              <a:t>o</a:t>
            </a:r>
            <a:r>
              <a:rPr spc="5" dirty="0"/>
              <a:t>p</a:t>
            </a:r>
            <a:r>
              <a:rPr spc="-15" dirty="0"/>
              <a:t>y</a:t>
            </a:r>
            <a:r>
              <a:rPr spc="-5" dirty="0"/>
              <a:t>r</a:t>
            </a:r>
            <a:r>
              <a:rPr dirty="0"/>
              <a:t>i</a:t>
            </a:r>
            <a:r>
              <a:rPr spc="-15" dirty="0"/>
              <a:t>g</a:t>
            </a:r>
            <a:r>
              <a:rPr spc="-10" dirty="0"/>
              <a:t>h</a:t>
            </a:r>
            <a:r>
              <a:rPr spc="-5" dirty="0"/>
              <a:t>t</a:t>
            </a:r>
            <a:r>
              <a:rPr spc="-50" dirty="0"/>
              <a:t> </a:t>
            </a:r>
            <a:r>
              <a:rPr dirty="0"/>
              <a:t>©</a:t>
            </a:r>
            <a:r>
              <a:rPr spc="-5" dirty="0"/>
              <a:t> </a:t>
            </a:r>
            <a:r>
              <a:rPr spc="-10" dirty="0"/>
              <a:t>201</a:t>
            </a:r>
            <a:r>
              <a:rPr lang="en-US" spc="-10" dirty="0"/>
              <a:t>8</a:t>
            </a:r>
            <a:r>
              <a:rPr spc="20" dirty="0"/>
              <a:t> </a:t>
            </a:r>
            <a:r>
              <a:rPr spc="-105" dirty="0"/>
              <a:t>T</a:t>
            </a:r>
            <a:r>
              <a:rPr spc="-20" dirty="0"/>
              <a:t>e</a:t>
            </a:r>
            <a:r>
              <a:rPr spc="-30" dirty="0"/>
              <a:t>x</a:t>
            </a:r>
            <a:r>
              <a:rPr dirty="0"/>
              <a:t>as </a:t>
            </a:r>
            <a:r>
              <a:rPr spc="-10" dirty="0"/>
              <a:t>E</a:t>
            </a:r>
            <a:r>
              <a:rPr spc="5" dirty="0"/>
              <a:t>du</a:t>
            </a:r>
            <a:r>
              <a:rPr spc="-25" dirty="0"/>
              <a:t>c</a:t>
            </a:r>
            <a:r>
              <a:rPr spc="-15" dirty="0"/>
              <a:t>a</a:t>
            </a:r>
            <a:r>
              <a:rPr dirty="0"/>
              <a:t>tion</a:t>
            </a:r>
            <a:r>
              <a:rPr spc="-30" dirty="0"/>
              <a:t> </a:t>
            </a:r>
            <a:r>
              <a:rPr spc="-10" dirty="0"/>
              <a:t>A</a:t>
            </a:r>
            <a:r>
              <a:rPr spc="-25" dirty="0"/>
              <a:t>g</a:t>
            </a:r>
            <a:r>
              <a:rPr spc="-10" dirty="0"/>
              <a:t>e</a:t>
            </a:r>
            <a:r>
              <a:rPr spc="5" dirty="0"/>
              <a:t>n</a:t>
            </a:r>
            <a:r>
              <a:rPr spc="-10" dirty="0"/>
              <a:t>c</a:t>
            </a:r>
            <a:r>
              <a:rPr spc="-100" dirty="0"/>
              <a:t>y</a:t>
            </a:r>
            <a:r>
              <a:rPr dirty="0"/>
              <a:t>.</a:t>
            </a:r>
          </a:p>
          <a:p>
            <a:pPr algn="ctr">
              <a:lnSpc>
                <a:spcPct val="100000"/>
              </a:lnSpc>
            </a:pPr>
            <a:r>
              <a:rPr dirty="0"/>
              <a:t>All</a:t>
            </a:r>
            <a:r>
              <a:rPr spc="-10" dirty="0"/>
              <a:t> </a:t>
            </a:r>
            <a:r>
              <a:rPr spc="-5" dirty="0"/>
              <a:t>ri</a:t>
            </a:r>
            <a:r>
              <a:rPr spc="-15" dirty="0"/>
              <a:t>g</a:t>
            </a:r>
            <a:r>
              <a:rPr spc="-10" dirty="0"/>
              <a:t>h</a:t>
            </a:r>
            <a:r>
              <a:rPr dirty="0"/>
              <a:t>ts</a:t>
            </a:r>
            <a:r>
              <a:rPr spc="-25" dirty="0"/>
              <a:t> </a:t>
            </a:r>
            <a:r>
              <a:rPr spc="-20" dirty="0"/>
              <a:t>r</a:t>
            </a:r>
            <a:r>
              <a:rPr spc="-10" dirty="0"/>
              <a:t>e</a:t>
            </a:r>
            <a:r>
              <a:rPr spc="-5" dirty="0"/>
              <a:t>s</a:t>
            </a:r>
            <a:r>
              <a:rPr spc="-10" dirty="0"/>
              <a:t>e</a:t>
            </a:r>
            <a:r>
              <a:rPr spc="0" dirty="0"/>
              <a:t>r</a:t>
            </a:r>
            <a:r>
              <a:rPr spc="-25" dirty="0"/>
              <a:t>v</a:t>
            </a:r>
            <a:r>
              <a:rPr spc="-10" dirty="0"/>
              <a:t>e</a:t>
            </a:r>
            <a:r>
              <a:rPr spc="5" dirty="0"/>
              <a:t>d</a:t>
            </a:r>
            <a:r>
              <a:rPr dirty="0"/>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49351" rIns="0" bIns="0" rtlCol="0">
            <a:spAutoFit/>
          </a:bodyPr>
          <a:lstStyle/>
          <a:p>
            <a:pPr marL="3278504">
              <a:lnSpc>
                <a:spcPct val="100000"/>
              </a:lnSpc>
            </a:pPr>
            <a:r>
              <a:rPr sz="4400" spc="-5" dirty="0"/>
              <a:t>A</a:t>
            </a:r>
            <a:r>
              <a:rPr sz="4400" dirty="0"/>
              <a:t>b</a:t>
            </a:r>
            <a:r>
              <a:rPr sz="4400" spc="5" dirty="0"/>
              <a:t>o</a:t>
            </a:r>
            <a:r>
              <a:rPr sz="4400" dirty="0"/>
              <a:t>ut</a:t>
            </a:r>
            <a:r>
              <a:rPr sz="4400" spc="-15" dirty="0"/>
              <a:t> </a:t>
            </a:r>
            <a:r>
              <a:rPr sz="4400" dirty="0"/>
              <a:t>the</a:t>
            </a:r>
            <a:r>
              <a:rPr sz="4400" spc="-5" dirty="0"/>
              <a:t> </a:t>
            </a:r>
            <a:r>
              <a:rPr sz="4400" spc="-55" dirty="0"/>
              <a:t>F</a:t>
            </a:r>
            <a:r>
              <a:rPr sz="4400" dirty="0"/>
              <a:t>SP</a:t>
            </a:r>
            <a:r>
              <a:rPr sz="4400" spc="-5" dirty="0"/>
              <a:t> </a:t>
            </a:r>
            <a:r>
              <a:rPr sz="4400" spc="-45" dirty="0"/>
              <a:t>S</a:t>
            </a:r>
            <a:r>
              <a:rPr sz="4400" spc="-40" dirty="0"/>
              <a:t>y</a:t>
            </a:r>
            <a:r>
              <a:rPr sz="4400" spc="-45" dirty="0"/>
              <a:t>s</a:t>
            </a:r>
            <a:r>
              <a:rPr sz="4400" spc="-50" dirty="0"/>
              <a:t>t</a:t>
            </a:r>
            <a:r>
              <a:rPr sz="4400" spc="5" dirty="0"/>
              <a:t>em</a:t>
            </a:r>
            <a:endParaRPr sz="4400"/>
          </a:p>
        </p:txBody>
      </p:sp>
      <p:sp>
        <p:nvSpPr>
          <p:cNvPr id="3" name="object 3"/>
          <p:cNvSpPr txBox="1"/>
          <p:nvPr/>
        </p:nvSpPr>
        <p:spPr>
          <a:xfrm>
            <a:off x="535940" y="1690988"/>
            <a:ext cx="8097520" cy="3462486"/>
          </a:xfrm>
          <a:prstGeom prst="rect">
            <a:avLst/>
          </a:prstGeom>
        </p:spPr>
        <p:txBody>
          <a:bodyPr vert="horz" wrap="square" lIns="0" tIns="0" rIns="0" bIns="0" rtlCol="0">
            <a:spAutoFit/>
          </a:bodyPr>
          <a:lstStyle/>
          <a:p>
            <a:pPr marL="355600" marR="688340" indent="-342900">
              <a:lnSpc>
                <a:spcPct val="100000"/>
              </a:lnSpc>
              <a:buClr>
                <a:srgbClr val="17375E"/>
              </a:buClr>
              <a:buFont typeface="Arial"/>
              <a:buChar char="•"/>
              <a:tabLst>
                <a:tab pos="355600" algn="l"/>
              </a:tabLst>
            </a:pPr>
            <a:r>
              <a:rPr sz="3600" spc="-325" dirty="0">
                <a:solidFill>
                  <a:srgbClr val="17375E"/>
                </a:solidFill>
                <a:latin typeface="Calibri"/>
                <a:cs typeface="Calibri"/>
              </a:rPr>
              <a:t>T</a:t>
            </a:r>
            <a:r>
              <a:rPr sz="3600" dirty="0">
                <a:solidFill>
                  <a:srgbClr val="17375E"/>
                </a:solidFill>
                <a:latin typeface="Calibri"/>
                <a:cs typeface="Calibri"/>
              </a:rPr>
              <a:t>o</a:t>
            </a:r>
            <a:r>
              <a:rPr sz="3600" spc="-15" dirty="0">
                <a:solidFill>
                  <a:srgbClr val="17375E"/>
                </a:solidFill>
                <a:latin typeface="Calibri"/>
                <a:cs typeface="Calibri"/>
              </a:rPr>
              <a:t> </a:t>
            </a:r>
            <a:r>
              <a:rPr sz="3600" spc="-25" dirty="0">
                <a:solidFill>
                  <a:srgbClr val="17375E"/>
                </a:solidFill>
                <a:latin typeface="Calibri"/>
                <a:cs typeface="Calibri"/>
              </a:rPr>
              <a:t>e</a:t>
            </a:r>
            <a:r>
              <a:rPr sz="3600" spc="-35" dirty="0">
                <a:solidFill>
                  <a:srgbClr val="17375E"/>
                </a:solidFill>
                <a:latin typeface="Calibri"/>
                <a:cs typeface="Calibri"/>
              </a:rPr>
              <a:t>n</a:t>
            </a:r>
            <a:r>
              <a:rPr sz="3600" spc="-60" dirty="0">
                <a:solidFill>
                  <a:srgbClr val="17375E"/>
                </a:solidFill>
                <a:latin typeface="Calibri"/>
                <a:cs typeface="Calibri"/>
              </a:rPr>
              <a:t>t</a:t>
            </a:r>
            <a:r>
              <a:rPr sz="3600" spc="-25" dirty="0">
                <a:solidFill>
                  <a:srgbClr val="17375E"/>
                </a:solidFill>
                <a:latin typeface="Calibri"/>
                <a:cs typeface="Calibri"/>
              </a:rPr>
              <a:t>e</a:t>
            </a:r>
            <a:r>
              <a:rPr sz="3600" spc="-15" dirty="0">
                <a:solidFill>
                  <a:srgbClr val="17375E"/>
                </a:solidFill>
                <a:latin typeface="Calibri"/>
                <a:cs typeface="Calibri"/>
              </a:rPr>
              <a:t>r</a:t>
            </a:r>
            <a:r>
              <a:rPr sz="3600" spc="-20" dirty="0">
                <a:solidFill>
                  <a:srgbClr val="17375E"/>
                </a:solidFill>
                <a:latin typeface="Calibri"/>
                <a:cs typeface="Calibri"/>
              </a:rPr>
              <a:t> </a:t>
            </a:r>
            <a:r>
              <a:rPr sz="3600" spc="-5" dirty="0">
                <a:solidFill>
                  <a:srgbClr val="17375E"/>
                </a:solidFill>
                <a:latin typeface="Calibri"/>
                <a:cs typeface="Calibri"/>
              </a:rPr>
              <a:t>o</a:t>
            </a:r>
            <a:r>
              <a:rPr sz="3600" spc="-15" dirty="0">
                <a:solidFill>
                  <a:srgbClr val="17375E"/>
                </a:solidFill>
                <a:latin typeface="Calibri"/>
                <a:cs typeface="Calibri"/>
              </a:rPr>
              <a:t>r</a:t>
            </a:r>
            <a:r>
              <a:rPr sz="3600" spc="5" dirty="0">
                <a:solidFill>
                  <a:srgbClr val="17375E"/>
                </a:solidFill>
                <a:latin typeface="Calibri"/>
                <a:cs typeface="Calibri"/>
              </a:rPr>
              <a:t> </a:t>
            </a:r>
            <a:r>
              <a:rPr sz="3600" spc="-15" dirty="0">
                <a:solidFill>
                  <a:srgbClr val="17375E"/>
                </a:solidFill>
                <a:latin typeface="Calibri"/>
                <a:cs typeface="Calibri"/>
              </a:rPr>
              <a:t>vi</a:t>
            </a:r>
            <a:r>
              <a:rPr sz="3600" spc="-40" dirty="0">
                <a:solidFill>
                  <a:srgbClr val="17375E"/>
                </a:solidFill>
                <a:latin typeface="Calibri"/>
                <a:cs typeface="Calibri"/>
              </a:rPr>
              <a:t>e</a:t>
            </a:r>
            <a:r>
              <a:rPr sz="3600" spc="-30" dirty="0">
                <a:solidFill>
                  <a:srgbClr val="17375E"/>
                </a:solidFill>
                <a:latin typeface="Calibri"/>
                <a:cs typeface="Calibri"/>
              </a:rPr>
              <a:t>w </a:t>
            </a:r>
            <a:r>
              <a:rPr sz="3600" dirty="0">
                <a:solidFill>
                  <a:srgbClr val="17375E"/>
                </a:solidFill>
                <a:latin typeface="Calibri"/>
                <a:cs typeface="Calibri"/>
              </a:rPr>
              <a:t>i</a:t>
            </a:r>
            <a:r>
              <a:rPr sz="3600" spc="-20" dirty="0">
                <a:solidFill>
                  <a:srgbClr val="17375E"/>
                </a:solidFill>
                <a:latin typeface="Calibri"/>
                <a:cs typeface="Calibri"/>
              </a:rPr>
              <a:t>n</a:t>
            </a:r>
            <a:r>
              <a:rPr sz="3600" spc="-70" dirty="0">
                <a:solidFill>
                  <a:srgbClr val="17375E"/>
                </a:solidFill>
                <a:latin typeface="Calibri"/>
                <a:cs typeface="Calibri"/>
              </a:rPr>
              <a:t>f</a:t>
            </a:r>
            <a:r>
              <a:rPr sz="3600" spc="-5" dirty="0">
                <a:solidFill>
                  <a:srgbClr val="17375E"/>
                </a:solidFill>
                <a:latin typeface="Calibri"/>
                <a:cs typeface="Calibri"/>
              </a:rPr>
              <a:t>o</a:t>
            </a:r>
            <a:r>
              <a:rPr sz="3600" spc="-20" dirty="0">
                <a:solidFill>
                  <a:srgbClr val="17375E"/>
                </a:solidFill>
                <a:latin typeface="Calibri"/>
                <a:cs typeface="Calibri"/>
              </a:rPr>
              <a:t>rm</a:t>
            </a:r>
            <a:r>
              <a:rPr sz="3600" spc="-55" dirty="0">
                <a:solidFill>
                  <a:srgbClr val="17375E"/>
                </a:solidFill>
                <a:latin typeface="Calibri"/>
                <a:cs typeface="Calibri"/>
              </a:rPr>
              <a:t>a</a:t>
            </a:r>
            <a:r>
              <a:rPr sz="3600" spc="-25" dirty="0">
                <a:solidFill>
                  <a:srgbClr val="17375E"/>
                </a:solidFill>
                <a:latin typeface="Calibri"/>
                <a:cs typeface="Calibri"/>
              </a:rPr>
              <a:t>t</a:t>
            </a:r>
            <a:r>
              <a:rPr sz="3600" dirty="0">
                <a:solidFill>
                  <a:srgbClr val="17375E"/>
                </a:solidFill>
                <a:latin typeface="Calibri"/>
                <a:cs typeface="Calibri"/>
              </a:rPr>
              <a:t>i</a:t>
            </a:r>
            <a:r>
              <a:rPr sz="3600" spc="-5" dirty="0">
                <a:solidFill>
                  <a:srgbClr val="17375E"/>
                </a:solidFill>
                <a:latin typeface="Calibri"/>
                <a:cs typeface="Calibri"/>
              </a:rPr>
              <a:t>o</a:t>
            </a:r>
            <a:r>
              <a:rPr sz="3600" dirty="0">
                <a:solidFill>
                  <a:srgbClr val="17375E"/>
                </a:solidFill>
                <a:latin typeface="Calibri"/>
                <a:cs typeface="Calibri"/>
              </a:rPr>
              <a:t>n</a:t>
            </a:r>
            <a:r>
              <a:rPr sz="3600" spc="-30" dirty="0">
                <a:solidFill>
                  <a:srgbClr val="17375E"/>
                </a:solidFill>
                <a:latin typeface="Calibri"/>
                <a:cs typeface="Calibri"/>
              </a:rPr>
              <a:t> </a:t>
            </a:r>
            <a:r>
              <a:rPr sz="3600" dirty="0">
                <a:solidFill>
                  <a:srgbClr val="17375E"/>
                </a:solidFill>
                <a:latin typeface="Calibri"/>
                <a:cs typeface="Calibri"/>
              </a:rPr>
              <a:t>in</a:t>
            </a:r>
            <a:r>
              <a:rPr sz="3600" spc="-5" dirty="0">
                <a:solidFill>
                  <a:srgbClr val="17375E"/>
                </a:solidFill>
                <a:latin typeface="Calibri"/>
                <a:cs typeface="Calibri"/>
              </a:rPr>
              <a:t> </a:t>
            </a:r>
            <a:r>
              <a:rPr sz="3600" spc="-25" dirty="0">
                <a:solidFill>
                  <a:srgbClr val="17375E"/>
                </a:solidFill>
                <a:latin typeface="Calibri"/>
                <a:cs typeface="Calibri"/>
              </a:rPr>
              <a:t>t</a:t>
            </a:r>
            <a:r>
              <a:rPr sz="3600" spc="5" dirty="0">
                <a:solidFill>
                  <a:srgbClr val="17375E"/>
                </a:solidFill>
                <a:latin typeface="Calibri"/>
                <a:cs typeface="Calibri"/>
              </a:rPr>
              <a:t>h</a:t>
            </a:r>
            <a:r>
              <a:rPr sz="3600" spc="-20" dirty="0">
                <a:solidFill>
                  <a:srgbClr val="17375E"/>
                </a:solidFill>
                <a:latin typeface="Calibri"/>
                <a:cs typeface="Calibri"/>
              </a:rPr>
              <a:t>e</a:t>
            </a:r>
            <a:r>
              <a:rPr sz="3600" spc="-10" dirty="0">
                <a:solidFill>
                  <a:srgbClr val="17375E"/>
                </a:solidFill>
                <a:latin typeface="Calibri"/>
                <a:cs typeface="Calibri"/>
              </a:rPr>
              <a:t> </a:t>
            </a:r>
            <a:r>
              <a:rPr sz="3600" spc="-45" dirty="0">
                <a:solidFill>
                  <a:srgbClr val="17375E"/>
                </a:solidFill>
                <a:latin typeface="Calibri"/>
                <a:cs typeface="Calibri"/>
              </a:rPr>
              <a:t>F</a:t>
            </a:r>
            <a:r>
              <a:rPr sz="3600" dirty="0">
                <a:solidFill>
                  <a:srgbClr val="17375E"/>
                </a:solidFill>
                <a:latin typeface="Calibri"/>
                <a:cs typeface="Calibri"/>
              </a:rPr>
              <a:t>SP</a:t>
            </a:r>
            <a:r>
              <a:rPr sz="3600" spc="-25" dirty="0">
                <a:solidFill>
                  <a:srgbClr val="17375E"/>
                </a:solidFill>
                <a:latin typeface="Calibri"/>
                <a:cs typeface="Calibri"/>
              </a:rPr>
              <a:t> </a:t>
            </a:r>
            <a:r>
              <a:rPr sz="3600" spc="-45" dirty="0">
                <a:solidFill>
                  <a:srgbClr val="17375E"/>
                </a:solidFill>
                <a:latin typeface="Calibri"/>
                <a:cs typeface="Calibri"/>
              </a:rPr>
              <a:t>S</a:t>
            </a:r>
            <a:r>
              <a:rPr sz="3600" spc="-55" dirty="0">
                <a:solidFill>
                  <a:srgbClr val="17375E"/>
                </a:solidFill>
                <a:latin typeface="Calibri"/>
                <a:cs typeface="Calibri"/>
              </a:rPr>
              <a:t>y</a:t>
            </a:r>
            <a:r>
              <a:rPr sz="3600" spc="-40" dirty="0">
                <a:solidFill>
                  <a:srgbClr val="17375E"/>
                </a:solidFill>
                <a:latin typeface="Calibri"/>
                <a:cs typeface="Calibri"/>
              </a:rPr>
              <a:t>s</a:t>
            </a:r>
            <a:r>
              <a:rPr sz="3600" spc="-60" dirty="0">
                <a:solidFill>
                  <a:srgbClr val="17375E"/>
                </a:solidFill>
                <a:latin typeface="Calibri"/>
                <a:cs typeface="Calibri"/>
              </a:rPr>
              <a:t>t</a:t>
            </a:r>
            <a:r>
              <a:rPr sz="3600" spc="-25" dirty="0">
                <a:solidFill>
                  <a:srgbClr val="17375E"/>
                </a:solidFill>
                <a:latin typeface="Calibri"/>
                <a:cs typeface="Calibri"/>
              </a:rPr>
              <a:t>e</a:t>
            </a:r>
            <a:r>
              <a:rPr sz="3600" spc="-20" dirty="0">
                <a:solidFill>
                  <a:srgbClr val="17375E"/>
                </a:solidFill>
                <a:latin typeface="Calibri"/>
                <a:cs typeface="Calibri"/>
              </a:rPr>
              <a:t>m,</a:t>
            </a:r>
            <a:r>
              <a:rPr sz="3600" spc="-10" dirty="0">
                <a:solidFill>
                  <a:srgbClr val="17375E"/>
                </a:solidFill>
                <a:latin typeface="Calibri"/>
                <a:cs typeface="Calibri"/>
              </a:rPr>
              <a:t> </a:t>
            </a:r>
            <a:r>
              <a:rPr sz="3600" spc="-55" dirty="0">
                <a:solidFill>
                  <a:srgbClr val="17375E"/>
                </a:solidFill>
                <a:latin typeface="Calibri"/>
                <a:cs typeface="Calibri"/>
              </a:rPr>
              <a:t>y</a:t>
            </a:r>
            <a:r>
              <a:rPr sz="3600" spc="-5" dirty="0">
                <a:solidFill>
                  <a:srgbClr val="17375E"/>
                </a:solidFill>
                <a:latin typeface="Calibri"/>
                <a:cs typeface="Calibri"/>
              </a:rPr>
              <a:t>o</a:t>
            </a:r>
            <a:r>
              <a:rPr sz="3600" dirty="0">
                <a:solidFill>
                  <a:srgbClr val="17375E"/>
                </a:solidFill>
                <a:latin typeface="Calibri"/>
                <a:cs typeface="Calibri"/>
              </a:rPr>
              <a:t>u</a:t>
            </a:r>
            <a:r>
              <a:rPr sz="3600" spc="-20" dirty="0">
                <a:solidFill>
                  <a:srgbClr val="17375E"/>
                </a:solidFill>
                <a:latin typeface="Calibri"/>
                <a:cs typeface="Calibri"/>
              </a:rPr>
              <a:t> </a:t>
            </a:r>
            <a:r>
              <a:rPr sz="3600" dirty="0">
                <a:solidFill>
                  <a:srgbClr val="17375E"/>
                </a:solidFill>
                <a:latin typeface="Calibri"/>
                <a:cs typeface="Calibri"/>
              </a:rPr>
              <a:t>m</a:t>
            </a:r>
            <a:r>
              <a:rPr sz="3600" spc="5" dirty="0">
                <a:solidFill>
                  <a:srgbClr val="17375E"/>
                </a:solidFill>
                <a:latin typeface="Calibri"/>
                <a:cs typeface="Calibri"/>
              </a:rPr>
              <a:t>u</a:t>
            </a:r>
            <a:r>
              <a:rPr sz="3600" spc="-40" dirty="0">
                <a:solidFill>
                  <a:srgbClr val="17375E"/>
                </a:solidFill>
                <a:latin typeface="Calibri"/>
                <a:cs typeface="Calibri"/>
              </a:rPr>
              <a:t>s</a:t>
            </a:r>
            <a:r>
              <a:rPr sz="3600" spc="-15" dirty="0">
                <a:solidFill>
                  <a:srgbClr val="17375E"/>
                </a:solidFill>
                <a:latin typeface="Calibri"/>
                <a:cs typeface="Calibri"/>
              </a:rPr>
              <a:t>t</a:t>
            </a:r>
            <a:r>
              <a:rPr sz="3600" spc="-20" dirty="0">
                <a:solidFill>
                  <a:srgbClr val="17375E"/>
                </a:solidFill>
                <a:latin typeface="Calibri"/>
                <a:cs typeface="Calibri"/>
              </a:rPr>
              <a:t> </a:t>
            </a:r>
            <a:r>
              <a:rPr sz="3600" dirty="0">
                <a:solidFill>
                  <a:srgbClr val="17375E"/>
                </a:solidFill>
                <a:latin typeface="Calibri"/>
                <a:cs typeface="Calibri"/>
              </a:rPr>
              <a:t>a</a:t>
            </a:r>
            <a:r>
              <a:rPr sz="3600" spc="5" dirty="0">
                <a:solidFill>
                  <a:srgbClr val="17375E"/>
                </a:solidFill>
                <a:latin typeface="Calibri"/>
                <a:cs typeface="Calibri"/>
              </a:rPr>
              <a:t>pp</a:t>
            </a:r>
            <a:r>
              <a:rPr sz="3600" dirty="0">
                <a:solidFill>
                  <a:srgbClr val="17375E"/>
                </a:solidFill>
                <a:latin typeface="Calibri"/>
                <a:cs typeface="Calibri"/>
              </a:rPr>
              <a:t>ly</a:t>
            </a:r>
            <a:r>
              <a:rPr sz="3600" spc="-35" dirty="0">
                <a:solidFill>
                  <a:srgbClr val="17375E"/>
                </a:solidFill>
                <a:latin typeface="Calibri"/>
                <a:cs typeface="Calibri"/>
              </a:rPr>
              <a:t> </a:t>
            </a:r>
            <a:r>
              <a:rPr sz="3600" spc="-70" dirty="0">
                <a:solidFill>
                  <a:srgbClr val="17375E"/>
                </a:solidFill>
                <a:latin typeface="Calibri"/>
                <a:cs typeface="Calibri"/>
              </a:rPr>
              <a:t>f</a:t>
            </a:r>
            <a:r>
              <a:rPr sz="3600" spc="-5" dirty="0">
                <a:solidFill>
                  <a:srgbClr val="17375E"/>
                </a:solidFill>
                <a:latin typeface="Calibri"/>
                <a:cs typeface="Calibri"/>
              </a:rPr>
              <a:t>o</a:t>
            </a:r>
            <a:r>
              <a:rPr sz="3600" spc="-15" dirty="0">
                <a:solidFill>
                  <a:srgbClr val="17375E"/>
                </a:solidFill>
                <a:latin typeface="Calibri"/>
                <a:cs typeface="Calibri"/>
              </a:rPr>
              <a:t>r</a:t>
            </a:r>
            <a:r>
              <a:rPr sz="3600" spc="-20" dirty="0">
                <a:solidFill>
                  <a:srgbClr val="17375E"/>
                </a:solidFill>
                <a:latin typeface="Calibri"/>
                <a:cs typeface="Calibri"/>
              </a:rPr>
              <a:t> acc</a:t>
            </a:r>
            <a:r>
              <a:rPr sz="3600" spc="-25" dirty="0">
                <a:solidFill>
                  <a:srgbClr val="17375E"/>
                </a:solidFill>
                <a:latin typeface="Calibri"/>
                <a:cs typeface="Calibri"/>
              </a:rPr>
              <a:t>e</a:t>
            </a:r>
            <a:r>
              <a:rPr sz="3600" spc="-5" dirty="0">
                <a:solidFill>
                  <a:srgbClr val="17375E"/>
                </a:solidFill>
                <a:latin typeface="Calibri"/>
                <a:cs typeface="Calibri"/>
              </a:rPr>
              <a:t>s</a:t>
            </a:r>
            <a:r>
              <a:rPr sz="3600" dirty="0">
                <a:solidFill>
                  <a:srgbClr val="17375E"/>
                </a:solidFill>
                <a:latin typeface="Calibri"/>
                <a:cs typeface="Calibri"/>
              </a:rPr>
              <a:t>s a</a:t>
            </a:r>
            <a:r>
              <a:rPr sz="3600" spc="5" dirty="0">
                <a:solidFill>
                  <a:srgbClr val="17375E"/>
                </a:solidFill>
                <a:latin typeface="Calibri"/>
                <a:cs typeface="Calibri"/>
              </a:rPr>
              <a:t>n</a:t>
            </a:r>
            <a:r>
              <a:rPr sz="3600" dirty="0">
                <a:solidFill>
                  <a:srgbClr val="17375E"/>
                </a:solidFill>
                <a:latin typeface="Calibri"/>
                <a:cs typeface="Calibri"/>
              </a:rPr>
              <a:t>d</a:t>
            </a:r>
            <a:r>
              <a:rPr sz="3600" spc="-30" dirty="0">
                <a:solidFill>
                  <a:srgbClr val="17375E"/>
                </a:solidFill>
                <a:latin typeface="Calibri"/>
                <a:cs typeface="Calibri"/>
              </a:rPr>
              <a:t> </a:t>
            </a:r>
            <a:r>
              <a:rPr sz="3600" spc="5" dirty="0">
                <a:solidFill>
                  <a:srgbClr val="17375E"/>
                </a:solidFill>
                <a:latin typeface="Calibri"/>
                <a:cs typeface="Calibri"/>
              </a:rPr>
              <a:t>h</a:t>
            </a:r>
            <a:r>
              <a:rPr sz="3600" spc="-60" dirty="0">
                <a:solidFill>
                  <a:srgbClr val="17375E"/>
                </a:solidFill>
                <a:latin typeface="Calibri"/>
                <a:cs typeface="Calibri"/>
              </a:rPr>
              <a:t>a</a:t>
            </a:r>
            <a:r>
              <a:rPr sz="3600" spc="-55" dirty="0">
                <a:solidFill>
                  <a:srgbClr val="17375E"/>
                </a:solidFill>
                <a:latin typeface="Calibri"/>
                <a:cs typeface="Calibri"/>
              </a:rPr>
              <a:t>v</a:t>
            </a:r>
            <a:r>
              <a:rPr sz="3600" spc="-20" dirty="0">
                <a:solidFill>
                  <a:srgbClr val="17375E"/>
                </a:solidFill>
                <a:latin typeface="Calibri"/>
                <a:cs typeface="Calibri"/>
              </a:rPr>
              <a:t>e</a:t>
            </a:r>
            <a:r>
              <a:rPr sz="3600" spc="-25" dirty="0">
                <a:solidFill>
                  <a:srgbClr val="17375E"/>
                </a:solidFill>
                <a:latin typeface="Calibri"/>
                <a:cs typeface="Calibri"/>
              </a:rPr>
              <a:t> </a:t>
            </a:r>
            <a:r>
              <a:rPr sz="3600" spc="-55" dirty="0">
                <a:solidFill>
                  <a:srgbClr val="17375E"/>
                </a:solidFill>
                <a:latin typeface="Calibri"/>
                <a:cs typeface="Calibri"/>
              </a:rPr>
              <a:t>y</a:t>
            </a:r>
            <a:r>
              <a:rPr sz="3600" spc="-5" dirty="0">
                <a:solidFill>
                  <a:srgbClr val="17375E"/>
                </a:solidFill>
                <a:latin typeface="Calibri"/>
                <a:cs typeface="Calibri"/>
              </a:rPr>
              <a:t>o</a:t>
            </a:r>
            <a:r>
              <a:rPr sz="3600" spc="5" dirty="0">
                <a:solidFill>
                  <a:srgbClr val="17375E"/>
                </a:solidFill>
                <a:latin typeface="Calibri"/>
                <a:cs typeface="Calibri"/>
              </a:rPr>
              <a:t>u</a:t>
            </a:r>
            <a:r>
              <a:rPr sz="3600" spc="-15" dirty="0">
                <a:solidFill>
                  <a:srgbClr val="17375E"/>
                </a:solidFill>
                <a:latin typeface="Calibri"/>
                <a:cs typeface="Calibri"/>
              </a:rPr>
              <a:t>r</a:t>
            </a:r>
            <a:r>
              <a:rPr sz="3600" spc="-20" dirty="0">
                <a:solidFill>
                  <a:srgbClr val="17375E"/>
                </a:solidFill>
                <a:latin typeface="Calibri"/>
                <a:cs typeface="Calibri"/>
              </a:rPr>
              <a:t> </a:t>
            </a:r>
            <a:r>
              <a:rPr sz="3600" dirty="0">
                <a:solidFill>
                  <a:srgbClr val="17375E"/>
                </a:solidFill>
                <a:latin typeface="Calibri"/>
                <a:cs typeface="Calibri"/>
              </a:rPr>
              <a:t>a</a:t>
            </a:r>
            <a:r>
              <a:rPr sz="3600" spc="5" dirty="0">
                <a:solidFill>
                  <a:srgbClr val="17375E"/>
                </a:solidFill>
                <a:latin typeface="Calibri"/>
                <a:cs typeface="Calibri"/>
              </a:rPr>
              <a:t>pp</a:t>
            </a:r>
            <a:r>
              <a:rPr sz="3600" dirty="0">
                <a:solidFill>
                  <a:srgbClr val="17375E"/>
                </a:solidFill>
                <a:latin typeface="Calibri"/>
                <a:cs typeface="Calibri"/>
              </a:rPr>
              <a:t>li</a:t>
            </a:r>
            <a:r>
              <a:rPr sz="3600" spc="-25" dirty="0">
                <a:solidFill>
                  <a:srgbClr val="17375E"/>
                </a:solidFill>
                <a:latin typeface="Calibri"/>
                <a:cs typeface="Calibri"/>
              </a:rPr>
              <a:t>c</a:t>
            </a:r>
            <a:r>
              <a:rPr sz="3600" spc="-35" dirty="0">
                <a:solidFill>
                  <a:srgbClr val="17375E"/>
                </a:solidFill>
                <a:latin typeface="Calibri"/>
                <a:cs typeface="Calibri"/>
              </a:rPr>
              <a:t>a</a:t>
            </a:r>
            <a:r>
              <a:rPr sz="3600" spc="-25" dirty="0">
                <a:solidFill>
                  <a:srgbClr val="17375E"/>
                </a:solidFill>
                <a:latin typeface="Calibri"/>
                <a:cs typeface="Calibri"/>
              </a:rPr>
              <a:t>t</a:t>
            </a:r>
            <a:r>
              <a:rPr sz="3600" dirty="0">
                <a:solidFill>
                  <a:srgbClr val="17375E"/>
                </a:solidFill>
                <a:latin typeface="Calibri"/>
                <a:cs typeface="Calibri"/>
              </a:rPr>
              <a:t>i</a:t>
            </a:r>
            <a:r>
              <a:rPr sz="3600" spc="-5" dirty="0">
                <a:solidFill>
                  <a:srgbClr val="17375E"/>
                </a:solidFill>
                <a:latin typeface="Calibri"/>
                <a:cs typeface="Calibri"/>
              </a:rPr>
              <a:t>o</a:t>
            </a:r>
            <a:r>
              <a:rPr sz="3600" dirty="0">
                <a:solidFill>
                  <a:srgbClr val="17375E"/>
                </a:solidFill>
                <a:latin typeface="Calibri"/>
                <a:cs typeface="Calibri"/>
              </a:rPr>
              <a:t>n</a:t>
            </a:r>
            <a:r>
              <a:rPr sz="3600" spc="-45" dirty="0">
                <a:solidFill>
                  <a:srgbClr val="17375E"/>
                </a:solidFill>
                <a:latin typeface="Calibri"/>
                <a:cs typeface="Calibri"/>
              </a:rPr>
              <a:t> </a:t>
            </a:r>
            <a:r>
              <a:rPr sz="3600" dirty="0">
                <a:solidFill>
                  <a:srgbClr val="17375E"/>
                </a:solidFill>
                <a:latin typeface="Calibri"/>
                <a:cs typeface="Calibri"/>
              </a:rPr>
              <a:t>a</a:t>
            </a:r>
            <a:r>
              <a:rPr sz="3600" spc="5" dirty="0">
                <a:solidFill>
                  <a:srgbClr val="17375E"/>
                </a:solidFill>
                <a:latin typeface="Calibri"/>
                <a:cs typeface="Calibri"/>
              </a:rPr>
              <a:t>pp</a:t>
            </a:r>
            <a:r>
              <a:rPr sz="3600" spc="-75" dirty="0">
                <a:solidFill>
                  <a:srgbClr val="17375E"/>
                </a:solidFill>
                <a:latin typeface="Calibri"/>
                <a:cs typeface="Calibri"/>
              </a:rPr>
              <a:t>r</a:t>
            </a:r>
            <a:r>
              <a:rPr sz="3600" spc="-20" dirty="0">
                <a:solidFill>
                  <a:srgbClr val="17375E"/>
                </a:solidFill>
                <a:latin typeface="Calibri"/>
                <a:cs typeface="Calibri"/>
              </a:rPr>
              <a:t>o</a:t>
            </a:r>
            <a:r>
              <a:rPr sz="3600" spc="-55" dirty="0">
                <a:solidFill>
                  <a:srgbClr val="17375E"/>
                </a:solidFill>
                <a:latin typeface="Calibri"/>
                <a:cs typeface="Calibri"/>
              </a:rPr>
              <a:t>v</a:t>
            </a:r>
            <a:r>
              <a:rPr sz="3600" spc="-25" dirty="0">
                <a:solidFill>
                  <a:srgbClr val="17375E"/>
                </a:solidFill>
                <a:latin typeface="Calibri"/>
                <a:cs typeface="Calibri"/>
              </a:rPr>
              <a:t>e</a:t>
            </a:r>
            <a:r>
              <a:rPr sz="3600" spc="5" dirty="0">
                <a:solidFill>
                  <a:srgbClr val="17375E"/>
                </a:solidFill>
                <a:latin typeface="Calibri"/>
                <a:cs typeface="Calibri"/>
              </a:rPr>
              <a:t>d</a:t>
            </a:r>
            <a:r>
              <a:rPr sz="3600" dirty="0">
                <a:solidFill>
                  <a:srgbClr val="17375E"/>
                </a:solidFill>
                <a:latin typeface="Calibri"/>
                <a:cs typeface="Calibri"/>
              </a:rPr>
              <a:t>.</a:t>
            </a:r>
            <a:endParaRPr sz="3600" dirty="0">
              <a:latin typeface="Calibri"/>
              <a:cs typeface="Calibri"/>
            </a:endParaRPr>
          </a:p>
          <a:p>
            <a:pPr>
              <a:lnSpc>
                <a:spcPct val="100000"/>
              </a:lnSpc>
              <a:spcBef>
                <a:spcPts val="9"/>
              </a:spcBef>
              <a:buClr>
                <a:srgbClr val="17375E"/>
              </a:buClr>
              <a:buFont typeface="Arial"/>
              <a:buChar char="•"/>
            </a:pPr>
            <a:endParaRPr sz="4500" dirty="0">
              <a:latin typeface="Times New Roman"/>
              <a:cs typeface="Times New Roman"/>
            </a:endParaRPr>
          </a:p>
          <a:p>
            <a:pPr marL="355600" marR="5080" indent="-342900">
              <a:lnSpc>
                <a:spcPct val="100000"/>
              </a:lnSpc>
              <a:buClr>
                <a:srgbClr val="17375E"/>
              </a:buClr>
              <a:buFont typeface="Arial"/>
              <a:buChar char="•"/>
              <a:tabLst>
                <a:tab pos="355600" algn="l"/>
              </a:tabLst>
            </a:pPr>
            <a:r>
              <a:rPr sz="3600" spc="-270" dirty="0">
                <a:solidFill>
                  <a:srgbClr val="17375E"/>
                </a:solidFill>
                <a:latin typeface="Calibri"/>
                <a:cs typeface="Calibri"/>
              </a:rPr>
              <a:t>Y</a:t>
            </a:r>
            <a:r>
              <a:rPr sz="3600" spc="-5" dirty="0">
                <a:solidFill>
                  <a:srgbClr val="17375E"/>
                </a:solidFill>
                <a:latin typeface="Calibri"/>
                <a:cs typeface="Calibri"/>
              </a:rPr>
              <a:t>o</a:t>
            </a:r>
            <a:r>
              <a:rPr sz="3600" dirty="0">
                <a:solidFill>
                  <a:srgbClr val="17375E"/>
                </a:solidFill>
                <a:latin typeface="Calibri"/>
                <a:cs typeface="Calibri"/>
              </a:rPr>
              <a:t>u</a:t>
            </a:r>
            <a:r>
              <a:rPr sz="3600" spc="-20" dirty="0">
                <a:solidFill>
                  <a:srgbClr val="17375E"/>
                </a:solidFill>
                <a:latin typeface="Calibri"/>
                <a:cs typeface="Calibri"/>
              </a:rPr>
              <a:t> </a:t>
            </a:r>
            <a:r>
              <a:rPr sz="3600" dirty="0">
                <a:solidFill>
                  <a:srgbClr val="17375E"/>
                </a:solidFill>
                <a:latin typeface="Calibri"/>
                <a:cs typeface="Calibri"/>
              </a:rPr>
              <a:t>a</a:t>
            </a:r>
            <a:r>
              <a:rPr sz="3600" spc="5" dirty="0">
                <a:solidFill>
                  <a:srgbClr val="17375E"/>
                </a:solidFill>
                <a:latin typeface="Calibri"/>
                <a:cs typeface="Calibri"/>
              </a:rPr>
              <a:t>pp</a:t>
            </a:r>
            <a:r>
              <a:rPr sz="3600" dirty="0">
                <a:solidFill>
                  <a:srgbClr val="17375E"/>
                </a:solidFill>
                <a:latin typeface="Calibri"/>
                <a:cs typeface="Calibri"/>
              </a:rPr>
              <a:t>ly</a:t>
            </a:r>
            <a:r>
              <a:rPr sz="3600" spc="-35" dirty="0">
                <a:solidFill>
                  <a:srgbClr val="17375E"/>
                </a:solidFill>
                <a:latin typeface="Calibri"/>
                <a:cs typeface="Calibri"/>
              </a:rPr>
              <a:t> </a:t>
            </a:r>
            <a:r>
              <a:rPr sz="3600" spc="-70" dirty="0">
                <a:solidFill>
                  <a:srgbClr val="17375E"/>
                </a:solidFill>
                <a:latin typeface="Calibri"/>
                <a:cs typeface="Calibri"/>
              </a:rPr>
              <a:t>f</a:t>
            </a:r>
            <a:r>
              <a:rPr sz="3600" spc="-5" dirty="0">
                <a:solidFill>
                  <a:srgbClr val="17375E"/>
                </a:solidFill>
                <a:latin typeface="Calibri"/>
                <a:cs typeface="Calibri"/>
              </a:rPr>
              <a:t>o</a:t>
            </a:r>
            <a:r>
              <a:rPr sz="3600" spc="-15" dirty="0">
                <a:solidFill>
                  <a:srgbClr val="17375E"/>
                </a:solidFill>
                <a:latin typeface="Calibri"/>
                <a:cs typeface="Calibri"/>
              </a:rPr>
              <a:t>r</a:t>
            </a:r>
            <a:r>
              <a:rPr sz="3600" spc="-10" dirty="0">
                <a:solidFill>
                  <a:srgbClr val="17375E"/>
                </a:solidFill>
                <a:latin typeface="Calibri"/>
                <a:cs typeface="Calibri"/>
              </a:rPr>
              <a:t> </a:t>
            </a:r>
            <a:r>
              <a:rPr sz="3600" spc="-20" dirty="0">
                <a:solidFill>
                  <a:srgbClr val="17375E"/>
                </a:solidFill>
                <a:latin typeface="Calibri"/>
                <a:cs typeface="Calibri"/>
              </a:rPr>
              <a:t>acc</a:t>
            </a:r>
            <a:r>
              <a:rPr sz="3600" spc="-25" dirty="0">
                <a:solidFill>
                  <a:srgbClr val="17375E"/>
                </a:solidFill>
                <a:latin typeface="Calibri"/>
                <a:cs typeface="Calibri"/>
              </a:rPr>
              <a:t>e</a:t>
            </a:r>
            <a:r>
              <a:rPr sz="3600" spc="-5" dirty="0">
                <a:solidFill>
                  <a:srgbClr val="17375E"/>
                </a:solidFill>
                <a:latin typeface="Calibri"/>
                <a:cs typeface="Calibri"/>
              </a:rPr>
              <a:t>s</a:t>
            </a:r>
            <a:r>
              <a:rPr sz="3600" dirty="0">
                <a:solidFill>
                  <a:srgbClr val="17375E"/>
                </a:solidFill>
                <a:latin typeface="Calibri"/>
                <a:cs typeface="Calibri"/>
              </a:rPr>
              <a:t>s</a:t>
            </a:r>
            <a:r>
              <a:rPr sz="3600" spc="10" dirty="0">
                <a:solidFill>
                  <a:srgbClr val="17375E"/>
                </a:solidFill>
                <a:latin typeface="Calibri"/>
                <a:cs typeface="Calibri"/>
              </a:rPr>
              <a:t> </a:t>
            </a:r>
            <a:r>
              <a:rPr sz="3600" spc="-60" dirty="0">
                <a:solidFill>
                  <a:srgbClr val="17375E"/>
                </a:solidFill>
                <a:latin typeface="Calibri"/>
                <a:cs typeface="Calibri"/>
              </a:rPr>
              <a:t>t</a:t>
            </a:r>
            <a:r>
              <a:rPr sz="3600" dirty="0">
                <a:solidFill>
                  <a:srgbClr val="17375E"/>
                </a:solidFill>
                <a:latin typeface="Calibri"/>
                <a:cs typeface="Calibri"/>
              </a:rPr>
              <a:t>o </a:t>
            </a:r>
            <a:r>
              <a:rPr sz="3600" spc="-25" dirty="0">
                <a:solidFill>
                  <a:srgbClr val="17375E"/>
                </a:solidFill>
                <a:latin typeface="Calibri"/>
                <a:cs typeface="Calibri"/>
              </a:rPr>
              <a:t>t</a:t>
            </a:r>
            <a:r>
              <a:rPr sz="3600" spc="5" dirty="0">
                <a:solidFill>
                  <a:srgbClr val="17375E"/>
                </a:solidFill>
                <a:latin typeface="Calibri"/>
                <a:cs typeface="Calibri"/>
              </a:rPr>
              <a:t>h</a:t>
            </a:r>
            <a:r>
              <a:rPr sz="3600" spc="-20" dirty="0">
                <a:solidFill>
                  <a:srgbClr val="17375E"/>
                </a:solidFill>
                <a:latin typeface="Calibri"/>
                <a:cs typeface="Calibri"/>
              </a:rPr>
              <a:t>e</a:t>
            </a:r>
            <a:r>
              <a:rPr sz="3600" spc="-15" dirty="0">
                <a:solidFill>
                  <a:srgbClr val="17375E"/>
                </a:solidFill>
                <a:latin typeface="Calibri"/>
                <a:cs typeface="Calibri"/>
              </a:rPr>
              <a:t> </a:t>
            </a:r>
            <a:r>
              <a:rPr sz="3600" spc="-45" dirty="0">
                <a:solidFill>
                  <a:srgbClr val="17375E"/>
                </a:solidFill>
                <a:latin typeface="Calibri"/>
                <a:cs typeface="Calibri"/>
              </a:rPr>
              <a:t>F</a:t>
            </a:r>
            <a:r>
              <a:rPr sz="3600" dirty="0">
                <a:solidFill>
                  <a:srgbClr val="17375E"/>
                </a:solidFill>
                <a:latin typeface="Calibri"/>
                <a:cs typeface="Calibri"/>
              </a:rPr>
              <a:t>SP</a:t>
            </a:r>
            <a:r>
              <a:rPr sz="3600" spc="-25" dirty="0">
                <a:solidFill>
                  <a:srgbClr val="17375E"/>
                </a:solidFill>
                <a:latin typeface="Calibri"/>
                <a:cs typeface="Calibri"/>
              </a:rPr>
              <a:t> </a:t>
            </a:r>
            <a:r>
              <a:rPr sz="3600" spc="-45" dirty="0">
                <a:solidFill>
                  <a:srgbClr val="17375E"/>
                </a:solidFill>
                <a:latin typeface="Calibri"/>
                <a:cs typeface="Calibri"/>
              </a:rPr>
              <a:t>S</a:t>
            </a:r>
            <a:r>
              <a:rPr sz="3600" spc="-55" dirty="0">
                <a:solidFill>
                  <a:srgbClr val="17375E"/>
                </a:solidFill>
                <a:latin typeface="Calibri"/>
                <a:cs typeface="Calibri"/>
              </a:rPr>
              <a:t>y</a:t>
            </a:r>
            <a:r>
              <a:rPr sz="3600" spc="-40" dirty="0">
                <a:solidFill>
                  <a:srgbClr val="17375E"/>
                </a:solidFill>
                <a:latin typeface="Calibri"/>
                <a:cs typeface="Calibri"/>
              </a:rPr>
              <a:t>s</a:t>
            </a:r>
            <a:r>
              <a:rPr sz="3600" spc="-60" dirty="0">
                <a:solidFill>
                  <a:srgbClr val="17375E"/>
                </a:solidFill>
                <a:latin typeface="Calibri"/>
                <a:cs typeface="Calibri"/>
              </a:rPr>
              <a:t>t</a:t>
            </a:r>
            <a:r>
              <a:rPr sz="3600" spc="-25" dirty="0">
                <a:solidFill>
                  <a:srgbClr val="17375E"/>
                </a:solidFill>
                <a:latin typeface="Calibri"/>
                <a:cs typeface="Calibri"/>
              </a:rPr>
              <a:t>e</a:t>
            </a:r>
            <a:r>
              <a:rPr sz="3600" spc="-30" dirty="0">
                <a:solidFill>
                  <a:srgbClr val="17375E"/>
                </a:solidFill>
                <a:latin typeface="Calibri"/>
                <a:cs typeface="Calibri"/>
              </a:rPr>
              <a:t>m</a:t>
            </a:r>
            <a:r>
              <a:rPr sz="3600" spc="-10" dirty="0">
                <a:solidFill>
                  <a:srgbClr val="17375E"/>
                </a:solidFill>
                <a:latin typeface="Calibri"/>
                <a:cs typeface="Calibri"/>
              </a:rPr>
              <a:t> </a:t>
            </a:r>
            <a:r>
              <a:rPr sz="3600" spc="-25" dirty="0">
                <a:solidFill>
                  <a:srgbClr val="17375E"/>
                </a:solidFill>
                <a:latin typeface="Calibri"/>
                <a:cs typeface="Calibri"/>
              </a:rPr>
              <a:t>t</a:t>
            </a:r>
            <a:r>
              <a:rPr sz="3600" spc="5" dirty="0">
                <a:solidFill>
                  <a:srgbClr val="17375E"/>
                </a:solidFill>
                <a:latin typeface="Calibri"/>
                <a:cs typeface="Calibri"/>
              </a:rPr>
              <a:t>h</a:t>
            </a:r>
            <a:r>
              <a:rPr sz="3600" spc="-75" dirty="0">
                <a:solidFill>
                  <a:srgbClr val="17375E"/>
                </a:solidFill>
                <a:latin typeface="Calibri"/>
                <a:cs typeface="Calibri"/>
              </a:rPr>
              <a:t>r</a:t>
            </a:r>
            <a:r>
              <a:rPr sz="3600" spc="-5" dirty="0">
                <a:solidFill>
                  <a:srgbClr val="17375E"/>
                </a:solidFill>
                <a:latin typeface="Calibri"/>
                <a:cs typeface="Calibri"/>
              </a:rPr>
              <a:t>o</a:t>
            </a:r>
            <a:r>
              <a:rPr sz="3600" spc="5" dirty="0">
                <a:solidFill>
                  <a:srgbClr val="17375E"/>
                </a:solidFill>
                <a:latin typeface="Calibri"/>
                <a:cs typeface="Calibri"/>
              </a:rPr>
              <a:t>u</a:t>
            </a:r>
            <a:r>
              <a:rPr sz="3600" spc="-25" dirty="0">
                <a:solidFill>
                  <a:srgbClr val="17375E"/>
                </a:solidFill>
                <a:latin typeface="Calibri"/>
                <a:cs typeface="Calibri"/>
              </a:rPr>
              <a:t>g</a:t>
            </a:r>
            <a:r>
              <a:rPr sz="3600" dirty="0">
                <a:solidFill>
                  <a:srgbClr val="17375E"/>
                </a:solidFill>
                <a:latin typeface="Calibri"/>
                <a:cs typeface="Calibri"/>
              </a:rPr>
              <a:t>h</a:t>
            </a:r>
            <a:r>
              <a:rPr sz="3600" spc="-30" dirty="0">
                <a:solidFill>
                  <a:srgbClr val="17375E"/>
                </a:solidFill>
                <a:latin typeface="Calibri"/>
                <a:cs typeface="Calibri"/>
              </a:rPr>
              <a:t> </a:t>
            </a:r>
            <a:r>
              <a:rPr sz="3600" spc="-25" dirty="0">
                <a:solidFill>
                  <a:srgbClr val="17375E"/>
                </a:solidFill>
                <a:latin typeface="Calibri"/>
                <a:cs typeface="Calibri"/>
              </a:rPr>
              <a:t>t</a:t>
            </a:r>
            <a:r>
              <a:rPr sz="3600" spc="5" dirty="0">
                <a:solidFill>
                  <a:srgbClr val="17375E"/>
                </a:solidFill>
                <a:latin typeface="Calibri"/>
                <a:cs typeface="Calibri"/>
              </a:rPr>
              <a:t>h</a:t>
            </a:r>
            <a:r>
              <a:rPr sz="3600" spc="-20" dirty="0">
                <a:solidFill>
                  <a:srgbClr val="17375E"/>
                </a:solidFill>
                <a:latin typeface="Calibri"/>
                <a:cs typeface="Calibri"/>
              </a:rPr>
              <a:t>e</a:t>
            </a:r>
            <a:r>
              <a:rPr sz="3600" spc="-15" dirty="0">
                <a:solidFill>
                  <a:srgbClr val="17375E"/>
                </a:solidFill>
                <a:latin typeface="Calibri"/>
                <a:cs typeface="Calibri"/>
              </a:rPr>
              <a:t> </a:t>
            </a:r>
            <a:r>
              <a:rPr sz="3600" spc="-5" dirty="0">
                <a:solidFill>
                  <a:srgbClr val="17375E"/>
                </a:solidFill>
                <a:latin typeface="Calibri"/>
                <a:cs typeface="Calibri"/>
              </a:rPr>
              <a:t>T</a:t>
            </a:r>
            <a:r>
              <a:rPr sz="3600" spc="-45" dirty="0">
                <a:solidFill>
                  <a:srgbClr val="17375E"/>
                </a:solidFill>
                <a:latin typeface="Calibri"/>
                <a:cs typeface="Calibri"/>
              </a:rPr>
              <a:t>E</a:t>
            </a:r>
            <a:r>
              <a:rPr sz="3600" spc="5" dirty="0">
                <a:solidFill>
                  <a:srgbClr val="17375E"/>
                </a:solidFill>
                <a:latin typeface="Calibri"/>
                <a:cs typeface="Calibri"/>
              </a:rPr>
              <a:t>A</a:t>
            </a:r>
            <a:r>
              <a:rPr lang="en-US" sz="3600" spc="5" dirty="0">
                <a:solidFill>
                  <a:srgbClr val="17375E"/>
                </a:solidFill>
                <a:latin typeface="Calibri"/>
                <a:cs typeface="Calibri"/>
              </a:rPr>
              <a:t>L</a:t>
            </a:r>
            <a:r>
              <a:rPr sz="3600" spc="-5" dirty="0">
                <a:solidFill>
                  <a:srgbClr val="17375E"/>
                </a:solidFill>
                <a:latin typeface="Calibri"/>
                <a:cs typeface="Calibri"/>
              </a:rPr>
              <a:t> o</a:t>
            </a:r>
            <a:r>
              <a:rPr sz="3600" spc="5" dirty="0">
                <a:solidFill>
                  <a:srgbClr val="17375E"/>
                </a:solidFill>
                <a:latin typeface="Calibri"/>
                <a:cs typeface="Calibri"/>
              </a:rPr>
              <a:t>n</a:t>
            </a:r>
            <a:r>
              <a:rPr sz="3600" dirty="0">
                <a:solidFill>
                  <a:srgbClr val="17375E"/>
                </a:solidFill>
                <a:latin typeface="Calibri"/>
                <a:cs typeface="Calibri"/>
              </a:rPr>
              <a:t>li</a:t>
            </a:r>
            <a:r>
              <a:rPr sz="3600" spc="5" dirty="0">
                <a:solidFill>
                  <a:srgbClr val="17375E"/>
                </a:solidFill>
                <a:latin typeface="Calibri"/>
                <a:cs typeface="Calibri"/>
              </a:rPr>
              <a:t>n</a:t>
            </a:r>
            <a:r>
              <a:rPr sz="3600" spc="-20" dirty="0">
                <a:solidFill>
                  <a:srgbClr val="17375E"/>
                </a:solidFill>
                <a:latin typeface="Calibri"/>
                <a:cs typeface="Calibri"/>
              </a:rPr>
              <a:t>e</a:t>
            </a:r>
            <a:r>
              <a:rPr sz="3600" spc="-15" dirty="0">
                <a:solidFill>
                  <a:srgbClr val="17375E"/>
                </a:solidFill>
                <a:latin typeface="Calibri"/>
                <a:cs typeface="Calibri"/>
              </a:rPr>
              <a:t> </a:t>
            </a:r>
            <a:r>
              <a:rPr sz="3600" spc="-60" dirty="0">
                <a:solidFill>
                  <a:srgbClr val="17375E"/>
                </a:solidFill>
                <a:latin typeface="Calibri"/>
                <a:cs typeface="Calibri"/>
              </a:rPr>
              <a:t>r</a:t>
            </a:r>
            <a:r>
              <a:rPr sz="3600" spc="-25" dirty="0">
                <a:solidFill>
                  <a:srgbClr val="17375E"/>
                </a:solidFill>
                <a:latin typeface="Calibri"/>
                <a:cs typeface="Calibri"/>
              </a:rPr>
              <a:t>e</a:t>
            </a:r>
            <a:r>
              <a:rPr sz="3600" spc="5" dirty="0">
                <a:solidFill>
                  <a:srgbClr val="17375E"/>
                </a:solidFill>
                <a:latin typeface="Calibri"/>
                <a:cs typeface="Calibri"/>
              </a:rPr>
              <a:t>qu</a:t>
            </a:r>
            <a:r>
              <a:rPr sz="3600" spc="-25" dirty="0">
                <a:solidFill>
                  <a:srgbClr val="17375E"/>
                </a:solidFill>
                <a:latin typeface="Calibri"/>
                <a:cs typeface="Calibri"/>
              </a:rPr>
              <a:t>e</a:t>
            </a:r>
            <a:r>
              <a:rPr sz="3600" spc="-40" dirty="0">
                <a:solidFill>
                  <a:srgbClr val="17375E"/>
                </a:solidFill>
                <a:latin typeface="Calibri"/>
                <a:cs typeface="Calibri"/>
              </a:rPr>
              <a:t>s</a:t>
            </a:r>
            <a:r>
              <a:rPr sz="3600" spc="-15" dirty="0">
                <a:solidFill>
                  <a:srgbClr val="17375E"/>
                </a:solidFill>
                <a:latin typeface="Calibri"/>
                <a:cs typeface="Calibri"/>
              </a:rPr>
              <a:t>t</a:t>
            </a:r>
            <a:r>
              <a:rPr sz="3600" spc="-40" dirty="0">
                <a:solidFill>
                  <a:srgbClr val="17375E"/>
                </a:solidFill>
                <a:latin typeface="Calibri"/>
                <a:cs typeface="Calibri"/>
              </a:rPr>
              <a:t> </a:t>
            </a:r>
            <a:r>
              <a:rPr sz="3600" spc="-70" dirty="0">
                <a:solidFill>
                  <a:srgbClr val="17375E"/>
                </a:solidFill>
                <a:latin typeface="Calibri"/>
                <a:cs typeface="Calibri"/>
              </a:rPr>
              <a:t>s</a:t>
            </a:r>
            <a:r>
              <a:rPr sz="3600" spc="-55" dirty="0">
                <a:solidFill>
                  <a:srgbClr val="17375E"/>
                </a:solidFill>
                <a:latin typeface="Calibri"/>
                <a:cs typeface="Calibri"/>
              </a:rPr>
              <a:t>y</a:t>
            </a:r>
            <a:r>
              <a:rPr sz="3600" spc="-40" dirty="0">
                <a:solidFill>
                  <a:srgbClr val="17375E"/>
                </a:solidFill>
                <a:latin typeface="Calibri"/>
                <a:cs typeface="Calibri"/>
              </a:rPr>
              <a:t>s</a:t>
            </a:r>
            <a:r>
              <a:rPr sz="3600" spc="-60" dirty="0">
                <a:solidFill>
                  <a:srgbClr val="17375E"/>
                </a:solidFill>
                <a:latin typeface="Calibri"/>
                <a:cs typeface="Calibri"/>
              </a:rPr>
              <a:t>t</a:t>
            </a:r>
            <a:r>
              <a:rPr sz="3600" spc="-25" dirty="0">
                <a:solidFill>
                  <a:srgbClr val="17375E"/>
                </a:solidFill>
                <a:latin typeface="Calibri"/>
                <a:cs typeface="Calibri"/>
              </a:rPr>
              <a:t>e</a:t>
            </a:r>
            <a:r>
              <a:rPr sz="3600" dirty="0">
                <a:solidFill>
                  <a:srgbClr val="17375E"/>
                </a:solidFill>
                <a:latin typeface="Calibri"/>
                <a:cs typeface="Calibri"/>
              </a:rPr>
              <a:t>m.</a:t>
            </a:r>
            <a:endParaRPr sz="3600" dirty="0">
              <a:latin typeface="Calibri"/>
              <a:cs typeface="Calibri"/>
            </a:endParaRPr>
          </a:p>
        </p:txBody>
      </p:sp>
      <p:sp>
        <p:nvSpPr>
          <p:cNvPr id="4" name="object 4"/>
          <p:cNvSpPr/>
          <p:nvPr/>
        </p:nvSpPr>
        <p:spPr>
          <a:xfrm>
            <a:off x="152400" y="152400"/>
            <a:ext cx="1143000" cy="1184455"/>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1447800" y="1295400"/>
            <a:ext cx="7315200" cy="0"/>
          </a:xfrm>
          <a:custGeom>
            <a:avLst/>
            <a:gdLst/>
            <a:ahLst/>
            <a:cxnLst/>
            <a:rect l="l" t="t" r="r" b="b"/>
            <a:pathLst>
              <a:path w="7315200">
                <a:moveTo>
                  <a:pt x="0" y="0"/>
                </a:moveTo>
                <a:lnTo>
                  <a:pt x="7315200" y="0"/>
                </a:lnTo>
              </a:path>
            </a:pathLst>
          </a:custGeom>
          <a:ln w="31750">
            <a:solidFill>
              <a:srgbClr val="4A7EBB"/>
            </a:solidFill>
          </a:ln>
        </p:spPr>
        <p:txBody>
          <a:bodyPr wrap="square" lIns="0" tIns="0" rIns="0" bIns="0" rtlCol="0"/>
          <a:lstStyle/>
          <a:p>
            <a:endParaRPr/>
          </a:p>
        </p:txBody>
      </p:sp>
      <p:sp>
        <p:nvSpPr>
          <p:cNvPr id="6" name="object 6"/>
          <p:cNvSpPr txBox="1">
            <a:spLocks noGrp="1"/>
          </p:cNvSpPr>
          <p:nvPr>
            <p:ph type="ftr" sz="quarter" idx="5"/>
          </p:nvPr>
        </p:nvSpPr>
        <p:spPr>
          <a:xfrm>
            <a:off x="3244754" y="6372288"/>
            <a:ext cx="2653665" cy="369332"/>
          </a:xfrm>
          <a:prstGeom prst="rect">
            <a:avLst/>
          </a:prstGeom>
        </p:spPr>
        <p:txBody>
          <a:bodyPr vert="horz" wrap="square" lIns="0" tIns="0" rIns="0" bIns="0" rtlCol="0">
            <a:spAutoFit/>
          </a:bodyPr>
          <a:lstStyle/>
          <a:p>
            <a:pPr algn="ctr">
              <a:lnSpc>
                <a:spcPct val="100000"/>
              </a:lnSpc>
            </a:pPr>
            <a:r>
              <a:rPr spc="-5" dirty="0"/>
              <a:t>C</a:t>
            </a:r>
            <a:r>
              <a:rPr dirty="0"/>
              <a:t>o</a:t>
            </a:r>
            <a:r>
              <a:rPr spc="5" dirty="0"/>
              <a:t>p</a:t>
            </a:r>
            <a:r>
              <a:rPr spc="-15" dirty="0"/>
              <a:t>y</a:t>
            </a:r>
            <a:r>
              <a:rPr spc="-5" dirty="0"/>
              <a:t>r</a:t>
            </a:r>
            <a:r>
              <a:rPr dirty="0"/>
              <a:t>i</a:t>
            </a:r>
            <a:r>
              <a:rPr spc="-15" dirty="0"/>
              <a:t>g</a:t>
            </a:r>
            <a:r>
              <a:rPr spc="-10" dirty="0"/>
              <a:t>h</a:t>
            </a:r>
            <a:r>
              <a:rPr spc="-5" dirty="0"/>
              <a:t>t</a:t>
            </a:r>
            <a:r>
              <a:rPr spc="-50" dirty="0"/>
              <a:t> </a:t>
            </a:r>
            <a:r>
              <a:rPr dirty="0"/>
              <a:t>©</a:t>
            </a:r>
            <a:r>
              <a:rPr spc="-5" dirty="0"/>
              <a:t> </a:t>
            </a:r>
            <a:r>
              <a:rPr lang="en-US" spc="-10" dirty="0"/>
              <a:t>2018</a:t>
            </a:r>
            <a:r>
              <a:rPr spc="20" dirty="0"/>
              <a:t> </a:t>
            </a:r>
            <a:r>
              <a:rPr spc="-105" dirty="0"/>
              <a:t>T</a:t>
            </a:r>
            <a:r>
              <a:rPr spc="-20" dirty="0"/>
              <a:t>e</a:t>
            </a:r>
            <a:r>
              <a:rPr spc="-30" dirty="0"/>
              <a:t>x</a:t>
            </a:r>
            <a:r>
              <a:rPr dirty="0"/>
              <a:t>as </a:t>
            </a:r>
            <a:r>
              <a:rPr spc="-10" dirty="0"/>
              <a:t>E</a:t>
            </a:r>
            <a:r>
              <a:rPr spc="5" dirty="0"/>
              <a:t>du</a:t>
            </a:r>
            <a:r>
              <a:rPr spc="-25" dirty="0"/>
              <a:t>c</a:t>
            </a:r>
            <a:r>
              <a:rPr spc="-15" dirty="0"/>
              <a:t>a</a:t>
            </a:r>
            <a:r>
              <a:rPr dirty="0"/>
              <a:t>tion</a:t>
            </a:r>
            <a:r>
              <a:rPr spc="-30" dirty="0"/>
              <a:t> </a:t>
            </a:r>
            <a:r>
              <a:rPr spc="-10" dirty="0"/>
              <a:t>A</a:t>
            </a:r>
            <a:r>
              <a:rPr spc="-25" dirty="0"/>
              <a:t>g</a:t>
            </a:r>
            <a:r>
              <a:rPr spc="-10" dirty="0"/>
              <a:t>e</a:t>
            </a:r>
            <a:r>
              <a:rPr spc="5" dirty="0"/>
              <a:t>n</a:t>
            </a:r>
            <a:r>
              <a:rPr spc="-10" dirty="0"/>
              <a:t>c</a:t>
            </a:r>
            <a:r>
              <a:rPr spc="-100" dirty="0"/>
              <a:t>y</a:t>
            </a:r>
            <a:r>
              <a:rPr dirty="0"/>
              <a:t>.</a:t>
            </a:r>
          </a:p>
          <a:p>
            <a:pPr algn="ctr">
              <a:lnSpc>
                <a:spcPct val="100000"/>
              </a:lnSpc>
            </a:pPr>
            <a:r>
              <a:rPr dirty="0"/>
              <a:t>All</a:t>
            </a:r>
            <a:r>
              <a:rPr spc="-10" dirty="0"/>
              <a:t> </a:t>
            </a:r>
            <a:r>
              <a:rPr spc="-5" dirty="0"/>
              <a:t>ri</a:t>
            </a:r>
            <a:r>
              <a:rPr spc="-15" dirty="0"/>
              <a:t>g</a:t>
            </a:r>
            <a:r>
              <a:rPr spc="-10" dirty="0"/>
              <a:t>h</a:t>
            </a:r>
            <a:r>
              <a:rPr dirty="0"/>
              <a:t>ts</a:t>
            </a:r>
            <a:r>
              <a:rPr spc="-25" dirty="0"/>
              <a:t> </a:t>
            </a:r>
            <a:r>
              <a:rPr spc="-20" dirty="0"/>
              <a:t>r</a:t>
            </a:r>
            <a:r>
              <a:rPr spc="-10" dirty="0"/>
              <a:t>e</a:t>
            </a:r>
            <a:r>
              <a:rPr spc="-5" dirty="0"/>
              <a:t>s</a:t>
            </a:r>
            <a:r>
              <a:rPr spc="-10" dirty="0"/>
              <a:t>e</a:t>
            </a:r>
            <a:r>
              <a:rPr spc="0" dirty="0"/>
              <a:t>r</a:t>
            </a:r>
            <a:r>
              <a:rPr spc="-25" dirty="0"/>
              <a:t>v</a:t>
            </a:r>
            <a:r>
              <a:rPr spc="-10" dirty="0"/>
              <a:t>e</a:t>
            </a:r>
            <a:r>
              <a:rPr spc="5" dirty="0"/>
              <a:t>d</a:t>
            </a:r>
            <a:r>
              <a:rPr dirty="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49351" rIns="0" bIns="0" rtlCol="0">
            <a:spAutoFit/>
          </a:bodyPr>
          <a:lstStyle/>
          <a:p>
            <a:pPr marL="3278504">
              <a:lnSpc>
                <a:spcPct val="100000"/>
              </a:lnSpc>
            </a:pPr>
            <a:r>
              <a:rPr sz="4400" spc="-5" dirty="0"/>
              <a:t>A</a:t>
            </a:r>
            <a:r>
              <a:rPr sz="4400" dirty="0"/>
              <a:t>b</a:t>
            </a:r>
            <a:r>
              <a:rPr sz="4400" spc="5" dirty="0"/>
              <a:t>o</a:t>
            </a:r>
            <a:r>
              <a:rPr sz="4400" dirty="0"/>
              <a:t>ut</a:t>
            </a:r>
            <a:r>
              <a:rPr sz="4400" spc="-15" dirty="0"/>
              <a:t> </a:t>
            </a:r>
            <a:r>
              <a:rPr sz="4400" dirty="0"/>
              <a:t>the</a:t>
            </a:r>
            <a:r>
              <a:rPr sz="4400" spc="-5" dirty="0"/>
              <a:t> </a:t>
            </a:r>
            <a:r>
              <a:rPr sz="4400" spc="-55" dirty="0"/>
              <a:t>F</a:t>
            </a:r>
            <a:r>
              <a:rPr sz="4400" dirty="0"/>
              <a:t>SP</a:t>
            </a:r>
            <a:r>
              <a:rPr sz="4400" spc="-5" dirty="0"/>
              <a:t> </a:t>
            </a:r>
            <a:r>
              <a:rPr sz="4400" spc="-45" dirty="0"/>
              <a:t>S</a:t>
            </a:r>
            <a:r>
              <a:rPr sz="4400" spc="-40" dirty="0"/>
              <a:t>y</a:t>
            </a:r>
            <a:r>
              <a:rPr sz="4400" spc="-45" dirty="0"/>
              <a:t>s</a:t>
            </a:r>
            <a:r>
              <a:rPr sz="4400" spc="-50" dirty="0"/>
              <a:t>t</a:t>
            </a:r>
            <a:r>
              <a:rPr sz="4400" spc="5" dirty="0"/>
              <a:t>em</a:t>
            </a:r>
            <a:endParaRPr sz="4400"/>
          </a:p>
        </p:txBody>
      </p:sp>
      <p:sp>
        <p:nvSpPr>
          <p:cNvPr id="3" name="object 3"/>
          <p:cNvSpPr txBox="1"/>
          <p:nvPr/>
        </p:nvSpPr>
        <p:spPr>
          <a:xfrm>
            <a:off x="535940" y="1684496"/>
            <a:ext cx="7917815" cy="4062651"/>
          </a:xfrm>
          <a:prstGeom prst="rect">
            <a:avLst/>
          </a:prstGeom>
        </p:spPr>
        <p:txBody>
          <a:bodyPr vert="horz" wrap="square" lIns="0" tIns="0" rIns="0" bIns="0" rtlCol="0">
            <a:spAutoFit/>
          </a:bodyPr>
          <a:lstStyle/>
          <a:p>
            <a:pPr marL="355600" marR="5080" indent="-342900">
              <a:lnSpc>
                <a:spcPct val="100000"/>
              </a:lnSpc>
              <a:buClr>
                <a:srgbClr val="17375E"/>
              </a:buClr>
              <a:buFont typeface="Arial"/>
              <a:buChar char="•"/>
              <a:tabLst>
                <a:tab pos="356235" algn="l"/>
              </a:tabLst>
            </a:pPr>
            <a:r>
              <a:rPr sz="3200" spc="-5" dirty="0">
                <a:solidFill>
                  <a:srgbClr val="17375E"/>
                </a:solidFill>
                <a:latin typeface="Calibri"/>
                <a:cs typeface="Calibri"/>
              </a:rPr>
              <a:t>Durin</a:t>
            </a:r>
            <a:r>
              <a:rPr sz="3200" dirty="0">
                <a:solidFill>
                  <a:srgbClr val="17375E"/>
                </a:solidFill>
                <a:latin typeface="Calibri"/>
                <a:cs typeface="Calibri"/>
              </a:rPr>
              <a:t>g</a:t>
            </a:r>
            <a:r>
              <a:rPr sz="3200" spc="10" dirty="0">
                <a:solidFill>
                  <a:srgbClr val="17375E"/>
                </a:solidFill>
                <a:latin typeface="Calibri"/>
                <a:cs typeface="Calibri"/>
              </a:rPr>
              <a:t> </a:t>
            </a:r>
            <a:r>
              <a:rPr sz="3200" spc="-10" dirty="0">
                <a:solidFill>
                  <a:srgbClr val="17375E"/>
                </a:solidFill>
                <a:latin typeface="Calibri"/>
                <a:cs typeface="Calibri"/>
              </a:rPr>
              <a:t>t</a:t>
            </a:r>
            <a:r>
              <a:rPr sz="3200" spc="-5" dirty="0">
                <a:solidFill>
                  <a:srgbClr val="17375E"/>
                </a:solidFill>
                <a:latin typeface="Calibri"/>
                <a:cs typeface="Calibri"/>
              </a:rPr>
              <a:t>h</a:t>
            </a:r>
            <a:r>
              <a:rPr sz="3200" dirty="0">
                <a:solidFill>
                  <a:srgbClr val="17375E"/>
                </a:solidFill>
                <a:latin typeface="Calibri"/>
                <a:cs typeface="Calibri"/>
              </a:rPr>
              <a:t>e</a:t>
            </a:r>
            <a:r>
              <a:rPr sz="3200" spc="5" dirty="0">
                <a:solidFill>
                  <a:srgbClr val="17375E"/>
                </a:solidFill>
                <a:latin typeface="Calibri"/>
                <a:cs typeface="Calibri"/>
              </a:rPr>
              <a:t> </a:t>
            </a:r>
            <a:r>
              <a:rPr sz="3200" dirty="0">
                <a:solidFill>
                  <a:srgbClr val="17375E"/>
                </a:solidFill>
                <a:latin typeface="Calibri"/>
                <a:cs typeface="Calibri"/>
              </a:rPr>
              <a:t>a</a:t>
            </a:r>
            <a:r>
              <a:rPr sz="3200" spc="-5" dirty="0">
                <a:solidFill>
                  <a:srgbClr val="17375E"/>
                </a:solidFill>
                <a:latin typeface="Calibri"/>
                <a:cs typeface="Calibri"/>
              </a:rPr>
              <a:t>ppli</a:t>
            </a:r>
            <a:r>
              <a:rPr sz="3200" spc="-25" dirty="0">
                <a:solidFill>
                  <a:srgbClr val="17375E"/>
                </a:solidFill>
                <a:latin typeface="Calibri"/>
                <a:cs typeface="Calibri"/>
              </a:rPr>
              <a:t>ca</a:t>
            </a:r>
            <a:r>
              <a:rPr sz="3200" spc="-10" dirty="0">
                <a:solidFill>
                  <a:srgbClr val="17375E"/>
                </a:solidFill>
                <a:latin typeface="Calibri"/>
                <a:cs typeface="Calibri"/>
              </a:rPr>
              <a:t>t</a:t>
            </a:r>
            <a:r>
              <a:rPr sz="3200" spc="-5" dirty="0">
                <a:solidFill>
                  <a:srgbClr val="17375E"/>
                </a:solidFill>
                <a:latin typeface="Calibri"/>
                <a:cs typeface="Calibri"/>
              </a:rPr>
              <a:t>i</a:t>
            </a:r>
            <a:r>
              <a:rPr sz="3200" dirty="0">
                <a:solidFill>
                  <a:srgbClr val="17375E"/>
                </a:solidFill>
                <a:latin typeface="Calibri"/>
                <a:cs typeface="Calibri"/>
              </a:rPr>
              <a:t>on</a:t>
            </a:r>
            <a:r>
              <a:rPr sz="3200" spc="25" dirty="0">
                <a:solidFill>
                  <a:srgbClr val="17375E"/>
                </a:solidFill>
                <a:latin typeface="Calibri"/>
                <a:cs typeface="Calibri"/>
              </a:rPr>
              <a:t> </a:t>
            </a:r>
            <a:r>
              <a:rPr sz="3200" spc="-5" dirty="0">
                <a:solidFill>
                  <a:srgbClr val="17375E"/>
                </a:solidFill>
                <a:latin typeface="Calibri"/>
                <a:cs typeface="Calibri"/>
              </a:rPr>
              <a:t>p</a:t>
            </a:r>
            <a:r>
              <a:rPr sz="3200" spc="-50" dirty="0">
                <a:solidFill>
                  <a:srgbClr val="17375E"/>
                </a:solidFill>
                <a:latin typeface="Calibri"/>
                <a:cs typeface="Calibri"/>
              </a:rPr>
              <a:t>r</a:t>
            </a:r>
            <a:r>
              <a:rPr sz="3200" dirty="0">
                <a:solidFill>
                  <a:srgbClr val="17375E"/>
                </a:solidFill>
                <a:latin typeface="Calibri"/>
                <a:cs typeface="Calibri"/>
              </a:rPr>
              <a:t>oce</a:t>
            </a:r>
            <a:r>
              <a:rPr sz="3200" spc="-10" dirty="0">
                <a:solidFill>
                  <a:srgbClr val="17375E"/>
                </a:solidFill>
                <a:latin typeface="Calibri"/>
                <a:cs typeface="Calibri"/>
              </a:rPr>
              <a:t>ss,</a:t>
            </a:r>
            <a:r>
              <a:rPr sz="3200" spc="-15" dirty="0">
                <a:solidFill>
                  <a:srgbClr val="17375E"/>
                </a:solidFill>
                <a:latin typeface="Calibri"/>
                <a:cs typeface="Calibri"/>
              </a:rPr>
              <a:t> </a:t>
            </a:r>
            <a:r>
              <a:rPr sz="3200" spc="-35" dirty="0">
                <a:solidFill>
                  <a:srgbClr val="17375E"/>
                </a:solidFill>
                <a:latin typeface="Calibri"/>
                <a:cs typeface="Calibri"/>
              </a:rPr>
              <a:t>y</a:t>
            </a:r>
            <a:r>
              <a:rPr sz="3200" dirty="0">
                <a:solidFill>
                  <a:srgbClr val="17375E"/>
                </a:solidFill>
                <a:latin typeface="Calibri"/>
                <a:cs typeface="Calibri"/>
              </a:rPr>
              <a:t>ou w</a:t>
            </a:r>
            <a:r>
              <a:rPr sz="3200" spc="-10" dirty="0">
                <a:solidFill>
                  <a:srgbClr val="17375E"/>
                </a:solidFill>
                <a:latin typeface="Calibri"/>
                <a:cs typeface="Calibri"/>
              </a:rPr>
              <a:t>ill </a:t>
            </a:r>
            <a:r>
              <a:rPr sz="3200" spc="-40" dirty="0">
                <a:solidFill>
                  <a:srgbClr val="17375E"/>
                </a:solidFill>
                <a:latin typeface="Calibri"/>
                <a:cs typeface="Calibri"/>
              </a:rPr>
              <a:t>r</a:t>
            </a:r>
            <a:r>
              <a:rPr sz="3200" dirty="0">
                <a:solidFill>
                  <a:srgbClr val="17375E"/>
                </a:solidFill>
                <a:latin typeface="Calibri"/>
                <a:cs typeface="Calibri"/>
              </a:rPr>
              <a:t>e</a:t>
            </a:r>
            <a:r>
              <a:rPr sz="3200" spc="-5" dirty="0">
                <a:solidFill>
                  <a:srgbClr val="17375E"/>
                </a:solidFill>
                <a:latin typeface="Calibri"/>
                <a:cs typeface="Calibri"/>
              </a:rPr>
              <a:t>qu</a:t>
            </a:r>
            <a:r>
              <a:rPr sz="3200" dirty="0">
                <a:solidFill>
                  <a:srgbClr val="17375E"/>
                </a:solidFill>
                <a:latin typeface="Calibri"/>
                <a:cs typeface="Calibri"/>
              </a:rPr>
              <a:t>e</a:t>
            </a:r>
            <a:r>
              <a:rPr sz="3200" spc="-45" dirty="0">
                <a:solidFill>
                  <a:srgbClr val="17375E"/>
                </a:solidFill>
                <a:latin typeface="Calibri"/>
                <a:cs typeface="Calibri"/>
              </a:rPr>
              <a:t>s</a:t>
            </a:r>
            <a:r>
              <a:rPr sz="3200" dirty="0">
                <a:solidFill>
                  <a:srgbClr val="17375E"/>
                </a:solidFill>
                <a:latin typeface="Calibri"/>
                <a:cs typeface="Calibri"/>
              </a:rPr>
              <a:t>t</a:t>
            </a:r>
            <a:r>
              <a:rPr sz="3200" spc="-25" dirty="0">
                <a:solidFill>
                  <a:srgbClr val="17375E"/>
                </a:solidFill>
                <a:latin typeface="Calibri"/>
                <a:cs typeface="Calibri"/>
              </a:rPr>
              <a:t> </a:t>
            </a:r>
            <a:r>
              <a:rPr sz="3200" spc="-10" dirty="0">
                <a:solidFill>
                  <a:srgbClr val="17375E"/>
                </a:solidFill>
                <a:latin typeface="Calibri"/>
                <a:cs typeface="Calibri"/>
              </a:rPr>
              <a:t>t</a:t>
            </a:r>
            <a:r>
              <a:rPr sz="3200" spc="-5" dirty="0">
                <a:solidFill>
                  <a:srgbClr val="17375E"/>
                </a:solidFill>
                <a:latin typeface="Calibri"/>
                <a:cs typeface="Calibri"/>
              </a:rPr>
              <a:t>h</a:t>
            </a:r>
            <a:r>
              <a:rPr sz="3200" dirty="0">
                <a:solidFill>
                  <a:srgbClr val="17375E"/>
                </a:solidFill>
                <a:latin typeface="Calibri"/>
                <a:cs typeface="Calibri"/>
              </a:rPr>
              <a:t>e</a:t>
            </a:r>
            <a:r>
              <a:rPr sz="3200" spc="5" dirty="0">
                <a:solidFill>
                  <a:srgbClr val="17375E"/>
                </a:solidFill>
                <a:latin typeface="Calibri"/>
                <a:cs typeface="Calibri"/>
              </a:rPr>
              <a:t> </a:t>
            </a:r>
            <a:r>
              <a:rPr sz="3200" spc="-45" dirty="0">
                <a:solidFill>
                  <a:srgbClr val="17375E"/>
                </a:solidFill>
                <a:latin typeface="Calibri"/>
                <a:cs typeface="Calibri"/>
              </a:rPr>
              <a:t>F</a:t>
            </a:r>
            <a:r>
              <a:rPr sz="3200" dirty="0">
                <a:solidFill>
                  <a:srgbClr val="17375E"/>
                </a:solidFill>
                <a:latin typeface="Calibri"/>
                <a:cs typeface="Calibri"/>
              </a:rPr>
              <a:t>SP</a:t>
            </a:r>
            <a:r>
              <a:rPr sz="3200" spc="-5" dirty="0">
                <a:solidFill>
                  <a:srgbClr val="17375E"/>
                </a:solidFill>
                <a:latin typeface="Calibri"/>
                <a:cs typeface="Calibri"/>
              </a:rPr>
              <a:t> </a:t>
            </a:r>
            <a:r>
              <a:rPr sz="3200" spc="-35" dirty="0">
                <a:solidFill>
                  <a:srgbClr val="17375E"/>
                </a:solidFill>
                <a:latin typeface="Calibri"/>
                <a:cs typeface="Calibri"/>
              </a:rPr>
              <a:t>S</a:t>
            </a:r>
            <a:r>
              <a:rPr sz="3200" spc="-25" dirty="0">
                <a:solidFill>
                  <a:srgbClr val="17375E"/>
                </a:solidFill>
                <a:latin typeface="Calibri"/>
                <a:cs typeface="Calibri"/>
              </a:rPr>
              <a:t>y</a:t>
            </a:r>
            <a:r>
              <a:rPr sz="3200" spc="-45" dirty="0">
                <a:solidFill>
                  <a:srgbClr val="17375E"/>
                </a:solidFill>
                <a:latin typeface="Calibri"/>
                <a:cs typeface="Calibri"/>
              </a:rPr>
              <a:t>st</a:t>
            </a:r>
            <a:r>
              <a:rPr sz="3200" dirty="0">
                <a:solidFill>
                  <a:srgbClr val="17375E"/>
                </a:solidFill>
                <a:latin typeface="Calibri"/>
                <a:cs typeface="Calibri"/>
              </a:rPr>
              <a:t>em</a:t>
            </a:r>
            <a:r>
              <a:rPr sz="3200" spc="-5" dirty="0">
                <a:solidFill>
                  <a:srgbClr val="17375E"/>
                </a:solidFill>
                <a:latin typeface="Calibri"/>
                <a:cs typeface="Calibri"/>
              </a:rPr>
              <a:t> </a:t>
            </a:r>
            <a:r>
              <a:rPr lang="en-US" sz="3200" spc="-50" dirty="0">
                <a:solidFill>
                  <a:srgbClr val="17375E"/>
                </a:solidFill>
                <a:latin typeface="Calibri"/>
                <a:cs typeface="Calibri"/>
              </a:rPr>
              <a:t>access</a:t>
            </a:r>
            <a:r>
              <a:rPr sz="3200" spc="-10" dirty="0">
                <a:solidFill>
                  <a:srgbClr val="17375E"/>
                </a:solidFill>
                <a:latin typeface="Calibri"/>
                <a:cs typeface="Calibri"/>
              </a:rPr>
              <a:t> </a:t>
            </a:r>
            <a:r>
              <a:rPr sz="3200" dirty="0">
                <a:solidFill>
                  <a:srgbClr val="17375E"/>
                </a:solidFill>
                <a:latin typeface="Calibri"/>
                <a:cs typeface="Calibri"/>
              </a:rPr>
              <a:t>a</a:t>
            </a:r>
            <a:r>
              <a:rPr sz="3200" spc="-10" dirty="0">
                <a:solidFill>
                  <a:srgbClr val="17375E"/>
                </a:solidFill>
                <a:latin typeface="Calibri"/>
                <a:cs typeface="Calibri"/>
              </a:rPr>
              <a:t>n</a:t>
            </a:r>
            <a:r>
              <a:rPr sz="3200" dirty="0">
                <a:solidFill>
                  <a:srgbClr val="17375E"/>
                </a:solidFill>
                <a:latin typeface="Calibri"/>
                <a:cs typeface="Calibri"/>
              </a:rPr>
              <a:t>d </a:t>
            </a:r>
            <a:r>
              <a:rPr lang="en-US" sz="3200" dirty="0">
                <a:solidFill>
                  <a:srgbClr val="17375E"/>
                </a:solidFill>
                <a:latin typeface="Calibri"/>
                <a:cs typeface="Calibri"/>
              </a:rPr>
              <a:t>roles </a:t>
            </a:r>
            <a:r>
              <a:rPr sz="3200" spc="-45" dirty="0">
                <a:solidFill>
                  <a:srgbClr val="17375E"/>
                </a:solidFill>
                <a:latin typeface="Calibri"/>
                <a:cs typeface="Calibri"/>
              </a:rPr>
              <a:t>t</a:t>
            </a:r>
            <a:r>
              <a:rPr sz="3200" dirty="0">
                <a:solidFill>
                  <a:srgbClr val="17375E"/>
                </a:solidFill>
                <a:latin typeface="Calibri"/>
                <a:cs typeface="Calibri"/>
              </a:rPr>
              <a:t>o </a:t>
            </a:r>
            <a:r>
              <a:rPr sz="3200" spc="-5" dirty="0">
                <a:solidFill>
                  <a:srgbClr val="17375E"/>
                </a:solidFill>
                <a:latin typeface="Calibri"/>
                <a:cs typeface="Calibri"/>
              </a:rPr>
              <a:t>b</a:t>
            </a:r>
            <a:r>
              <a:rPr sz="3200" dirty="0">
                <a:solidFill>
                  <a:srgbClr val="17375E"/>
                </a:solidFill>
                <a:latin typeface="Calibri"/>
                <a:cs typeface="Calibri"/>
              </a:rPr>
              <a:t>e</a:t>
            </a:r>
            <a:r>
              <a:rPr sz="3200" spc="-15" dirty="0">
                <a:solidFill>
                  <a:srgbClr val="17375E"/>
                </a:solidFill>
                <a:latin typeface="Calibri"/>
                <a:cs typeface="Calibri"/>
              </a:rPr>
              <a:t> </a:t>
            </a:r>
            <a:r>
              <a:rPr sz="3200" dirty="0">
                <a:solidFill>
                  <a:srgbClr val="17375E"/>
                </a:solidFill>
                <a:latin typeface="Calibri"/>
                <a:cs typeface="Calibri"/>
              </a:rPr>
              <a:t>a</a:t>
            </a:r>
            <a:r>
              <a:rPr sz="3200" spc="-10" dirty="0">
                <a:solidFill>
                  <a:srgbClr val="17375E"/>
                </a:solidFill>
                <a:latin typeface="Calibri"/>
                <a:cs typeface="Calibri"/>
              </a:rPr>
              <a:t>ss</a:t>
            </a:r>
            <a:r>
              <a:rPr sz="3200" dirty="0">
                <a:solidFill>
                  <a:srgbClr val="17375E"/>
                </a:solidFill>
                <a:latin typeface="Calibri"/>
                <a:cs typeface="Calibri"/>
              </a:rPr>
              <a:t>oc</a:t>
            </a:r>
            <a:r>
              <a:rPr sz="3200" spc="-5" dirty="0">
                <a:solidFill>
                  <a:srgbClr val="17375E"/>
                </a:solidFill>
                <a:latin typeface="Calibri"/>
                <a:cs typeface="Calibri"/>
              </a:rPr>
              <a:t>i</a:t>
            </a:r>
            <a:r>
              <a:rPr sz="3200" spc="-25" dirty="0">
                <a:solidFill>
                  <a:srgbClr val="17375E"/>
                </a:solidFill>
                <a:latin typeface="Calibri"/>
                <a:cs typeface="Calibri"/>
              </a:rPr>
              <a:t>a</a:t>
            </a:r>
            <a:r>
              <a:rPr sz="3200" spc="-45" dirty="0">
                <a:solidFill>
                  <a:srgbClr val="17375E"/>
                </a:solidFill>
                <a:latin typeface="Calibri"/>
                <a:cs typeface="Calibri"/>
              </a:rPr>
              <a:t>t</a:t>
            </a:r>
            <a:r>
              <a:rPr sz="3200" dirty="0">
                <a:solidFill>
                  <a:srgbClr val="17375E"/>
                </a:solidFill>
                <a:latin typeface="Calibri"/>
                <a:cs typeface="Calibri"/>
              </a:rPr>
              <a:t>ed w</a:t>
            </a:r>
            <a:r>
              <a:rPr sz="3200" spc="-5" dirty="0">
                <a:solidFill>
                  <a:srgbClr val="17375E"/>
                </a:solidFill>
                <a:latin typeface="Calibri"/>
                <a:cs typeface="Calibri"/>
              </a:rPr>
              <a:t>i</a:t>
            </a:r>
            <a:r>
              <a:rPr sz="3200" spc="-10" dirty="0">
                <a:solidFill>
                  <a:srgbClr val="17375E"/>
                </a:solidFill>
                <a:latin typeface="Calibri"/>
                <a:cs typeface="Calibri"/>
              </a:rPr>
              <a:t>t</a:t>
            </a:r>
            <a:r>
              <a:rPr sz="3200" dirty="0">
                <a:solidFill>
                  <a:srgbClr val="17375E"/>
                </a:solidFill>
                <a:latin typeface="Calibri"/>
                <a:cs typeface="Calibri"/>
              </a:rPr>
              <a:t>h</a:t>
            </a:r>
            <a:r>
              <a:rPr sz="3200" spc="15" dirty="0">
                <a:solidFill>
                  <a:srgbClr val="17375E"/>
                </a:solidFill>
                <a:latin typeface="Calibri"/>
                <a:cs typeface="Calibri"/>
              </a:rPr>
              <a:t> </a:t>
            </a:r>
            <a:r>
              <a:rPr sz="3200" spc="-35" dirty="0">
                <a:solidFill>
                  <a:srgbClr val="17375E"/>
                </a:solidFill>
                <a:latin typeface="Calibri"/>
                <a:cs typeface="Calibri"/>
              </a:rPr>
              <a:t>y</a:t>
            </a:r>
            <a:r>
              <a:rPr sz="3200" dirty="0">
                <a:solidFill>
                  <a:srgbClr val="17375E"/>
                </a:solidFill>
                <a:latin typeface="Calibri"/>
                <a:cs typeface="Calibri"/>
              </a:rPr>
              <a:t>o</a:t>
            </a:r>
            <a:r>
              <a:rPr sz="3200" spc="-10" dirty="0">
                <a:solidFill>
                  <a:srgbClr val="17375E"/>
                </a:solidFill>
                <a:latin typeface="Calibri"/>
                <a:cs typeface="Calibri"/>
              </a:rPr>
              <a:t>u</a:t>
            </a:r>
            <a:r>
              <a:rPr sz="3200" dirty="0">
                <a:solidFill>
                  <a:srgbClr val="17375E"/>
                </a:solidFill>
                <a:latin typeface="Calibri"/>
                <a:cs typeface="Calibri"/>
              </a:rPr>
              <a:t>r</a:t>
            </a:r>
            <a:r>
              <a:rPr sz="3200" spc="-5" dirty="0">
                <a:solidFill>
                  <a:srgbClr val="17375E"/>
                </a:solidFill>
                <a:latin typeface="Calibri"/>
                <a:cs typeface="Calibri"/>
              </a:rPr>
              <a:t> T</a:t>
            </a:r>
            <a:r>
              <a:rPr sz="3200" spc="-40" dirty="0">
                <a:solidFill>
                  <a:srgbClr val="17375E"/>
                </a:solidFill>
                <a:latin typeface="Calibri"/>
                <a:cs typeface="Calibri"/>
              </a:rPr>
              <a:t>E</a:t>
            </a:r>
            <a:r>
              <a:rPr sz="3200" spc="-10" dirty="0">
                <a:solidFill>
                  <a:srgbClr val="17375E"/>
                </a:solidFill>
                <a:latin typeface="Calibri"/>
                <a:cs typeface="Calibri"/>
              </a:rPr>
              <a:t>A</a:t>
            </a:r>
            <a:r>
              <a:rPr lang="en-US" sz="3200" dirty="0">
                <a:solidFill>
                  <a:srgbClr val="17375E"/>
                </a:solidFill>
                <a:latin typeface="Calibri"/>
                <a:cs typeface="Calibri"/>
              </a:rPr>
              <a:t>L</a:t>
            </a:r>
            <a:r>
              <a:rPr sz="3200" dirty="0">
                <a:solidFill>
                  <a:srgbClr val="17375E"/>
                </a:solidFill>
                <a:latin typeface="Calibri"/>
                <a:cs typeface="Calibri"/>
              </a:rPr>
              <a:t> </a:t>
            </a:r>
            <a:r>
              <a:rPr sz="3200" spc="-5" dirty="0">
                <a:solidFill>
                  <a:srgbClr val="17375E"/>
                </a:solidFill>
                <a:latin typeface="Calibri"/>
                <a:cs typeface="Calibri"/>
              </a:rPr>
              <a:t>us</a:t>
            </a:r>
            <a:r>
              <a:rPr sz="3200" dirty="0">
                <a:solidFill>
                  <a:srgbClr val="17375E"/>
                </a:solidFill>
                <a:latin typeface="Calibri"/>
                <a:cs typeface="Calibri"/>
              </a:rPr>
              <a:t>er</a:t>
            </a:r>
            <a:r>
              <a:rPr sz="3200" spc="-5" dirty="0">
                <a:solidFill>
                  <a:srgbClr val="17375E"/>
                </a:solidFill>
                <a:latin typeface="Calibri"/>
                <a:cs typeface="Calibri"/>
              </a:rPr>
              <a:t> n</a:t>
            </a:r>
            <a:r>
              <a:rPr sz="3200" dirty="0">
                <a:solidFill>
                  <a:srgbClr val="17375E"/>
                </a:solidFill>
                <a:latin typeface="Calibri"/>
                <a:cs typeface="Calibri"/>
              </a:rPr>
              <a:t>a</a:t>
            </a:r>
            <a:r>
              <a:rPr sz="3200" spc="-5" dirty="0">
                <a:solidFill>
                  <a:srgbClr val="17375E"/>
                </a:solidFill>
                <a:latin typeface="Calibri"/>
                <a:cs typeface="Calibri"/>
              </a:rPr>
              <a:t>m</a:t>
            </a:r>
            <a:r>
              <a:rPr sz="3200" dirty="0">
                <a:solidFill>
                  <a:srgbClr val="17375E"/>
                </a:solidFill>
                <a:latin typeface="Calibri"/>
                <a:cs typeface="Calibri"/>
              </a:rPr>
              <a:t>e.</a:t>
            </a:r>
            <a:endParaRPr sz="3200" dirty="0">
              <a:latin typeface="Calibri"/>
              <a:cs typeface="Calibri"/>
            </a:endParaRPr>
          </a:p>
          <a:p>
            <a:pPr>
              <a:lnSpc>
                <a:spcPct val="100000"/>
              </a:lnSpc>
              <a:spcBef>
                <a:spcPts val="11"/>
              </a:spcBef>
              <a:buClr>
                <a:srgbClr val="17375E"/>
              </a:buClr>
              <a:buFont typeface="Arial"/>
              <a:buChar char="•"/>
            </a:pPr>
            <a:endParaRPr sz="4000" dirty="0">
              <a:latin typeface="Times New Roman"/>
              <a:cs typeface="Times New Roman"/>
            </a:endParaRPr>
          </a:p>
          <a:p>
            <a:pPr marL="355600" marR="111760" indent="-342900">
              <a:lnSpc>
                <a:spcPct val="100000"/>
              </a:lnSpc>
              <a:buClr>
                <a:srgbClr val="17375E"/>
              </a:buClr>
              <a:buFont typeface="Arial"/>
              <a:buChar char="•"/>
              <a:tabLst>
                <a:tab pos="355600" algn="l"/>
              </a:tabLst>
            </a:pPr>
            <a:r>
              <a:rPr sz="3200" spc="-5" dirty="0">
                <a:solidFill>
                  <a:srgbClr val="17375E"/>
                </a:solidFill>
                <a:latin typeface="Calibri"/>
                <a:cs typeface="Calibri"/>
              </a:rPr>
              <a:t>Th</a:t>
            </a:r>
            <a:r>
              <a:rPr sz="3200" dirty="0">
                <a:solidFill>
                  <a:srgbClr val="17375E"/>
                </a:solidFill>
                <a:latin typeface="Calibri"/>
                <a:cs typeface="Calibri"/>
              </a:rPr>
              <a:t>e</a:t>
            </a:r>
            <a:r>
              <a:rPr sz="3200" spc="-5" dirty="0">
                <a:solidFill>
                  <a:srgbClr val="17375E"/>
                </a:solidFill>
                <a:latin typeface="Calibri"/>
                <a:cs typeface="Calibri"/>
              </a:rPr>
              <a:t> </a:t>
            </a:r>
            <a:r>
              <a:rPr lang="en-US" sz="3200" spc="-5" dirty="0">
                <a:solidFill>
                  <a:srgbClr val="17375E"/>
                </a:solidFill>
                <a:latin typeface="Calibri"/>
                <a:cs typeface="Calibri"/>
              </a:rPr>
              <a:t>access </a:t>
            </a:r>
            <a:r>
              <a:rPr sz="3200" dirty="0">
                <a:solidFill>
                  <a:srgbClr val="17375E"/>
                </a:solidFill>
                <a:latin typeface="Calibri"/>
                <a:cs typeface="Calibri"/>
              </a:rPr>
              <a:t>a</a:t>
            </a:r>
            <a:r>
              <a:rPr sz="3200" spc="-10" dirty="0">
                <a:solidFill>
                  <a:srgbClr val="17375E"/>
                </a:solidFill>
                <a:latin typeface="Calibri"/>
                <a:cs typeface="Calibri"/>
              </a:rPr>
              <a:t>n</a:t>
            </a:r>
            <a:r>
              <a:rPr sz="3200" dirty="0">
                <a:solidFill>
                  <a:srgbClr val="17375E"/>
                </a:solidFill>
                <a:latin typeface="Calibri"/>
                <a:cs typeface="Calibri"/>
              </a:rPr>
              <a:t>d</a:t>
            </a:r>
            <a:r>
              <a:rPr sz="3200" spc="15" dirty="0">
                <a:solidFill>
                  <a:srgbClr val="17375E"/>
                </a:solidFill>
                <a:latin typeface="Calibri"/>
                <a:cs typeface="Calibri"/>
              </a:rPr>
              <a:t> </a:t>
            </a:r>
            <a:r>
              <a:rPr lang="en-US" sz="3200" spc="15" dirty="0">
                <a:solidFill>
                  <a:srgbClr val="17375E"/>
                </a:solidFill>
                <a:latin typeface="Calibri"/>
                <a:cs typeface="Calibri"/>
              </a:rPr>
              <a:t>roles</a:t>
            </a:r>
            <a:r>
              <a:rPr sz="3200" spc="-10" dirty="0">
                <a:solidFill>
                  <a:srgbClr val="17375E"/>
                </a:solidFill>
                <a:latin typeface="Calibri"/>
                <a:cs typeface="Calibri"/>
              </a:rPr>
              <a:t> </a:t>
            </a:r>
            <a:r>
              <a:rPr sz="3200" dirty="0">
                <a:solidFill>
                  <a:srgbClr val="17375E"/>
                </a:solidFill>
                <a:latin typeface="Calibri"/>
                <a:cs typeface="Calibri"/>
              </a:rPr>
              <a:t>a</a:t>
            </a:r>
            <a:r>
              <a:rPr sz="3200" spc="-10" dirty="0">
                <a:solidFill>
                  <a:srgbClr val="17375E"/>
                </a:solidFill>
                <a:latin typeface="Calibri"/>
                <a:cs typeface="Calibri"/>
              </a:rPr>
              <a:t>s</a:t>
            </a:r>
            <a:r>
              <a:rPr sz="3200" spc="-5" dirty="0">
                <a:solidFill>
                  <a:srgbClr val="17375E"/>
                </a:solidFill>
                <a:latin typeface="Calibri"/>
                <a:cs typeface="Calibri"/>
              </a:rPr>
              <a:t>s</a:t>
            </a:r>
            <a:r>
              <a:rPr sz="3200" dirty="0">
                <a:solidFill>
                  <a:srgbClr val="17375E"/>
                </a:solidFill>
                <a:latin typeface="Calibri"/>
                <a:cs typeface="Calibri"/>
              </a:rPr>
              <a:t>oc</a:t>
            </a:r>
            <a:r>
              <a:rPr sz="3200" spc="-5" dirty="0">
                <a:solidFill>
                  <a:srgbClr val="17375E"/>
                </a:solidFill>
                <a:latin typeface="Calibri"/>
                <a:cs typeface="Calibri"/>
              </a:rPr>
              <a:t>i</a:t>
            </a:r>
            <a:r>
              <a:rPr sz="3200" spc="-25" dirty="0">
                <a:solidFill>
                  <a:srgbClr val="17375E"/>
                </a:solidFill>
                <a:latin typeface="Calibri"/>
                <a:cs typeface="Calibri"/>
              </a:rPr>
              <a:t>a</a:t>
            </a:r>
            <a:r>
              <a:rPr sz="3200" spc="-45" dirty="0">
                <a:solidFill>
                  <a:srgbClr val="17375E"/>
                </a:solidFill>
                <a:latin typeface="Calibri"/>
                <a:cs typeface="Calibri"/>
              </a:rPr>
              <a:t>t</a:t>
            </a:r>
            <a:r>
              <a:rPr sz="3200" dirty="0">
                <a:solidFill>
                  <a:srgbClr val="17375E"/>
                </a:solidFill>
                <a:latin typeface="Calibri"/>
                <a:cs typeface="Calibri"/>
              </a:rPr>
              <a:t>ed w</a:t>
            </a:r>
            <a:r>
              <a:rPr sz="3200" spc="-5" dirty="0">
                <a:solidFill>
                  <a:srgbClr val="17375E"/>
                </a:solidFill>
                <a:latin typeface="Calibri"/>
                <a:cs typeface="Calibri"/>
              </a:rPr>
              <a:t>i</a:t>
            </a:r>
            <a:r>
              <a:rPr sz="3200" spc="-10" dirty="0">
                <a:solidFill>
                  <a:srgbClr val="17375E"/>
                </a:solidFill>
                <a:latin typeface="Calibri"/>
                <a:cs typeface="Calibri"/>
              </a:rPr>
              <a:t>t</a:t>
            </a:r>
            <a:r>
              <a:rPr sz="3200" dirty="0">
                <a:solidFill>
                  <a:srgbClr val="17375E"/>
                </a:solidFill>
                <a:latin typeface="Calibri"/>
                <a:cs typeface="Calibri"/>
              </a:rPr>
              <a:t>h</a:t>
            </a:r>
            <a:r>
              <a:rPr sz="3200" spc="15" dirty="0">
                <a:solidFill>
                  <a:srgbClr val="17375E"/>
                </a:solidFill>
                <a:latin typeface="Calibri"/>
                <a:cs typeface="Calibri"/>
              </a:rPr>
              <a:t> </a:t>
            </a:r>
            <a:r>
              <a:rPr sz="3200" spc="-35" dirty="0">
                <a:solidFill>
                  <a:srgbClr val="17375E"/>
                </a:solidFill>
                <a:latin typeface="Calibri"/>
                <a:cs typeface="Calibri"/>
              </a:rPr>
              <a:t>y</a:t>
            </a:r>
            <a:r>
              <a:rPr sz="3200" dirty="0">
                <a:solidFill>
                  <a:srgbClr val="17375E"/>
                </a:solidFill>
                <a:latin typeface="Calibri"/>
                <a:cs typeface="Calibri"/>
              </a:rPr>
              <a:t>o</a:t>
            </a:r>
            <a:r>
              <a:rPr sz="3200" spc="-10" dirty="0">
                <a:solidFill>
                  <a:srgbClr val="17375E"/>
                </a:solidFill>
                <a:latin typeface="Calibri"/>
                <a:cs typeface="Calibri"/>
              </a:rPr>
              <a:t>ur </a:t>
            </a:r>
            <a:r>
              <a:rPr sz="3200" spc="-5" dirty="0">
                <a:solidFill>
                  <a:srgbClr val="17375E"/>
                </a:solidFill>
                <a:latin typeface="Calibri"/>
                <a:cs typeface="Calibri"/>
              </a:rPr>
              <a:t>u</a:t>
            </a:r>
            <a:r>
              <a:rPr sz="3200" spc="-10" dirty="0">
                <a:solidFill>
                  <a:srgbClr val="17375E"/>
                </a:solidFill>
                <a:latin typeface="Calibri"/>
                <a:cs typeface="Calibri"/>
              </a:rPr>
              <a:t>s</a:t>
            </a:r>
            <a:r>
              <a:rPr sz="3200" dirty="0">
                <a:solidFill>
                  <a:srgbClr val="17375E"/>
                </a:solidFill>
                <a:latin typeface="Calibri"/>
                <a:cs typeface="Calibri"/>
              </a:rPr>
              <a:t>er</a:t>
            </a:r>
            <a:r>
              <a:rPr sz="3200" spc="-20" dirty="0">
                <a:solidFill>
                  <a:srgbClr val="17375E"/>
                </a:solidFill>
                <a:latin typeface="Calibri"/>
                <a:cs typeface="Calibri"/>
              </a:rPr>
              <a:t> </a:t>
            </a:r>
            <a:r>
              <a:rPr sz="3200" spc="-5" dirty="0">
                <a:solidFill>
                  <a:srgbClr val="17375E"/>
                </a:solidFill>
                <a:latin typeface="Calibri"/>
                <a:cs typeface="Calibri"/>
              </a:rPr>
              <a:t>n</a:t>
            </a:r>
            <a:r>
              <a:rPr sz="3200" dirty="0">
                <a:solidFill>
                  <a:srgbClr val="17375E"/>
                </a:solidFill>
                <a:latin typeface="Calibri"/>
                <a:cs typeface="Calibri"/>
              </a:rPr>
              <a:t>a</a:t>
            </a:r>
            <a:r>
              <a:rPr sz="3200" spc="-5" dirty="0">
                <a:solidFill>
                  <a:srgbClr val="17375E"/>
                </a:solidFill>
                <a:latin typeface="Calibri"/>
                <a:cs typeface="Calibri"/>
              </a:rPr>
              <a:t>m</a:t>
            </a:r>
            <a:r>
              <a:rPr sz="3200" dirty="0">
                <a:solidFill>
                  <a:srgbClr val="17375E"/>
                </a:solidFill>
                <a:latin typeface="Calibri"/>
                <a:cs typeface="Calibri"/>
              </a:rPr>
              <a:t>e</a:t>
            </a:r>
            <a:r>
              <a:rPr sz="3200" spc="5" dirty="0">
                <a:solidFill>
                  <a:srgbClr val="17375E"/>
                </a:solidFill>
                <a:latin typeface="Calibri"/>
                <a:cs typeface="Calibri"/>
              </a:rPr>
              <a:t> </a:t>
            </a:r>
            <a:r>
              <a:rPr sz="3200" spc="-5" dirty="0">
                <a:solidFill>
                  <a:srgbClr val="17375E"/>
                </a:solidFill>
                <a:latin typeface="Calibri"/>
                <a:cs typeface="Calibri"/>
              </a:rPr>
              <a:t>d</a:t>
            </a:r>
            <a:r>
              <a:rPr sz="3200" spc="-15" dirty="0">
                <a:solidFill>
                  <a:srgbClr val="17375E"/>
                </a:solidFill>
                <a:latin typeface="Calibri"/>
                <a:cs typeface="Calibri"/>
              </a:rPr>
              <a:t>e</a:t>
            </a:r>
            <a:r>
              <a:rPr sz="3200" spc="-45" dirty="0">
                <a:solidFill>
                  <a:srgbClr val="17375E"/>
                </a:solidFill>
                <a:latin typeface="Calibri"/>
                <a:cs typeface="Calibri"/>
              </a:rPr>
              <a:t>t</a:t>
            </a:r>
            <a:r>
              <a:rPr sz="3200" dirty="0">
                <a:solidFill>
                  <a:srgbClr val="17375E"/>
                </a:solidFill>
                <a:latin typeface="Calibri"/>
                <a:cs typeface="Calibri"/>
              </a:rPr>
              <a:t>e</a:t>
            </a:r>
            <a:r>
              <a:rPr sz="3200" spc="-5" dirty="0">
                <a:solidFill>
                  <a:srgbClr val="17375E"/>
                </a:solidFill>
                <a:latin typeface="Calibri"/>
                <a:cs typeface="Calibri"/>
              </a:rPr>
              <a:t>rmin</a:t>
            </a:r>
            <a:r>
              <a:rPr sz="3200" dirty="0">
                <a:solidFill>
                  <a:srgbClr val="17375E"/>
                </a:solidFill>
                <a:latin typeface="Calibri"/>
                <a:cs typeface="Calibri"/>
              </a:rPr>
              <a:t>e </a:t>
            </a:r>
            <a:r>
              <a:rPr sz="3200" spc="-10" dirty="0">
                <a:solidFill>
                  <a:srgbClr val="17375E"/>
                </a:solidFill>
                <a:latin typeface="Calibri"/>
                <a:cs typeface="Calibri"/>
              </a:rPr>
              <a:t>t</a:t>
            </a:r>
            <a:r>
              <a:rPr sz="3200" spc="-5" dirty="0">
                <a:solidFill>
                  <a:srgbClr val="17375E"/>
                </a:solidFill>
                <a:latin typeface="Calibri"/>
                <a:cs typeface="Calibri"/>
              </a:rPr>
              <a:t>h</a:t>
            </a:r>
            <a:r>
              <a:rPr sz="3200" dirty="0">
                <a:solidFill>
                  <a:srgbClr val="17375E"/>
                </a:solidFill>
                <a:latin typeface="Calibri"/>
                <a:cs typeface="Calibri"/>
              </a:rPr>
              <a:t>e</a:t>
            </a:r>
            <a:r>
              <a:rPr sz="3200" spc="5" dirty="0">
                <a:solidFill>
                  <a:srgbClr val="17375E"/>
                </a:solidFill>
                <a:latin typeface="Calibri"/>
                <a:cs typeface="Calibri"/>
              </a:rPr>
              <a:t> </a:t>
            </a:r>
            <a:r>
              <a:rPr sz="3200" spc="-5" dirty="0">
                <a:solidFill>
                  <a:srgbClr val="17375E"/>
                </a:solidFill>
                <a:latin typeface="Calibri"/>
                <a:cs typeface="Calibri"/>
              </a:rPr>
              <a:t>d</a:t>
            </a:r>
            <a:r>
              <a:rPr sz="3200" spc="-25" dirty="0">
                <a:solidFill>
                  <a:srgbClr val="17375E"/>
                </a:solidFill>
                <a:latin typeface="Calibri"/>
                <a:cs typeface="Calibri"/>
              </a:rPr>
              <a:t>a</a:t>
            </a:r>
            <a:r>
              <a:rPr sz="3200" spc="-45" dirty="0">
                <a:solidFill>
                  <a:srgbClr val="17375E"/>
                </a:solidFill>
                <a:latin typeface="Calibri"/>
                <a:cs typeface="Calibri"/>
              </a:rPr>
              <a:t>t</a:t>
            </a:r>
            <a:r>
              <a:rPr sz="3200" dirty="0">
                <a:solidFill>
                  <a:srgbClr val="17375E"/>
                </a:solidFill>
                <a:latin typeface="Calibri"/>
                <a:cs typeface="Calibri"/>
              </a:rPr>
              <a:t>a</a:t>
            </a:r>
            <a:r>
              <a:rPr sz="3200" spc="5" dirty="0">
                <a:solidFill>
                  <a:srgbClr val="17375E"/>
                </a:solidFill>
                <a:latin typeface="Calibri"/>
                <a:cs typeface="Calibri"/>
              </a:rPr>
              <a:t> </a:t>
            </a:r>
            <a:r>
              <a:rPr sz="3200" spc="-35" dirty="0">
                <a:solidFill>
                  <a:srgbClr val="17375E"/>
                </a:solidFill>
                <a:latin typeface="Calibri"/>
                <a:cs typeface="Calibri"/>
              </a:rPr>
              <a:t>y</a:t>
            </a:r>
            <a:r>
              <a:rPr sz="3200" dirty="0">
                <a:solidFill>
                  <a:srgbClr val="17375E"/>
                </a:solidFill>
                <a:latin typeface="Calibri"/>
                <a:cs typeface="Calibri"/>
              </a:rPr>
              <a:t>ou</a:t>
            </a:r>
            <a:r>
              <a:rPr sz="3200" spc="-10" dirty="0">
                <a:solidFill>
                  <a:srgbClr val="17375E"/>
                </a:solidFill>
                <a:latin typeface="Calibri"/>
                <a:cs typeface="Calibri"/>
              </a:rPr>
              <a:t> </a:t>
            </a:r>
            <a:r>
              <a:rPr sz="3200" spc="-5" dirty="0">
                <a:solidFill>
                  <a:srgbClr val="17375E"/>
                </a:solidFill>
                <a:latin typeface="Calibri"/>
                <a:cs typeface="Calibri"/>
              </a:rPr>
              <a:t>m</a:t>
            </a:r>
            <a:r>
              <a:rPr sz="3200" spc="-60" dirty="0">
                <a:solidFill>
                  <a:srgbClr val="17375E"/>
                </a:solidFill>
                <a:latin typeface="Calibri"/>
                <a:cs typeface="Calibri"/>
              </a:rPr>
              <a:t>a</a:t>
            </a:r>
            <a:r>
              <a:rPr sz="3200" dirty="0">
                <a:solidFill>
                  <a:srgbClr val="17375E"/>
                </a:solidFill>
                <a:latin typeface="Calibri"/>
                <a:cs typeface="Calibri"/>
              </a:rPr>
              <a:t>y</a:t>
            </a:r>
            <a:r>
              <a:rPr sz="3200" spc="5" dirty="0">
                <a:solidFill>
                  <a:srgbClr val="17375E"/>
                </a:solidFill>
                <a:latin typeface="Calibri"/>
                <a:cs typeface="Calibri"/>
              </a:rPr>
              <a:t> </a:t>
            </a:r>
            <a:r>
              <a:rPr sz="3200" dirty="0">
                <a:solidFill>
                  <a:srgbClr val="17375E"/>
                </a:solidFill>
                <a:latin typeface="Calibri"/>
                <a:cs typeface="Calibri"/>
              </a:rPr>
              <a:t>v</a:t>
            </a:r>
            <a:r>
              <a:rPr sz="3200" spc="-5" dirty="0">
                <a:solidFill>
                  <a:srgbClr val="17375E"/>
                </a:solidFill>
                <a:latin typeface="Calibri"/>
                <a:cs typeface="Calibri"/>
              </a:rPr>
              <a:t>i</a:t>
            </a:r>
            <a:r>
              <a:rPr sz="3200" spc="-15" dirty="0">
                <a:solidFill>
                  <a:srgbClr val="17375E"/>
                </a:solidFill>
                <a:latin typeface="Calibri"/>
                <a:cs typeface="Calibri"/>
              </a:rPr>
              <a:t>e</a:t>
            </a:r>
            <a:r>
              <a:rPr sz="3200" spc="-275" dirty="0">
                <a:solidFill>
                  <a:srgbClr val="17375E"/>
                </a:solidFill>
                <a:latin typeface="Calibri"/>
                <a:cs typeface="Calibri"/>
              </a:rPr>
              <a:t>w</a:t>
            </a:r>
            <a:r>
              <a:rPr sz="3200" spc="-10" dirty="0">
                <a:solidFill>
                  <a:srgbClr val="17375E"/>
                </a:solidFill>
                <a:latin typeface="Calibri"/>
                <a:cs typeface="Calibri"/>
              </a:rPr>
              <a:t>, </a:t>
            </a:r>
            <a:r>
              <a:rPr sz="3200" dirty="0">
                <a:solidFill>
                  <a:srgbClr val="17375E"/>
                </a:solidFill>
                <a:latin typeface="Calibri"/>
                <a:cs typeface="Calibri"/>
              </a:rPr>
              <a:t>e</a:t>
            </a:r>
            <a:r>
              <a:rPr sz="3200" spc="-30" dirty="0">
                <a:solidFill>
                  <a:srgbClr val="17375E"/>
                </a:solidFill>
                <a:latin typeface="Calibri"/>
                <a:cs typeface="Calibri"/>
              </a:rPr>
              <a:t>n</a:t>
            </a:r>
            <a:r>
              <a:rPr sz="3200" spc="-45" dirty="0">
                <a:solidFill>
                  <a:srgbClr val="17375E"/>
                </a:solidFill>
                <a:latin typeface="Calibri"/>
                <a:cs typeface="Calibri"/>
              </a:rPr>
              <a:t>t</a:t>
            </a:r>
            <a:r>
              <a:rPr sz="3200" dirty="0">
                <a:solidFill>
                  <a:srgbClr val="17375E"/>
                </a:solidFill>
                <a:latin typeface="Calibri"/>
                <a:cs typeface="Calibri"/>
              </a:rPr>
              <a:t>e</a:t>
            </a:r>
            <a:r>
              <a:rPr sz="3200" spc="-280" dirty="0">
                <a:solidFill>
                  <a:srgbClr val="17375E"/>
                </a:solidFill>
                <a:latin typeface="Calibri"/>
                <a:cs typeface="Calibri"/>
              </a:rPr>
              <a:t>r</a:t>
            </a:r>
            <a:r>
              <a:rPr sz="3200" spc="-10" dirty="0">
                <a:solidFill>
                  <a:srgbClr val="17375E"/>
                </a:solidFill>
                <a:latin typeface="Calibri"/>
                <a:cs typeface="Calibri"/>
              </a:rPr>
              <a:t>,</a:t>
            </a:r>
            <a:r>
              <a:rPr sz="3200" spc="-25" dirty="0">
                <a:solidFill>
                  <a:srgbClr val="17375E"/>
                </a:solidFill>
                <a:latin typeface="Calibri"/>
                <a:cs typeface="Calibri"/>
              </a:rPr>
              <a:t> </a:t>
            </a:r>
            <a:r>
              <a:rPr sz="3200" dirty="0">
                <a:solidFill>
                  <a:srgbClr val="17375E"/>
                </a:solidFill>
                <a:latin typeface="Calibri"/>
                <a:cs typeface="Calibri"/>
              </a:rPr>
              <a:t>a</a:t>
            </a:r>
            <a:r>
              <a:rPr sz="3200" spc="-10" dirty="0">
                <a:solidFill>
                  <a:srgbClr val="17375E"/>
                </a:solidFill>
                <a:latin typeface="Calibri"/>
                <a:cs typeface="Calibri"/>
              </a:rPr>
              <a:t>n</a:t>
            </a:r>
            <a:r>
              <a:rPr sz="3200" dirty="0">
                <a:solidFill>
                  <a:srgbClr val="17375E"/>
                </a:solidFill>
                <a:latin typeface="Calibri"/>
                <a:cs typeface="Calibri"/>
              </a:rPr>
              <a:t>d</a:t>
            </a:r>
            <a:r>
              <a:rPr sz="3200" spc="15" dirty="0">
                <a:solidFill>
                  <a:srgbClr val="17375E"/>
                </a:solidFill>
                <a:latin typeface="Calibri"/>
                <a:cs typeface="Calibri"/>
              </a:rPr>
              <a:t> </a:t>
            </a:r>
            <a:r>
              <a:rPr sz="3200" spc="-10" dirty="0">
                <a:solidFill>
                  <a:srgbClr val="17375E"/>
                </a:solidFill>
                <a:latin typeface="Calibri"/>
                <a:cs typeface="Calibri"/>
              </a:rPr>
              <a:t>s</a:t>
            </a:r>
            <a:r>
              <a:rPr sz="3200" spc="-5" dirty="0">
                <a:solidFill>
                  <a:srgbClr val="17375E"/>
                </a:solidFill>
                <a:latin typeface="Calibri"/>
                <a:cs typeface="Calibri"/>
              </a:rPr>
              <a:t>ubmi</a:t>
            </a:r>
            <a:r>
              <a:rPr sz="3200" dirty="0">
                <a:solidFill>
                  <a:srgbClr val="17375E"/>
                </a:solidFill>
                <a:latin typeface="Calibri"/>
                <a:cs typeface="Calibri"/>
              </a:rPr>
              <a:t>t</a:t>
            </a:r>
            <a:r>
              <a:rPr sz="3200" spc="40" dirty="0">
                <a:solidFill>
                  <a:srgbClr val="17375E"/>
                </a:solidFill>
                <a:latin typeface="Calibri"/>
                <a:cs typeface="Calibri"/>
              </a:rPr>
              <a:t> </a:t>
            </a:r>
            <a:r>
              <a:rPr sz="3200" spc="-10" dirty="0">
                <a:solidFill>
                  <a:srgbClr val="17375E"/>
                </a:solidFill>
                <a:latin typeface="Calibri"/>
                <a:cs typeface="Calibri"/>
              </a:rPr>
              <a:t>i</a:t>
            </a:r>
            <a:r>
              <a:rPr sz="3200" dirty="0">
                <a:solidFill>
                  <a:srgbClr val="17375E"/>
                </a:solidFill>
                <a:latin typeface="Calibri"/>
                <a:cs typeface="Calibri"/>
              </a:rPr>
              <a:t>n </a:t>
            </a:r>
            <a:r>
              <a:rPr sz="3200" spc="-10" dirty="0">
                <a:solidFill>
                  <a:srgbClr val="17375E"/>
                </a:solidFill>
                <a:latin typeface="Calibri"/>
                <a:cs typeface="Calibri"/>
              </a:rPr>
              <a:t>s</a:t>
            </a:r>
            <a:r>
              <a:rPr sz="3200" spc="-5" dirty="0">
                <a:solidFill>
                  <a:srgbClr val="17375E"/>
                </a:solidFill>
                <a:latin typeface="Calibri"/>
                <a:cs typeface="Calibri"/>
              </a:rPr>
              <a:t>p</a:t>
            </a:r>
            <a:r>
              <a:rPr sz="3200" dirty="0">
                <a:solidFill>
                  <a:srgbClr val="17375E"/>
                </a:solidFill>
                <a:latin typeface="Calibri"/>
                <a:cs typeface="Calibri"/>
              </a:rPr>
              <a:t>ec</a:t>
            </a:r>
            <a:r>
              <a:rPr sz="3200" spc="-5" dirty="0">
                <a:solidFill>
                  <a:srgbClr val="17375E"/>
                </a:solidFill>
                <a:latin typeface="Calibri"/>
                <a:cs typeface="Calibri"/>
              </a:rPr>
              <a:t>i</a:t>
            </a:r>
            <a:r>
              <a:rPr sz="3200" spc="-10" dirty="0">
                <a:solidFill>
                  <a:srgbClr val="17375E"/>
                </a:solidFill>
                <a:latin typeface="Calibri"/>
                <a:cs typeface="Calibri"/>
              </a:rPr>
              <a:t>f</a:t>
            </a:r>
            <a:r>
              <a:rPr sz="3200" spc="-5" dirty="0">
                <a:solidFill>
                  <a:srgbClr val="17375E"/>
                </a:solidFill>
                <a:latin typeface="Calibri"/>
                <a:cs typeface="Calibri"/>
              </a:rPr>
              <a:t>i</a:t>
            </a:r>
            <a:r>
              <a:rPr sz="3200" dirty="0">
                <a:solidFill>
                  <a:srgbClr val="17375E"/>
                </a:solidFill>
                <a:latin typeface="Calibri"/>
                <a:cs typeface="Calibri"/>
              </a:rPr>
              <a:t>c</a:t>
            </a:r>
            <a:r>
              <a:rPr sz="3200" spc="5" dirty="0">
                <a:solidFill>
                  <a:srgbClr val="17375E"/>
                </a:solidFill>
                <a:latin typeface="Calibri"/>
                <a:cs typeface="Calibri"/>
              </a:rPr>
              <a:t> </a:t>
            </a:r>
            <a:r>
              <a:rPr sz="3200" spc="-5" dirty="0">
                <a:solidFill>
                  <a:srgbClr val="17375E"/>
                </a:solidFill>
                <a:latin typeface="Calibri"/>
                <a:cs typeface="Calibri"/>
              </a:rPr>
              <a:t>su</a:t>
            </a:r>
            <a:r>
              <a:rPr sz="3200" spc="-15" dirty="0">
                <a:solidFill>
                  <a:srgbClr val="17375E"/>
                </a:solidFill>
                <a:latin typeface="Calibri"/>
                <a:cs typeface="Calibri"/>
              </a:rPr>
              <a:t>b</a:t>
            </a:r>
            <a:r>
              <a:rPr sz="3200" spc="-65" dirty="0">
                <a:solidFill>
                  <a:srgbClr val="17375E"/>
                </a:solidFill>
                <a:latin typeface="Calibri"/>
                <a:cs typeface="Calibri"/>
              </a:rPr>
              <a:t>s</a:t>
            </a:r>
            <a:r>
              <a:rPr sz="3200" spc="-25" dirty="0">
                <a:solidFill>
                  <a:srgbClr val="17375E"/>
                </a:solidFill>
                <a:latin typeface="Calibri"/>
                <a:cs typeface="Calibri"/>
              </a:rPr>
              <a:t>y</a:t>
            </a:r>
            <a:r>
              <a:rPr sz="3200" spc="-45" dirty="0">
                <a:solidFill>
                  <a:srgbClr val="17375E"/>
                </a:solidFill>
                <a:latin typeface="Calibri"/>
                <a:cs typeface="Calibri"/>
              </a:rPr>
              <a:t>st</a:t>
            </a:r>
            <a:r>
              <a:rPr sz="3200" dirty="0">
                <a:solidFill>
                  <a:srgbClr val="17375E"/>
                </a:solidFill>
                <a:latin typeface="Calibri"/>
                <a:cs typeface="Calibri"/>
              </a:rPr>
              <a:t>e</a:t>
            </a:r>
            <a:r>
              <a:rPr sz="3200" spc="-5" dirty="0">
                <a:solidFill>
                  <a:srgbClr val="17375E"/>
                </a:solidFill>
                <a:latin typeface="Calibri"/>
                <a:cs typeface="Calibri"/>
              </a:rPr>
              <a:t>ms </a:t>
            </a:r>
            <a:r>
              <a:rPr sz="3200" dirty="0">
                <a:solidFill>
                  <a:srgbClr val="17375E"/>
                </a:solidFill>
                <a:latin typeface="Calibri"/>
                <a:cs typeface="Calibri"/>
              </a:rPr>
              <a:t>w</a:t>
            </a:r>
            <a:r>
              <a:rPr sz="3200" spc="-5" dirty="0">
                <a:solidFill>
                  <a:srgbClr val="17375E"/>
                </a:solidFill>
                <a:latin typeface="Calibri"/>
                <a:cs typeface="Calibri"/>
              </a:rPr>
              <a:t>i</a:t>
            </a:r>
            <a:r>
              <a:rPr sz="3200" spc="-10" dirty="0">
                <a:solidFill>
                  <a:srgbClr val="17375E"/>
                </a:solidFill>
                <a:latin typeface="Calibri"/>
                <a:cs typeface="Calibri"/>
              </a:rPr>
              <a:t>thi</a:t>
            </a:r>
            <a:r>
              <a:rPr sz="3200" dirty="0">
                <a:solidFill>
                  <a:srgbClr val="17375E"/>
                </a:solidFill>
                <a:latin typeface="Calibri"/>
                <a:cs typeface="Calibri"/>
              </a:rPr>
              <a:t>n</a:t>
            </a:r>
            <a:r>
              <a:rPr sz="3200" spc="15" dirty="0">
                <a:solidFill>
                  <a:srgbClr val="17375E"/>
                </a:solidFill>
                <a:latin typeface="Calibri"/>
                <a:cs typeface="Calibri"/>
              </a:rPr>
              <a:t> </a:t>
            </a:r>
            <a:r>
              <a:rPr sz="3200" spc="-10" dirty="0">
                <a:solidFill>
                  <a:srgbClr val="17375E"/>
                </a:solidFill>
                <a:latin typeface="Calibri"/>
                <a:cs typeface="Calibri"/>
              </a:rPr>
              <a:t>t</a:t>
            </a:r>
            <a:r>
              <a:rPr sz="3200" spc="-5" dirty="0">
                <a:solidFill>
                  <a:srgbClr val="17375E"/>
                </a:solidFill>
                <a:latin typeface="Calibri"/>
                <a:cs typeface="Calibri"/>
              </a:rPr>
              <a:t>h</a:t>
            </a:r>
            <a:r>
              <a:rPr sz="3200" dirty="0">
                <a:solidFill>
                  <a:srgbClr val="17375E"/>
                </a:solidFill>
                <a:latin typeface="Calibri"/>
                <a:cs typeface="Calibri"/>
              </a:rPr>
              <a:t>e</a:t>
            </a:r>
            <a:r>
              <a:rPr sz="3200" spc="5" dirty="0">
                <a:solidFill>
                  <a:srgbClr val="17375E"/>
                </a:solidFill>
                <a:latin typeface="Calibri"/>
                <a:cs typeface="Calibri"/>
              </a:rPr>
              <a:t> </a:t>
            </a:r>
            <a:r>
              <a:rPr sz="3200" spc="-45" dirty="0">
                <a:solidFill>
                  <a:srgbClr val="17375E"/>
                </a:solidFill>
                <a:latin typeface="Calibri"/>
                <a:cs typeface="Calibri"/>
              </a:rPr>
              <a:t>F</a:t>
            </a:r>
            <a:r>
              <a:rPr sz="3200" dirty="0">
                <a:solidFill>
                  <a:srgbClr val="17375E"/>
                </a:solidFill>
                <a:latin typeface="Calibri"/>
                <a:cs typeface="Calibri"/>
              </a:rPr>
              <a:t>SP</a:t>
            </a:r>
            <a:r>
              <a:rPr sz="3200" spc="-5" dirty="0">
                <a:solidFill>
                  <a:srgbClr val="17375E"/>
                </a:solidFill>
                <a:latin typeface="Calibri"/>
                <a:cs typeface="Calibri"/>
              </a:rPr>
              <a:t> </a:t>
            </a:r>
            <a:r>
              <a:rPr sz="3200" spc="-35" dirty="0">
                <a:solidFill>
                  <a:srgbClr val="17375E"/>
                </a:solidFill>
                <a:latin typeface="Calibri"/>
                <a:cs typeface="Calibri"/>
              </a:rPr>
              <a:t>S</a:t>
            </a:r>
            <a:r>
              <a:rPr sz="3200" spc="-25" dirty="0">
                <a:solidFill>
                  <a:srgbClr val="17375E"/>
                </a:solidFill>
                <a:latin typeface="Calibri"/>
                <a:cs typeface="Calibri"/>
              </a:rPr>
              <a:t>y</a:t>
            </a:r>
            <a:r>
              <a:rPr sz="3200" spc="-45" dirty="0">
                <a:solidFill>
                  <a:srgbClr val="17375E"/>
                </a:solidFill>
                <a:latin typeface="Calibri"/>
                <a:cs typeface="Calibri"/>
              </a:rPr>
              <a:t>st</a:t>
            </a:r>
            <a:r>
              <a:rPr sz="3200" dirty="0">
                <a:solidFill>
                  <a:srgbClr val="17375E"/>
                </a:solidFill>
                <a:latin typeface="Calibri"/>
                <a:cs typeface="Calibri"/>
              </a:rPr>
              <a:t>e</a:t>
            </a:r>
            <a:r>
              <a:rPr sz="3200" spc="-5" dirty="0">
                <a:solidFill>
                  <a:srgbClr val="17375E"/>
                </a:solidFill>
                <a:latin typeface="Calibri"/>
                <a:cs typeface="Calibri"/>
              </a:rPr>
              <a:t>m.</a:t>
            </a:r>
            <a:endParaRPr sz="3200" dirty="0">
              <a:latin typeface="Calibri"/>
              <a:cs typeface="Calibri"/>
            </a:endParaRPr>
          </a:p>
        </p:txBody>
      </p:sp>
      <p:sp>
        <p:nvSpPr>
          <p:cNvPr id="4" name="object 4"/>
          <p:cNvSpPr/>
          <p:nvPr/>
        </p:nvSpPr>
        <p:spPr>
          <a:xfrm>
            <a:off x="1005839" y="6062471"/>
            <a:ext cx="198120" cy="512445"/>
          </a:xfrm>
          <a:custGeom>
            <a:avLst/>
            <a:gdLst/>
            <a:ahLst/>
            <a:cxnLst/>
            <a:rect l="l" t="t" r="r" b="b"/>
            <a:pathLst>
              <a:path w="198119" h="512445">
                <a:moveTo>
                  <a:pt x="0" y="0"/>
                </a:moveTo>
                <a:lnTo>
                  <a:pt x="198119" y="0"/>
                </a:lnTo>
                <a:lnTo>
                  <a:pt x="198119" y="512063"/>
                </a:lnTo>
                <a:lnTo>
                  <a:pt x="0" y="512063"/>
                </a:lnTo>
                <a:lnTo>
                  <a:pt x="0" y="0"/>
                </a:lnTo>
                <a:close/>
              </a:path>
            </a:pathLst>
          </a:custGeom>
          <a:solidFill>
            <a:srgbClr val="000000"/>
          </a:solidFill>
        </p:spPr>
        <p:txBody>
          <a:bodyPr wrap="square" lIns="0" tIns="0" rIns="0" bIns="0" rtlCol="0"/>
          <a:lstStyle/>
          <a:p>
            <a:endParaRPr/>
          </a:p>
        </p:txBody>
      </p:sp>
      <p:sp>
        <p:nvSpPr>
          <p:cNvPr id="5" name="object 5"/>
          <p:cNvSpPr/>
          <p:nvPr/>
        </p:nvSpPr>
        <p:spPr>
          <a:xfrm>
            <a:off x="152400" y="152400"/>
            <a:ext cx="1143000" cy="1184455"/>
          </a:xfrm>
          <a:prstGeom prst="rect">
            <a:avLst/>
          </a:prstGeom>
          <a:blipFill>
            <a:blip r:embed="rId3" cstate="print"/>
            <a:stretch>
              <a:fillRect/>
            </a:stretch>
          </a:blipFill>
        </p:spPr>
        <p:txBody>
          <a:bodyPr wrap="square" lIns="0" tIns="0" rIns="0" bIns="0" rtlCol="0"/>
          <a:lstStyle/>
          <a:p>
            <a:endParaRPr/>
          </a:p>
        </p:txBody>
      </p:sp>
      <p:sp>
        <p:nvSpPr>
          <p:cNvPr id="6" name="object 6"/>
          <p:cNvSpPr/>
          <p:nvPr/>
        </p:nvSpPr>
        <p:spPr>
          <a:xfrm>
            <a:off x="1447800" y="1295400"/>
            <a:ext cx="7315200" cy="0"/>
          </a:xfrm>
          <a:custGeom>
            <a:avLst/>
            <a:gdLst/>
            <a:ahLst/>
            <a:cxnLst/>
            <a:rect l="l" t="t" r="r" b="b"/>
            <a:pathLst>
              <a:path w="7315200">
                <a:moveTo>
                  <a:pt x="0" y="0"/>
                </a:moveTo>
                <a:lnTo>
                  <a:pt x="7315200" y="0"/>
                </a:lnTo>
              </a:path>
            </a:pathLst>
          </a:custGeom>
          <a:ln w="31750">
            <a:solidFill>
              <a:srgbClr val="4A7EBB"/>
            </a:solidFill>
          </a:ln>
        </p:spPr>
        <p:txBody>
          <a:bodyPr wrap="square" lIns="0" tIns="0" rIns="0" bIns="0" rtlCol="0"/>
          <a:lstStyle/>
          <a:p>
            <a:endParaRPr/>
          </a:p>
        </p:txBody>
      </p:sp>
      <p:sp>
        <p:nvSpPr>
          <p:cNvPr id="7" name="object 7"/>
          <p:cNvSpPr txBox="1">
            <a:spLocks noGrp="1"/>
          </p:cNvSpPr>
          <p:nvPr>
            <p:ph type="ftr" sz="quarter" idx="5"/>
          </p:nvPr>
        </p:nvSpPr>
        <p:spPr>
          <a:xfrm>
            <a:off x="3244754" y="6372288"/>
            <a:ext cx="2653665" cy="369332"/>
          </a:xfrm>
          <a:prstGeom prst="rect">
            <a:avLst/>
          </a:prstGeom>
        </p:spPr>
        <p:txBody>
          <a:bodyPr vert="horz" wrap="square" lIns="0" tIns="0" rIns="0" bIns="0" rtlCol="0">
            <a:spAutoFit/>
          </a:bodyPr>
          <a:lstStyle/>
          <a:p>
            <a:pPr algn="ctr">
              <a:lnSpc>
                <a:spcPct val="100000"/>
              </a:lnSpc>
            </a:pPr>
            <a:r>
              <a:rPr spc="-5" dirty="0"/>
              <a:t>C</a:t>
            </a:r>
            <a:r>
              <a:rPr dirty="0"/>
              <a:t>o</a:t>
            </a:r>
            <a:r>
              <a:rPr spc="5" dirty="0"/>
              <a:t>p</a:t>
            </a:r>
            <a:r>
              <a:rPr spc="-15" dirty="0"/>
              <a:t>y</a:t>
            </a:r>
            <a:r>
              <a:rPr spc="-5" dirty="0"/>
              <a:t>r</a:t>
            </a:r>
            <a:r>
              <a:rPr dirty="0"/>
              <a:t>i</a:t>
            </a:r>
            <a:r>
              <a:rPr spc="-15" dirty="0"/>
              <a:t>g</a:t>
            </a:r>
            <a:r>
              <a:rPr spc="-10" dirty="0"/>
              <a:t>h</a:t>
            </a:r>
            <a:r>
              <a:rPr spc="-5" dirty="0"/>
              <a:t>t</a:t>
            </a:r>
            <a:r>
              <a:rPr spc="-50" dirty="0"/>
              <a:t> </a:t>
            </a:r>
            <a:r>
              <a:rPr dirty="0"/>
              <a:t>©</a:t>
            </a:r>
            <a:r>
              <a:rPr spc="-5" dirty="0"/>
              <a:t> </a:t>
            </a:r>
            <a:r>
              <a:rPr spc="-10" dirty="0"/>
              <a:t>201</a:t>
            </a:r>
            <a:r>
              <a:rPr lang="en-US" spc="-10" dirty="0"/>
              <a:t>8</a:t>
            </a:r>
            <a:r>
              <a:rPr spc="20" dirty="0"/>
              <a:t> </a:t>
            </a:r>
            <a:r>
              <a:rPr spc="-105" dirty="0"/>
              <a:t>T</a:t>
            </a:r>
            <a:r>
              <a:rPr spc="-20" dirty="0"/>
              <a:t>e</a:t>
            </a:r>
            <a:r>
              <a:rPr spc="-30" dirty="0"/>
              <a:t>x</a:t>
            </a:r>
            <a:r>
              <a:rPr dirty="0"/>
              <a:t>as </a:t>
            </a:r>
            <a:r>
              <a:rPr spc="-10" dirty="0"/>
              <a:t>E</a:t>
            </a:r>
            <a:r>
              <a:rPr spc="5" dirty="0"/>
              <a:t>du</a:t>
            </a:r>
            <a:r>
              <a:rPr spc="-25" dirty="0"/>
              <a:t>c</a:t>
            </a:r>
            <a:r>
              <a:rPr spc="-15" dirty="0"/>
              <a:t>a</a:t>
            </a:r>
            <a:r>
              <a:rPr dirty="0"/>
              <a:t>tion</a:t>
            </a:r>
            <a:r>
              <a:rPr spc="-30" dirty="0"/>
              <a:t> </a:t>
            </a:r>
            <a:r>
              <a:rPr spc="-10" dirty="0"/>
              <a:t>A</a:t>
            </a:r>
            <a:r>
              <a:rPr spc="-25" dirty="0"/>
              <a:t>g</a:t>
            </a:r>
            <a:r>
              <a:rPr spc="-10" dirty="0"/>
              <a:t>e</a:t>
            </a:r>
            <a:r>
              <a:rPr spc="5" dirty="0"/>
              <a:t>n</a:t>
            </a:r>
            <a:r>
              <a:rPr spc="-10" dirty="0"/>
              <a:t>c</a:t>
            </a:r>
            <a:r>
              <a:rPr spc="-100" dirty="0"/>
              <a:t>y</a:t>
            </a:r>
            <a:r>
              <a:rPr dirty="0"/>
              <a:t>.</a:t>
            </a:r>
          </a:p>
          <a:p>
            <a:pPr algn="ctr">
              <a:lnSpc>
                <a:spcPct val="100000"/>
              </a:lnSpc>
            </a:pPr>
            <a:r>
              <a:rPr dirty="0"/>
              <a:t>All</a:t>
            </a:r>
            <a:r>
              <a:rPr spc="-10" dirty="0"/>
              <a:t> </a:t>
            </a:r>
            <a:r>
              <a:rPr spc="-5" dirty="0"/>
              <a:t>ri</a:t>
            </a:r>
            <a:r>
              <a:rPr spc="-15" dirty="0"/>
              <a:t>g</a:t>
            </a:r>
            <a:r>
              <a:rPr spc="-10" dirty="0"/>
              <a:t>h</a:t>
            </a:r>
            <a:r>
              <a:rPr dirty="0"/>
              <a:t>ts</a:t>
            </a:r>
            <a:r>
              <a:rPr spc="-25" dirty="0"/>
              <a:t> </a:t>
            </a:r>
            <a:r>
              <a:rPr spc="-20" dirty="0"/>
              <a:t>r</a:t>
            </a:r>
            <a:r>
              <a:rPr spc="-10" dirty="0"/>
              <a:t>e</a:t>
            </a:r>
            <a:r>
              <a:rPr spc="-5" dirty="0"/>
              <a:t>s</a:t>
            </a:r>
            <a:r>
              <a:rPr spc="-10" dirty="0"/>
              <a:t>e</a:t>
            </a:r>
            <a:r>
              <a:rPr spc="0" dirty="0"/>
              <a:t>r</a:t>
            </a:r>
            <a:r>
              <a:rPr spc="-25" dirty="0"/>
              <a:t>v</a:t>
            </a:r>
            <a:r>
              <a:rPr spc="-10" dirty="0"/>
              <a:t>e</a:t>
            </a:r>
            <a:r>
              <a:rPr spc="5" dirty="0"/>
              <a:t>d</a:t>
            </a:r>
            <a:r>
              <a:rPr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49351" rIns="0" bIns="0" rtlCol="0">
            <a:spAutoFit/>
          </a:bodyPr>
          <a:lstStyle/>
          <a:p>
            <a:pPr marL="3278504">
              <a:lnSpc>
                <a:spcPct val="100000"/>
              </a:lnSpc>
            </a:pPr>
            <a:r>
              <a:rPr sz="4400" spc="-5" dirty="0"/>
              <a:t>A</a:t>
            </a:r>
            <a:r>
              <a:rPr sz="4400" dirty="0"/>
              <a:t>b</a:t>
            </a:r>
            <a:r>
              <a:rPr sz="4400" spc="5" dirty="0"/>
              <a:t>o</a:t>
            </a:r>
            <a:r>
              <a:rPr sz="4400" dirty="0"/>
              <a:t>ut</a:t>
            </a:r>
            <a:r>
              <a:rPr sz="4400" spc="-15" dirty="0"/>
              <a:t> </a:t>
            </a:r>
            <a:r>
              <a:rPr sz="4400" dirty="0"/>
              <a:t>the</a:t>
            </a:r>
            <a:r>
              <a:rPr sz="4400" spc="-5" dirty="0"/>
              <a:t> </a:t>
            </a:r>
            <a:r>
              <a:rPr sz="4400" spc="-55" dirty="0"/>
              <a:t>F</a:t>
            </a:r>
            <a:r>
              <a:rPr sz="4400" dirty="0"/>
              <a:t>SP</a:t>
            </a:r>
            <a:r>
              <a:rPr sz="4400" spc="-5" dirty="0"/>
              <a:t> </a:t>
            </a:r>
            <a:r>
              <a:rPr sz="4400" spc="-45" dirty="0"/>
              <a:t>S</a:t>
            </a:r>
            <a:r>
              <a:rPr sz="4400" spc="-40" dirty="0"/>
              <a:t>y</a:t>
            </a:r>
            <a:r>
              <a:rPr sz="4400" spc="-45" dirty="0"/>
              <a:t>s</a:t>
            </a:r>
            <a:r>
              <a:rPr sz="4400" spc="-50" dirty="0"/>
              <a:t>t</a:t>
            </a:r>
            <a:r>
              <a:rPr sz="4400" spc="5" dirty="0"/>
              <a:t>em</a:t>
            </a:r>
            <a:endParaRPr sz="4400"/>
          </a:p>
        </p:txBody>
      </p:sp>
      <p:sp>
        <p:nvSpPr>
          <p:cNvPr id="3" name="object 3"/>
          <p:cNvSpPr/>
          <p:nvPr/>
        </p:nvSpPr>
        <p:spPr>
          <a:xfrm>
            <a:off x="152400" y="152400"/>
            <a:ext cx="1143000" cy="1184455"/>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1447800" y="1295400"/>
            <a:ext cx="7315200" cy="0"/>
          </a:xfrm>
          <a:custGeom>
            <a:avLst/>
            <a:gdLst/>
            <a:ahLst/>
            <a:cxnLst/>
            <a:rect l="l" t="t" r="r" b="b"/>
            <a:pathLst>
              <a:path w="7315200">
                <a:moveTo>
                  <a:pt x="0" y="0"/>
                </a:moveTo>
                <a:lnTo>
                  <a:pt x="7315200" y="0"/>
                </a:lnTo>
              </a:path>
            </a:pathLst>
          </a:custGeom>
          <a:ln w="31750">
            <a:solidFill>
              <a:srgbClr val="4A7EBB"/>
            </a:solidFill>
          </a:ln>
        </p:spPr>
        <p:txBody>
          <a:bodyPr wrap="square" lIns="0" tIns="0" rIns="0" bIns="0" rtlCol="0"/>
          <a:lstStyle/>
          <a:p>
            <a:endParaRPr/>
          </a:p>
        </p:txBody>
      </p:sp>
      <p:sp>
        <p:nvSpPr>
          <p:cNvPr id="5" name="object 5"/>
          <p:cNvSpPr/>
          <p:nvPr/>
        </p:nvSpPr>
        <p:spPr>
          <a:xfrm>
            <a:off x="3505200" y="1371600"/>
            <a:ext cx="5229225" cy="819150"/>
          </a:xfrm>
          <a:custGeom>
            <a:avLst/>
            <a:gdLst/>
            <a:ahLst/>
            <a:cxnLst/>
            <a:rect l="l" t="t" r="r" b="b"/>
            <a:pathLst>
              <a:path w="5229225" h="819150">
                <a:moveTo>
                  <a:pt x="0" y="0"/>
                </a:moveTo>
                <a:lnTo>
                  <a:pt x="5229225" y="0"/>
                </a:lnTo>
                <a:lnTo>
                  <a:pt x="5229225" y="819150"/>
                </a:lnTo>
                <a:lnTo>
                  <a:pt x="0" y="819150"/>
                </a:lnTo>
                <a:lnTo>
                  <a:pt x="0" y="0"/>
                </a:lnTo>
                <a:close/>
              </a:path>
            </a:pathLst>
          </a:custGeom>
          <a:ln w="9525">
            <a:solidFill>
              <a:srgbClr val="000000"/>
            </a:solidFill>
          </a:ln>
        </p:spPr>
        <p:txBody>
          <a:bodyPr wrap="square" lIns="0" tIns="0" rIns="0" bIns="0" rtlCol="0"/>
          <a:lstStyle/>
          <a:p>
            <a:endParaRPr/>
          </a:p>
        </p:txBody>
      </p:sp>
      <p:sp>
        <p:nvSpPr>
          <p:cNvPr id="6" name="object 6"/>
          <p:cNvSpPr txBox="1"/>
          <p:nvPr/>
        </p:nvSpPr>
        <p:spPr>
          <a:xfrm>
            <a:off x="3976241" y="1451483"/>
            <a:ext cx="4284345" cy="615553"/>
          </a:xfrm>
          <a:prstGeom prst="rect">
            <a:avLst/>
          </a:prstGeom>
        </p:spPr>
        <p:txBody>
          <a:bodyPr vert="horz" wrap="square" lIns="0" tIns="0" rIns="0" bIns="0" rtlCol="0">
            <a:spAutoFit/>
          </a:bodyPr>
          <a:lstStyle/>
          <a:p>
            <a:pPr marL="1030605" marR="5080" indent="-1018540">
              <a:lnSpc>
                <a:spcPct val="100499"/>
              </a:lnSpc>
            </a:pPr>
            <a:r>
              <a:rPr sz="2000" b="1" spc="-25" dirty="0">
                <a:solidFill>
                  <a:srgbClr val="17375E"/>
                </a:solidFill>
                <a:latin typeface="Calibri"/>
                <a:cs typeface="Calibri"/>
              </a:rPr>
              <a:t>R</a:t>
            </a:r>
            <a:r>
              <a:rPr sz="2000" b="1" spc="-5" dirty="0">
                <a:solidFill>
                  <a:srgbClr val="17375E"/>
                </a:solidFill>
                <a:latin typeface="Calibri"/>
                <a:cs typeface="Calibri"/>
              </a:rPr>
              <a:t>e</a:t>
            </a:r>
            <a:r>
              <a:rPr sz="2000" b="1" dirty="0">
                <a:solidFill>
                  <a:srgbClr val="17375E"/>
                </a:solidFill>
                <a:latin typeface="Calibri"/>
                <a:cs typeface="Calibri"/>
              </a:rPr>
              <a:t>qu</a:t>
            </a:r>
            <a:r>
              <a:rPr sz="2000" b="1" spc="-5" dirty="0">
                <a:solidFill>
                  <a:srgbClr val="17375E"/>
                </a:solidFill>
                <a:latin typeface="Calibri"/>
                <a:cs typeface="Calibri"/>
              </a:rPr>
              <a:t>e</a:t>
            </a:r>
            <a:r>
              <a:rPr sz="2000" b="1" spc="-20" dirty="0">
                <a:solidFill>
                  <a:srgbClr val="17375E"/>
                </a:solidFill>
                <a:latin typeface="Calibri"/>
                <a:cs typeface="Calibri"/>
              </a:rPr>
              <a:t>s</a:t>
            </a:r>
            <a:r>
              <a:rPr sz="2000" b="1" dirty="0">
                <a:solidFill>
                  <a:srgbClr val="17375E"/>
                </a:solidFill>
                <a:latin typeface="Calibri"/>
                <a:cs typeface="Calibri"/>
              </a:rPr>
              <a:t>t</a:t>
            </a:r>
            <a:r>
              <a:rPr sz="2000" b="1" spc="-35" dirty="0">
                <a:solidFill>
                  <a:srgbClr val="17375E"/>
                </a:solidFill>
                <a:latin typeface="Calibri"/>
                <a:cs typeface="Calibri"/>
              </a:rPr>
              <a:t> </a:t>
            </a:r>
            <a:r>
              <a:rPr lang="en-US" sz="2000" b="1" spc="-35" dirty="0">
                <a:solidFill>
                  <a:srgbClr val="17375E"/>
                </a:solidFill>
                <a:latin typeface="Calibri"/>
                <a:cs typeface="Calibri"/>
              </a:rPr>
              <a:t>access</a:t>
            </a:r>
            <a:r>
              <a:rPr sz="2000" b="1" spc="-5" dirty="0">
                <a:solidFill>
                  <a:srgbClr val="17375E"/>
                </a:solidFill>
                <a:latin typeface="Calibri"/>
                <a:cs typeface="Calibri"/>
              </a:rPr>
              <a:t> </a:t>
            </a:r>
            <a:r>
              <a:rPr sz="2000" b="1" spc="-10" dirty="0">
                <a:solidFill>
                  <a:srgbClr val="17375E"/>
                </a:solidFill>
                <a:latin typeface="Calibri"/>
                <a:cs typeface="Calibri"/>
              </a:rPr>
              <a:t>a</a:t>
            </a:r>
            <a:r>
              <a:rPr sz="2000" b="1" dirty="0">
                <a:solidFill>
                  <a:srgbClr val="17375E"/>
                </a:solidFill>
                <a:latin typeface="Calibri"/>
                <a:cs typeface="Calibri"/>
              </a:rPr>
              <a:t>nd</a:t>
            </a:r>
            <a:r>
              <a:rPr sz="2000" b="1" spc="-5" dirty="0">
                <a:solidFill>
                  <a:srgbClr val="17375E"/>
                </a:solidFill>
                <a:latin typeface="Calibri"/>
                <a:cs typeface="Calibri"/>
              </a:rPr>
              <a:t> </a:t>
            </a:r>
            <a:r>
              <a:rPr lang="en-US" sz="2000" b="1" spc="-5" dirty="0">
                <a:solidFill>
                  <a:srgbClr val="17375E"/>
                </a:solidFill>
                <a:latin typeface="Calibri"/>
                <a:cs typeface="Calibri"/>
              </a:rPr>
              <a:t>roles</a:t>
            </a:r>
            <a:r>
              <a:rPr sz="2000" b="1" spc="-5" dirty="0">
                <a:solidFill>
                  <a:srgbClr val="17375E"/>
                </a:solidFill>
                <a:latin typeface="Calibri"/>
                <a:cs typeface="Calibri"/>
              </a:rPr>
              <a:t> </a:t>
            </a:r>
            <a:r>
              <a:rPr sz="2000" b="1" dirty="0">
                <a:solidFill>
                  <a:srgbClr val="17375E"/>
                </a:solidFill>
                <a:latin typeface="Calibri"/>
                <a:cs typeface="Calibri"/>
              </a:rPr>
              <a:t>th</a:t>
            </a:r>
            <a:r>
              <a:rPr sz="2000" b="1" spc="-30" dirty="0">
                <a:solidFill>
                  <a:srgbClr val="17375E"/>
                </a:solidFill>
                <a:latin typeface="Calibri"/>
                <a:cs typeface="Calibri"/>
              </a:rPr>
              <a:t>r</a:t>
            </a:r>
            <a:r>
              <a:rPr sz="2000" b="1" dirty="0">
                <a:solidFill>
                  <a:srgbClr val="17375E"/>
                </a:solidFill>
                <a:latin typeface="Calibri"/>
                <a:cs typeface="Calibri"/>
              </a:rPr>
              <a:t>ou</a:t>
            </a:r>
            <a:r>
              <a:rPr sz="2000" b="1" spc="-5" dirty="0">
                <a:solidFill>
                  <a:srgbClr val="17375E"/>
                </a:solidFill>
                <a:latin typeface="Calibri"/>
                <a:cs typeface="Calibri"/>
              </a:rPr>
              <a:t>g</a:t>
            </a:r>
            <a:r>
              <a:rPr sz="2000" b="1" dirty="0">
                <a:solidFill>
                  <a:srgbClr val="17375E"/>
                </a:solidFill>
                <a:latin typeface="Calibri"/>
                <a:cs typeface="Calibri"/>
              </a:rPr>
              <a:t>h</a:t>
            </a:r>
            <a:r>
              <a:rPr sz="2000" b="1" spc="-15" dirty="0">
                <a:solidFill>
                  <a:srgbClr val="17375E"/>
                </a:solidFill>
                <a:latin typeface="Calibri"/>
                <a:cs typeface="Calibri"/>
              </a:rPr>
              <a:t> </a:t>
            </a:r>
            <a:r>
              <a:rPr sz="2000" b="1" dirty="0">
                <a:solidFill>
                  <a:srgbClr val="17375E"/>
                </a:solidFill>
                <a:latin typeface="Calibri"/>
                <a:cs typeface="Calibri"/>
              </a:rPr>
              <a:t>the T</a:t>
            </a:r>
            <a:r>
              <a:rPr sz="2000" b="1" spc="-30" dirty="0">
                <a:solidFill>
                  <a:srgbClr val="17375E"/>
                </a:solidFill>
                <a:latin typeface="Calibri"/>
                <a:cs typeface="Calibri"/>
              </a:rPr>
              <a:t>E</a:t>
            </a:r>
            <a:r>
              <a:rPr sz="2000" b="1" spc="-5" dirty="0">
                <a:solidFill>
                  <a:srgbClr val="17375E"/>
                </a:solidFill>
                <a:latin typeface="Calibri"/>
                <a:cs typeface="Calibri"/>
              </a:rPr>
              <a:t>A</a:t>
            </a:r>
            <a:r>
              <a:rPr lang="en-US" sz="2000" b="1" dirty="0">
                <a:solidFill>
                  <a:srgbClr val="17375E"/>
                </a:solidFill>
                <a:latin typeface="Calibri"/>
                <a:cs typeface="Calibri"/>
              </a:rPr>
              <a:t>L</a:t>
            </a:r>
            <a:r>
              <a:rPr sz="2000" b="1" spc="-25" dirty="0">
                <a:solidFill>
                  <a:srgbClr val="17375E"/>
                </a:solidFill>
                <a:latin typeface="Calibri"/>
                <a:cs typeface="Calibri"/>
              </a:rPr>
              <a:t> </a:t>
            </a:r>
            <a:r>
              <a:rPr sz="2000" b="1" dirty="0">
                <a:solidFill>
                  <a:srgbClr val="17375E"/>
                </a:solidFill>
                <a:latin typeface="Calibri"/>
                <a:cs typeface="Calibri"/>
              </a:rPr>
              <a:t>onl</a:t>
            </a:r>
            <a:r>
              <a:rPr sz="2000" b="1" spc="-5" dirty="0">
                <a:solidFill>
                  <a:srgbClr val="17375E"/>
                </a:solidFill>
                <a:latin typeface="Calibri"/>
                <a:cs typeface="Calibri"/>
              </a:rPr>
              <a:t>i</a:t>
            </a:r>
            <a:r>
              <a:rPr sz="2000" b="1" dirty="0">
                <a:solidFill>
                  <a:srgbClr val="17375E"/>
                </a:solidFill>
                <a:latin typeface="Calibri"/>
                <a:cs typeface="Calibri"/>
              </a:rPr>
              <a:t>ne</a:t>
            </a:r>
            <a:r>
              <a:rPr sz="2000" b="1" spc="-25" dirty="0">
                <a:solidFill>
                  <a:srgbClr val="17375E"/>
                </a:solidFill>
                <a:latin typeface="Calibri"/>
                <a:cs typeface="Calibri"/>
              </a:rPr>
              <a:t> </a:t>
            </a:r>
            <a:r>
              <a:rPr sz="2000" b="1" spc="-35" dirty="0">
                <a:solidFill>
                  <a:srgbClr val="17375E"/>
                </a:solidFill>
                <a:latin typeface="Calibri"/>
                <a:cs typeface="Calibri"/>
              </a:rPr>
              <a:t>s</a:t>
            </a:r>
            <a:r>
              <a:rPr sz="2000" b="1" spc="-15" dirty="0">
                <a:solidFill>
                  <a:srgbClr val="17375E"/>
                </a:solidFill>
                <a:latin typeface="Calibri"/>
                <a:cs typeface="Calibri"/>
              </a:rPr>
              <a:t>y</a:t>
            </a:r>
            <a:r>
              <a:rPr sz="2000" b="1" spc="-20" dirty="0">
                <a:solidFill>
                  <a:srgbClr val="17375E"/>
                </a:solidFill>
                <a:latin typeface="Calibri"/>
                <a:cs typeface="Calibri"/>
              </a:rPr>
              <a:t>s</a:t>
            </a:r>
            <a:r>
              <a:rPr sz="2000" b="1" spc="-25" dirty="0">
                <a:solidFill>
                  <a:srgbClr val="17375E"/>
                </a:solidFill>
                <a:latin typeface="Calibri"/>
                <a:cs typeface="Calibri"/>
              </a:rPr>
              <a:t>t</a:t>
            </a:r>
            <a:r>
              <a:rPr sz="2000" b="1" spc="-5" dirty="0">
                <a:solidFill>
                  <a:srgbClr val="17375E"/>
                </a:solidFill>
                <a:latin typeface="Calibri"/>
                <a:cs typeface="Calibri"/>
              </a:rPr>
              <a:t>e</a:t>
            </a:r>
            <a:r>
              <a:rPr sz="2000" b="1" dirty="0">
                <a:solidFill>
                  <a:srgbClr val="17375E"/>
                </a:solidFill>
                <a:latin typeface="Calibri"/>
                <a:cs typeface="Calibri"/>
              </a:rPr>
              <a:t>m.</a:t>
            </a:r>
            <a:endParaRPr sz="2000" dirty="0">
              <a:latin typeface="Calibri"/>
              <a:cs typeface="Calibri"/>
            </a:endParaRPr>
          </a:p>
        </p:txBody>
      </p:sp>
      <p:sp>
        <p:nvSpPr>
          <p:cNvPr id="7" name="object 7"/>
          <p:cNvSpPr/>
          <p:nvPr/>
        </p:nvSpPr>
        <p:spPr>
          <a:xfrm>
            <a:off x="3505200" y="2543175"/>
            <a:ext cx="5229225" cy="790575"/>
          </a:xfrm>
          <a:custGeom>
            <a:avLst/>
            <a:gdLst/>
            <a:ahLst/>
            <a:cxnLst/>
            <a:rect l="l" t="t" r="r" b="b"/>
            <a:pathLst>
              <a:path w="5229225" h="790575">
                <a:moveTo>
                  <a:pt x="0" y="0"/>
                </a:moveTo>
                <a:lnTo>
                  <a:pt x="5229225" y="0"/>
                </a:lnTo>
                <a:lnTo>
                  <a:pt x="5229225" y="790575"/>
                </a:lnTo>
                <a:lnTo>
                  <a:pt x="0" y="790575"/>
                </a:lnTo>
                <a:lnTo>
                  <a:pt x="0" y="0"/>
                </a:lnTo>
                <a:close/>
              </a:path>
            </a:pathLst>
          </a:custGeom>
          <a:ln w="9525">
            <a:solidFill>
              <a:srgbClr val="000000"/>
            </a:solidFill>
          </a:ln>
        </p:spPr>
        <p:txBody>
          <a:bodyPr wrap="square" lIns="0" tIns="0" rIns="0" bIns="0" rtlCol="0"/>
          <a:lstStyle/>
          <a:p>
            <a:endParaRPr/>
          </a:p>
        </p:txBody>
      </p:sp>
      <p:sp>
        <p:nvSpPr>
          <p:cNvPr id="8" name="object 8"/>
          <p:cNvSpPr txBox="1"/>
          <p:nvPr/>
        </p:nvSpPr>
        <p:spPr>
          <a:xfrm>
            <a:off x="3596676" y="2588346"/>
            <a:ext cx="5074847" cy="615553"/>
          </a:xfrm>
          <a:prstGeom prst="rect">
            <a:avLst/>
          </a:prstGeom>
        </p:spPr>
        <p:txBody>
          <a:bodyPr vert="horz" wrap="square" lIns="0" tIns="0" rIns="0" bIns="0" rtlCol="0">
            <a:spAutoFit/>
          </a:bodyPr>
          <a:lstStyle/>
          <a:p>
            <a:pPr marL="2030095" marR="5080" indent="-2018030">
              <a:lnSpc>
                <a:spcPct val="100499"/>
              </a:lnSpc>
            </a:pPr>
            <a:r>
              <a:rPr sz="2000" b="1" spc="-155" dirty="0">
                <a:solidFill>
                  <a:srgbClr val="17375E"/>
                </a:solidFill>
                <a:latin typeface="Calibri"/>
                <a:cs typeface="Calibri"/>
              </a:rPr>
              <a:t>Y</a:t>
            </a:r>
            <a:r>
              <a:rPr sz="2000" b="1" dirty="0">
                <a:solidFill>
                  <a:srgbClr val="17375E"/>
                </a:solidFill>
                <a:latin typeface="Calibri"/>
                <a:cs typeface="Calibri"/>
              </a:rPr>
              <a:t>our</a:t>
            </a:r>
            <a:r>
              <a:rPr sz="2000" b="1" spc="-40" dirty="0">
                <a:solidFill>
                  <a:srgbClr val="17375E"/>
                </a:solidFill>
                <a:latin typeface="Calibri"/>
                <a:cs typeface="Calibri"/>
              </a:rPr>
              <a:t> </a:t>
            </a:r>
            <a:r>
              <a:rPr lang="en-US" sz="2000" b="1" dirty="0">
                <a:solidFill>
                  <a:srgbClr val="17375E"/>
                </a:solidFill>
                <a:latin typeface="Calibri"/>
                <a:cs typeface="Calibri"/>
              </a:rPr>
              <a:t>organization approver</a:t>
            </a:r>
            <a:r>
              <a:rPr sz="2000" b="1" spc="-35" dirty="0">
                <a:solidFill>
                  <a:srgbClr val="17375E"/>
                </a:solidFill>
                <a:latin typeface="Calibri"/>
                <a:cs typeface="Calibri"/>
              </a:rPr>
              <a:t> </a:t>
            </a:r>
            <a:r>
              <a:rPr lang="en-US" sz="2000" b="1" spc="-35" dirty="0">
                <a:solidFill>
                  <a:srgbClr val="17375E"/>
                </a:solidFill>
                <a:latin typeface="Calibri"/>
                <a:cs typeface="Calibri"/>
              </a:rPr>
              <a:t>or alternate approver </a:t>
            </a:r>
            <a:r>
              <a:rPr sz="2000" b="1" spc="-30" dirty="0">
                <a:solidFill>
                  <a:srgbClr val="17375E"/>
                </a:solidFill>
                <a:latin typeface="Calibri"/>
                <a:cs typeface="Calibri"/>
              </a:rPr>
              <a:t>r</a:t>
            </a:r>
            <a:r>
              <a:rPr sz="2000" b="1" spc="-15" dirty="0">
                <a:solidFill>
                  <a:srgbClr val="17375E"/>
                </a:solidFill>
                <a:latin typeface="Calibri"/>
                <a:cs typeface="Calibri"/>
              </a:rPr>
              <a:t>e</a:t>
            </a:r>
            <a:r>
              <a:rPr sz="2000" b="1" spc="-5" dirty="0">
                <a:solidFill>
                  <a:srgbClr val="17375E"/>
                </a:solidFill>
                <a:latin typeface="Calibri"/>
                <a:cs typeface="Calibri"/>
              </a:rPr>
              <a:t>vi</a:t>
            </a:r>
            <a:r>
              <a:rPr sz="2000" b="1" spc="-15" dirty="0">
                <a:solidFill>
                  <a:srgbClr val="17375E"/>
                </a:solidFill>
                <a:latin typeface="Calibri"/>
                <a:cs typeface="Calibri"/>
              </a:rPr>
              <a:t>e</a:t>
            </a:r>
            <a:r>
              <a:rPr sz="2000" b="1" spc="-20" dirty="0">
                <a:solidFill>
                  <a:srgbClr val="17375E"/>
                </a:solidFill>
                <a:latin typeface="Calibri"/>
                <a:cs typeface="Calibri"/>
              </a:rPr>
              <a:t>w</a:t>
            </a:r>
            <a:r>
              <a:rPr sz="2000" b="1" dirty="0">
                <a:solidFill>
                  <a:srgbClr val="17375E"/>
                </a:solidFill>
                <a:latin typeface="Calibri"/>
                <a:cs typeface="Calibri"/>
              </a:rPr>
              <a:t>s</a:t>
            </a:r>
            <a:r>
              <a:rPr sz="2000" b="1" spc="-40" dirty="0">
                <a:solidFill>
                  <a:srgbClr val="17375E"/>
                </a:solidFill>
                <a:latin typeface="Calibri"/>
                <a:cs typeface="Calibri"/>
              </a:rPr>
              <a:t> </a:t>
            </a:r>
            <a:r>
              <a:rPr sz="2000" b="1" spc="-30" dirty="0">
                <a:solidFill>
                  <a:srgbClr val="17375E"/>
                </a:solidFill>
                <a:latin typeface="Calibri"/>
                <a:cs typeface="Calibri"/>
              </a:rPr>
              <a:t>y</a:t>
            </a:r>
            <a:r>
              <a:rPr sz="2000" b="1" dirty="0">
                <a:solidFill>
                  <a:srgbClr val="17375E"/>
                </a:solidFill>
                <a:latin typeface="Calibri"/>
                <a:cs typeface="Calibri"/>
              </a:rPr>
              <a:t>our </a:t>
            </a:r>
            <a:r>
              <a:rPr sz="2000" b="1" spc="-30" dirty="0">
                <a:solidFill>
                  <a:srgbClr val="17375E"/>
                </a:solidFill>
                <a:latin typeface="Calibri"/>
                <a:cs typeface="Calibri"/>
              </a:rPr>
              <a:t>r</a:t>
            </a:r>
            <a:r>
              <a:rPr sz="2000" b="1" spc="-5" dirty="0">
                <a:solidFill>
                  <a:srgbClr val="17375E"/>
                </a:solidFill>
                <a:latin typeface="Calibri"/>
                <a:cs typeface="Calibri"/>
              </a:rPr>
              <a:t>e</a:t>
            </a:r>
            <a:r>
              <a:rPr sz="2000" b="1" dirty="0">
                <a:solidFill>
                  <a:srgbClr val="17375E"/>
                </a:solidFill>
                <a:latin typeface="Calibri"/>
                <a:cs typeface="Calibri"/>
              </a:rPr>
              <a:t>qu</a:t>
            </a:r>
            <a:r>
              <a:rPr sz="2000" b="1" spc="-5" dirty="0">
                <a:solidFill>
                  <a:srgbClr val="17375E"/>
                </a:solidFill>
                <a:latin typeface="Calibri"/>
                <a:cs typeface="Calibri"/>
              </a:rPr>
              <a:t>e</a:t>
            </a:r>
            <a:r>
              <a:rPr sz="2000" b="1" spc="-20" dirty="0">
                <a:solidFill>
                  <a:srgbClr val="17375E"/>
                </a:solidFill>
                <a:latin typeface="Calibri"/>
                <a:cs typeface="Calibri"/>
              </a:rPr>
              <a:t>s</a:t>
            </a:r>
            <a:r>
              <a:rPr sz="2000" b="1" dirty="0">
                <a:solidFill>
                  <a:srgbClr val="17375E"/>
                </a:solidFill>
                <a:latin typeface="Calibri"/>
                <a:cs typeface="Calibri"/>
              </a:rPr>
              <a:t>t.</a:t>
            </a:r>
            <a:endParaRPr sz="2000" dirty="0">
              <a:latin typeface="Calibri"/>
              <a:cs typeface="Calibri"/>
            </a:endParaRPr>
          </a:p>
        </p:txBody>
      </p:sp>
      <p:sp>
        <p:nvSpPr>
          <p:cNvPr id="9" name="object 9"/>
          <p:cNvSpPr/>
          <p:nvPr/>
        </p:nvSpPr>
        <p:spPr>
          <a:xfrm>
            <a:off x="3505200" y="3648075"/>
            <a:ext cx="5229225" cy="1162050"/>
          </a:xfrm>
          <a:custGeom>
            <a:avLst/>
            <a:gdLst/>
            <a:ahLst/>
            <a:cxnLst/>
            <a:rect l="l" t="t" r="r" b="b"/>
            <a:pathLst>
              <a:path w="5229225" h="1162050">
                <a:moveTo>
                  <a:pt x="0" y="0"/>
                </a:moveTo>
                <a:lnTo>
                  <a:pt x="5229225" y="0"/>
                </a:lnTo>
                <a:lnTo>
                  <a:pt x="5229225" y="1162050"/>
                </a:lnTo>
                <a:lnTo>
                  <a:pt x="0" y="1162050"/>
                </a:lnTo>
                <a:lnTo>
                  <a:pt x="0" y="0"/>
                </a:lnTo>
                <a:close/>
              </a:path>
            </a:pathLst>
          </a:custGeom>
          <a:ln w="9525">
            <a:solidFill>
              <a:srgbClr val="000000"/>
            </a:solidFill>
          </a:ln>
        </p:spPr>
        <p:txBody>
          <a:bodyPr wrap="square" lIns="0" tIns="0" rIns="0" bIns="0" rtlCol="0"/>
          <a:lstStyle/>
          <a:p>
            <a:endParaRPr/>
          </a:p>
        </p:txBody>
      </p:sp>
      <p:sp>
        <p:nvSpPr>
          <p:cNvPr id="10" name="object 10"/>
          <p:cNvSpPr txBox="1"/>
          <p:nvPr/>
        </p:nvSpPr>
        <p:spPr>
          <a:xfrm>
            <a:off x="3642433" y="3727958"/>
            <a:ext cx="4953000" cy="923330"/>
          </a:xfrm>
          <a:prstGeom prst="rect">
            <a:avLst/>
          </a:prstGeom>
        </p:spPr>
        <p:txBody>
          <a:bodyPr vert="horz" wrap="square" lIns="0" tIns="0" rIns="0" bIns="0" rtlCol="0">
            <a:spAutoFit/>
          </a:bodyPr>
          <a:lstStyle/>
          <a:p>
            <a:pPr marL="12700" marR="5080" indent="-1270" algn="ctr">
              <a:lnSpc>
                <a:spcPct val="100299"/>
              </a:lnSpc>
            </a:pPr>
            <a:r>
              <a:rPr sz="2000" b="1" dirty="0">
                <a:solidFill>
                  <a:srgbClr val="17375E"/>
                </a:solidFill>
                <a:latin typeface="Calibri"/>
                <a:cs typeface="Calibri"/>
              </a:rPr>
              <a:t>If</a:t>
            </a:r>
            <a:r>
              <a:rPr sz="2000" b="1" spc="-20" dirty="0">
                <a:solidFill>
                  <a:srgbClr val="17375E"/>
                </a:solidFill>
                <a:latin typeface="Calibri"/>
                <a:cs typeface="Calibri"/>
              </a:rPr>
              <a:t> </a:t>
            </a:r>
            <a:r>
              <a:rPr sz="2000" b="1" dirty="0">
                <a:solidFill>
                  <a:srgbClr val="17375E"/>
                </a:solidFill>
                <a:latin typeface="Calibri"/>
                <a:cs typeface="Calibri"/>
              </a:rPr>
              <a:t>the</a:t>
            </a:r>
            <a:r>
              <a:rPr sz="2000" b="1" spc="-10" dirty="0">
                <a:solidFill>
                  <a:srgbClr val="17375E"/>
                </a:solidFill>
                <a:latin typeface="Calibri"/>
                <a:cs typeface="Calibri"/>
              </a:rPr>
              <a:t> </a:t>
            </a:r>
            <a:r>
              <a:rPr sz="2000" b="1" spc="-30" dirty="0">
                <a:solidFill>
                  <a:srgbClr val="17375E"/>
                </a:solidFill>
                <a:latin typeface="Calibri"/>
                <a:cs typeface="Calibri"/>
              </a:rPr>
              <a:t>r</a:t>
            </a:r>
            <a:r>
              <a:rPr sz="2000" b="1" spc="-5" dirty="0">
                <a:solidFill>
                  <a:srgbClr val="17375E"/>
                </a:solidFill>
                <a:latin typeface="Calibri"/>
                <a:cs typeface="Calibri"/>
              </a:rPr>
              <a:t>e</a:t>
            </a:r>
            <a:r>
              <a:rPr sz="2000" b="1" dirty="0">
                <a:solidFill>
                  <a:srgbClr val="17375E"/>
                </a:solidFill>
                <a:latin typeface="Calibri"/>
                <a:cs typeface="Calibri"/>
              </a:rPr>
              <a:t>qu</a:t>
            </a:r>
            <a:r>
              <a:rPr sz="2000" b="1" spc="-5" dirty="0">
                <a:solidFill>
                  <a:srgbClr val="17375E"/>
                </a:solidFill>
                <a:latin typeface="Calibri"/>
                <a:cs typeface="Calibri"/>
              </a:rPr>
              <a:t>e</a:t>
            </a:r>
            <a:r>
              <a:rPr sz="2000" b="1" spc="-20" dirty="0">
                <a:solidFill>
                  <a:srgbClr val="17375E"/>
                </a:solidFill>
                <a:latin typeface="Calibri"/>
                <a:cs typeface="Calibri"/>
              </a:rPr>
              <a:t>s</a:t>
            </a:r>
            <a:r>
              <a:rPr sz="2000" b="1" dirty="0">
                <a:solidFill>
                  <a:srgbClr val="17375E"/>
                </a:solidFill>
                <a:latin typeface="Calibri"/>
                <a:cs typeface="Calibri"/>
              </a:rPr>
              <a:t>t</a:t>
            </a:r>
            <a:r>
              <a:rPr sz="2000" b="1" spc="-10" dirty="0">
                <a:solidFill>
                  <a:srgbClr val="17375E"/>
                </a:solidFill>
                <a:latin typeface="Calibri"/>
                <a:cs typeface="Calibri"/>
              </a:rPr>
              <a:t> </a:t>
            </a:r>
            <a:r>
              <a:rPr sz="2000" b="1" spc="-5" dirty="0">
                <a:solidFill>
                  <a:srgbClr val="17375E"/>
                </a:solidFill>
                <a:latin typeface="Calibri"/>
                <a:cs typeface="Calibri"/>
              </a:rPr>
              <a:t>i</a:t>
            </a:r>
            <a:r>
              <a:rPr sz="2000" b="1" dirty="0">
                <a:solidFill>
                  <a:srgbClr val="17375E"/>
                </a:solidFill>
                <a:latin typeface="Calibri"/>
                <a:cs typeface="Calibri"/>
              </a:rPr>
              <a:t>s</a:t>
            </a:r>
            <a:r>
              <a:rPr sz="2000" b="1" spc="-5" dirty="0">
                <a:solidFill>
                  <a:srgbClr val="17375E"/>
                </a:solidFill>
                <a:latin typeface="Calibri"/>
                <a:cs typeface="Calibri"/>
              </a:rPr>
              <a:t> </a:t>
            </a:r>
            <a:r>
              <a:rPr sz="2000" b="1" spc="-10" dirty="0">
                <a:solidFill>
                  <a:srgbClr val="17375E"/>
                </a:solidFill>
                <a:latin typeface="Calibri"/>
                <a:cs typeface="Calibri"/>
              </a:rPr>
              <a:t>a</a:t>
            </a:r>
            <a:r>
              <a:rPr sz="2000" b="1" dirty="0">
                <a:solidFill>
                  <a:srgbClr val="17375E"/>
                </a:solidFill>
                <a:latin typeface="Calibri"/>
                <a:cs typeface="Calibri"/>
              </a:rPr>
              <a:t>pp</a:t>
            </a:r>
            <a:r>
              <a:rPr sz="2000" b="1" spc="-30" dirty="0">
                <a:solidFill>
                  <a:srgbClr val="17375E"/>
                </a:solidFill>
                <a:latin typeface="Calibri"/>
                <a:cs typeface="Calibri"/>
              </a:rPr>
              <a:t>r</a:t>
            </a:r>
            <a:r>
              <a:rPr sz="2000" b="1" dirty="0">
                <a:solidFill>
                  <a:srgbClr val="17375E"/>
                </a:solidFill>
                <a:latin typeface="Calibri"/>
                <a:cs typeface="Calibri"/>
              </a:rPr>
              <a:t>op</a:t>
            </a:r>
            <a:r>
              <a:rPr sz="2000" b="1" spc="-5" dirty="0">
                <a:solidFill>
                  <a:srgbClr val="17375E"/>
                </a:solidFill>
                <a:latin typeface="Calibri"/>
                <a:cs typeface="Calibri"/>
              </a:rPr>
              <a:t>ri</a:t>
            </a:r>
            <a:r>
              <a:rPr sz="2000" b="1" spc="-30" dirty="0">
                <a:solidFill>
                  <a:srgbClr val="17375E"/>
                </a:solidFill>
                <a:latin typeface="Calibri"/>
                <a:cs typeface="Calibri"/>
              </a:rPr>
              <a:t>a</a:t>
            </a:r>
            <a:r>
              <a:rPr sz="2000" b="1" spc="-25" dirty="0">
                <a:solidFill>
                  <a:srgbClr val="17375E"/>
                </a:solidFill>
                <a:latin typeface="Calibri"/>
                <a:cs typeface="Calibri"/>
              </a:rPr>
              <a:t>t</a:t>
            </a:r>
            <a:r>
              <a:rPr sz="2000" b="1" spc="-5" dirty="0">
                <a:solidFill>
                  <a:srgbClr val="17375E"/>
                </a:solidFill>
                <a:latin typeface="Calibri"/>
                <a:cs typeface="Calibri"/>
              </a:rPr>
              <a:t>e</a:t>
            </a:r>
            <a:r>
              <a:rPr sz="2000" b="1" dirty="0">
                <a:solidFill>
                  <a:srgbClr val="17375E"/>
                </a:solidFill>
                <a:latin typeface="Calibri"/>
                <a:cs typeface="Calibri"/>
              </a:rPr>
              <a:t>,</a:t>
            </a:r>
            <a:r>
              <a:rPr sz="2000" b="1" spc="-10" dirty="0">
                <a:solidFill>
                  <a:srgbClr val="17375E"/>
                </a:solidFill>
                <a:latin typeface="Calibri"/>
                <a:cs typeface="Calibri"/>
              </a:rPr>
              <a:t> </a:t>
            </a:r>
            <a:r>
              <a:rPr sz="2000" b="1" dirty="0">
                <a:solidFill>
                  <a:srgbClr val="17375E"/>
                </a:solidFill>
                <a:latin typeface="Calibri"/>
                <a:cs typeface="Calibri"/>
              </a:rPr>
              <a:t>the</a:t>
            </a:r>
            <a:r>
              <a:rPr sz="2000" b="1" spc="-20" dirty="0">
                <a:solidFill>
                  <a:srgbClr val="17375E"/>
                </a:solidFill>
                <a:latin typeface="Calibri"/>
                <a:cs typeface="Calibri"/>
              </a:rPr>
              <a:t> </a:t>
            </a:r>
            <a:r>
              <a:rPr lang="en-US" sz="2000" b="1" spc="-20" dirty="0">
                <a:solidFill>
                  <a:srgbClr val="17375E"/>
                </a:solidFill>
                <a:latin typeface="Calibri"/>
                <a:cs typeface="Calibri"/>
              </a:rPr>
              <a:t>service approver for </a:t>
            </a:r>
            <a:r>
              <a:rPr sz="2000" b="1" dirty="0">
                <a:solidFill>
                  <a:srgbClr val="17375E"/>
                </a:solidFill>
                <a:latin typeface="Calibri"/>
                <a:cs typeface="Calibri"/>
              </a:rPr>
              <a:t>the </a:t>
            </a:r>
            <a:r>
              <a:rPr sz="2000" b="1" spc="-20" dirty="0">
                <a:solidFill>
                  <a:srgbClr val="17375E"/>
                </a:solidFill>
                <a:latin typeface="Calibri"/>
                <a:cs typeface="Calibri"/>
              </a:rPr>
              <a:t>F</a:t>
            </a:r>
            <a:r>
              <a:rPr sz="2000" b="1" dirty="0">
                <a:solidFill>
                  <a:srgbClr val="17375E"/>
                </a:solidFill>
                <a:latin typeface="Calibri"/>
                <a:cs typeface="Calibri"/>
              </a:rPr>
              <a:t>SP</a:t>
            </a:r>
            <a:r>
              <a:rPr sz="2000" b="1" spc="-35" dirty="0">
                <a:solidFill>
                  <a:srgbClr val="17375E"/>
                </a:solidFill>
                <a:latin typeface="Calibri"/>
                <a:cs typeface="Calibri"/>
              </a:rPr>
              <a:t> </a:t>
            </a:r>
            <a:r>
              <a:rPr sz="2000" b="1" spc="-25" dirty="0">
                <a:solidFill>
                  <a:srgbClr val="17375E"/>
                </a:solidFill>
                <a:latin typeface="Calibri"/>
                <a:cs typeface="Calibri"/>
              </a:rPr>
              <a:t>S</a:t>
            </a:r>
            <a:r>
              <a:rPr sz="2000" b="1" spc="-15" dirty="0">
                <a:solidFill>
                  <a:srgbClr val="17375E"/>
                </a:solidFill>
                <a:latin typeface="Calibri"/>
                <a:cs typeface="Calibri"/>
              </a:rPr>
              <a:t>y</a:t>
            </a:r>
            <a:r>
              <a:rPr sz="2000" b="1" spc="-20" dirty="0">
                <a:solidFill>
                  <a:srgbClr val="17375E"/>
                </a:solidFill>
                <a:latin typeface="Calibri"/>
                <a:cs typeface="Calibri"/>
              </a:rPr>
              <a:t>s</a:t>
            </a:r>
            <a:r>
              <a:rPr sz="2000" b="1" spc="-25" dirty="0">
                <a:solidFill>
                  <a:srgbClr val="17375E"/>
                </a:solidFill>
                <a:latin typeface="Calibri"/>
                <a:cs typeface="Calibri"/>
              </a:rPr>
              <a:t>t</a:t>
            </a:r>
            <a:r>
              <a:rPr sz="2000" b="1" spc="-5" dirty="0">
                <a:solidFill>
                  <a:srgbClr val="17375E"/>
                </a:solidFill>
                <a:latin typeface="Calibri"/>
                <a:cs typeface="Calibri"/>
              </a:rPr>
              <a:t>e</a:t>
            </a:r>
            <a:r>
              <a:rPr sz="2000" b="1" dirty="0">
                <a:solidFill>
                  <a:srgbClr val="17375E"/>
                </a:solidFill>
                <a:latin typeface="Calibri"/>
                <a:cs typeface="Calibri"/>
              </a:rPr>
              <a:t>m</a:t>
            </a:r>
            <a:r>
              <a:rPr sz="2000" b="1" spc="-20" dirty="0">
                <a:solidFill>
                  <a:srgbClr val="17375E"/>
                </a:solidFill>
                <a:latin typeface="Calibri"/>
                <a:cs typeface="Calibri"/>
              </a:rPr>
              <a:t> </a:t>
            </a:r>
            <a:r>
              <a:rPr sz="2000" b="1" dirty="0">
                <a:solidFill>
                  <a:srgbClr val="17375E"/>
                </a:solidFill>
                <a:latin typeface="Calibri"/>
                <a:cs typeface="Calibri"/>
              </a:rPr>
              <a:t>p</a:t>
            </a:r>
            <a:r>
              <a:rPr sz="2000" b="1" spc="-30" dirty="0">
                <a:solidFill>
                  <a:srgbClr val="17375E"/>
                </a:solidFill>
                <a:latin typeface="Calibri"/>
                <a:cs typeface="Calibri"/>
              </a:rPr>
              <a:t>r</a:t>
            </a:r>
            <a:r>
              <a:rPr sz="2000" b="1" dirty="0">
                <a:solidFill>
                  <a:srgbClr val="17375E"/>
                </a:solidFill>
                <a:latin typeface="Calibri"/>
                <a:cs typeface="Calibri"/>
              </a:rPr>
              <a:t>o</a:t>
            </a:r>
            <a:r>
              <a:rPr sz="2000" b="1" spc="-5" dirty="0">
                <a:solidFill>
                  <a:srgbClr val="17375E"/>
                </a:solidFill>
                <a:latin typeface="Calibri"/>
                <a:cs typeface="Calibri"/>
              </a:rPr>
              <a:t>g</a:t>
            </a:r>
            <a:r>
              <a:rPr sz="2000" b="1" spc="-55" dirty="0">
                <a:solidFill>
                  <a:srgbClr val="17375E"/>
                </a:solidFill>
                <a:latin typeface="Calibri"/>
                <a:cs typeface="Calibri"/>
              </a:rPr>
              <a:t>r</a:t>
            </a:r>
            <a:r>
              <a:rPr sz="2000" b="1" spc="-10" dirty="0">
                <a:solidFill>
                  <a:srgbClr val="17375E"/>
                </a:solidFill>
                <a:latin typeface="Calibri"/>
                <a:cs typeface="Calibri"/>
              </a:rPr>
              <a:t>a</a:t>
            </a:r>
            <a:r>
              <a:rPr sz="2000" b="1" dirty="0">
                <a:solidFill>
                  <a:srgbClr val="17375E"/>
                </a:solidFill>
                <a:latin typeface="Calibri"/>
                <a:cs typeface="Calibri"/>
              </a:rPr>
              <a:t>m</a:t>
            </a:r>
            <a:r>
              <a:rPr sz="2000" b="1" spc="5" dirty="0">
                <a:solidFill>
                  <a:srgbClr val="17375E"/>
                </a:solidFill>
                <a:latin typeface="Calibri"/>
                <a:cs typeface="Calibri"/>
              </a:rPr>
              <a:t> </a:t>
            </a:r>
            <a:r>
              <a:rPr sz="2000" b="1" dirty="0">
                <a:solidFill>
                  <a:srgbClr val="17375E"/>
                </a:solidFill>
                <a:latin typeface="Calibri"/>
                <a:cs typeface="Calibri"/>
              </a:rPr>
              <a:t>su</a:t>
            </a:r>
            <a:r>
              <a:rPr sz="2000" b="1" spc="-10" dirty="0">
                <a:solidFill>
                  <a:srgbClr val="17375E"/>
                </a:solidFill>
                <a:latin typeface="Calibri"/>
                <a:cs typeface="Calibri"/>
              </a:rPr>
              <a:t>b</a:t>
            </a:r>
            <a:r>
              <a:rPr sz="2000" b="1" spc="-35" dirty="0">
                <a:solidFill>
                  <a:srgbClr val="17375E"/>
                </a:solidFill>
                <a:latin typeface="Calibri"/>
                <a:cs typeface="Calibri"/>
              </a:rPr>
              <a:t>s</a:t>
            </a:r>
            <a:r>
              <a:rPr sz="2000" b="1" spc="-15" dirty="0">
                <a:solidFill>
                  <a:srgbClr val="17375E"/>
                </a:solidFill>
                <a:latin typeface="Calibri"/>
                <a:cs typeface="Calibri"/>
              </a:rPr>
              <a:t>y</a:t>
            </a:r>
            <a:r>
              <a:rPr sz="2000" b="1" spc="-20" dirty="0">
                <a:solidFill>
                  <a:srgbClr val="17375E"/>
                </a:solidFill>
                <a:latin typeface="Calibri"/>
                <a:cs typeface="Calibri"/>
              </a:rPr>
              <a:t>s</a:t>
            </a:r>
            <a:r>
              <a:rPr sz="2000" b="1" spc="-25" dirty="0">
                <a:solidFill>
                  <a:srgbClr val="17375E"/>
                </a:solidFill>
                <a:latin typeface="Calibri"/>
                <a:cs typeface="Calibri"/>
              </a:rPr>
              <a:t>t</a:t>
            </a:r>
            <a:r>
              <a:rPr sz="2000" b="1" spc="-5" dirty="0">
                <a:solidFill>
                  <a:srgbClr val="17375E"/>
                </a:solidFill>
                <a:latin typeface="Calibri"/>
                <a:cs typeface="Calibri"/>
              </a:rPr>
              <a:t>e</a:t>
            </a:r>
            <a:r>
              <a:rPr sz="2000" b="1" dirty="0">
                <a:solidFill>
                  <a:srgbClr val="17375E"/>
                </a:solidFill>
                <a:latin typeface="Calibri"/>
                <a:cs typeface="Calibri"/>
              </a:rPr>
              <a:t>m</a:t>
            </a:r>
            <a:r>
              <a:rPr sz="2000" b="1" spc="-25" dirty="0">
                <a:solidFill>
                  <a:srgbClr val="17375E"/>
                </a:solidFill>
                <a:latin typeface="Calibri"/>
                <a:cs typeface="Calibri"/>
              </a:rPr>
              <a:t> </a:t>
            </a:r>
            <a:r>
              <a:rPr sz="2000" b="1" spc="-10" dirty="0">
                <a:solidFill>
                  <a:srgbClr val="17375E"/>
                </a:solidFill>
                <a:latin typeface="Calibri"/>
                <a:cs typeface="Calibri"/>
              </a:rPr>
              <a:t>a</a:t>
            </a:r>
            <a:r>
              <a:rPr sz="2000" b="1" dirty="0">
                <a:solidFill>
                  <a:srgbClr val="17375E"/>
                </a:solidFill>
                <a:latin typeface="Calibri"/>
                <a:cs typeface="Calibri"/>
              </a:rPr>
              <a:t>pp</a:t>
            </a:r>
            <a:r>
              <a:rPr sz="2000" b="1" spc="-30" dirty="0">
                <a:solidFill>
                  <a:srgbClr val="17375E"/>
                </a:solidFill>
                <a:latin typeface="Calibri"/>
                <a:cs typeface="Calibri"/>
              </a:rPr>
              <a:t>r</a:t>
            </a:r>
            <a:r>
              <a:rPr sz="2000" b="1" dirty="0">
                <a:solidFill>
                  <a:srgbClr val="17375E"/>
                </a:solidFill>
                <a:latin typeface="Calibri"/>
                <a:cs typeface="Calibri"/>
              </a:rPr>
              <a:t>o</a:t>
            </a:r>
            <a:r>
              <a:rPr sz="2000" b="1" spc="-25" dirty="0">
                <a:solidFill>
                  <a:srgbClr val="17375E"/>
                </a:solidFill>
                <a:latin typeface="Calibri"/>
                <a:cs typeface="Calibri"/>
              </a:rPr>
              <a:t>v</a:t>
            </a:r>
            <a:r>
              <a:rPr sz="2000" b="1" spc="-5" dirty="0">
                <a:solidFill>
                  <a:srgbClr val="17375E"/>
                </a:solidFill>
                <a:latin typeface="Calibri"/>
                <a:cs typeface="Calibri"/>
              </a:rPr>
              <a:t>e</a:t>
            </a:r>
            <a:r>
              <a:rPr sz="2000" b="1" dirty="0">
                <a:solidFill>
                  <a:srgbClr val="17375E"/>
                </a:solidFill>
                <a:latin typeface="Calibri"/>
                <a:cs typeface="Calibri"/>
              </a:rPr>
              <a:t>s</a:t>
            </a:r>
            <a:r>
              <a:rPr sz="2000" b="1" spc="-5" dirty="0">
                <a:solidFill>
                  <a:srgbClr val="17375E"/>
                </a:solidFill>
                <a:latin typeface="Calibri"/>
                <a:cs typeface="Calibri"/>
              </a:rPr>
              <a:t> </a:t>
            </a:r>
            <a:r>
              <a:rPr sz="2000" b="1" spc="-30" dirty="0">
                <a:solidFill>
                  <a:srgbClr val="17375E"/>
                </a:solidFill>
                <a:latin typeface="Calibri"/>
                <a:cs typeface="Calibri"/>
              </a:rPr>
              <a:t>y</a:t>
            </a:r>
            <a:r>
              <a:rPr sz="2000" b="1" dirty="0">
                <a:solidFill>
                  <a:srgbClr val="17375E"/>
                </a:solidFill>
                <a:latin typeface="Calibri"/>
                <a:cs typeface="Calibri"/>
              </a:rPr>
              <a:t>our</a:t>
            </a:r>
            <a:r>
              <a:rPr sz="2000" b="1" spc="-15" dirty="0">
                <a:solidFill>
                  <a:srgbClr val="17375E"/>
                </a:solidFill>
                <a:latin typeface="Calibri"/>
                <a:cs typeface="Calibri"/>
              </a:rPr>
              <a:t> </a:t>
            </a:r>
            <a:r>
              <a:rPr sz="2000" b="1" spc="-30" dirty="0">
                <a:solidFill>
                  <a:srgbClr val="17375E"/>
                </a:solidFill>
                <a:latin typeface="Calibri"/>
                <a:cs typeface="Calibri"/>
              </a:rPr>
              <a:t>r</a:t>
            </a:r>
            <a:r>
              <a:rPr sz="2000" b="1" spc="-5" dirty="0">
                <a:solidFill>
                  <a:srgbClr val="17375E"/>
                </a:solidFill>
                <a:latin typeface="Calibri"/>
                <a:cs typeface="Calibri"/>
              </a:rPr>
              <a:t>e</a:t>
            </a:r>
            <a:r>
              <a:rPr sz="2000" b="1" dirty="0">
                <a:solidFill>
                  <a:srgbClr val="17375E"/>
                </a:solidFill>
                <a:latin typeface="Calibri"/>
                <a:cs typeface="Calibri"/>
              </a:rPr>
              <a:t>qu</a:t>
            </a:r>
            <a:r>
              <a:rPr sz="2000" b="1" spc="-5" dirty="0">
                <a:solidFill>
                  <a:srgbClr val="17375E"/>
                </a:solidFill>
                <a:latin typeface="Calibri"/>
                <a:cs typeface="Calibri"/>
              </a:rPr>
              <a:t>e</a:t>
            </a:r>
            <a:r>
              <a:rPr sz="2000" b="1" spc="-20" dirty="0">
                <a:solidFill>
                  <a:srgbClr val="17375E"/>
                </a:solidFill>
                <a:latin typeface="Calibri"/>
                <a:cs typeface="Calibri"/>
              </a:rPr>
              <a:t>s</a:t>
            </a:r>
            <a:r>
              <a:rPr sz="2000" b="1" dirty="0">
                <a:solidFill>
                  <a:srgbClr val="17375E"/>
                </a:solidFill>
                <a:latin typeface="Calibri"/>
                <a:cs typeface="Calibri"/>
              </a:rPr>
              <a:t>t.</a:t>
            </a:r>
            <a:endParaRPr sz="2000" dirty="0">
              <a:latin typeface="Calibri"/>
              <a:cs typeface="Calibri"/>
            </a:endParaRPr>
          </a:p>
        </p:txBody>
      </p:sp>
      <p:sp>
        <p:nvSpPr>
          <p:cNvPr id="11" name="object 11"/>
          <p:cNvSpPr txBox="1"/>
          <p:nvPr/>
        </p:nvSpPr>
        <p:spPr>
          <a:xfrm>
            <a:off x="3505200" y="5124450"/>
            <a:ext cx="5229225" cy="923330"/>
          </a:xfrm>
          <a:prstGeom prst="rect">
            <a:avLst/>
          </a:prstGeom>
          <a:ln w="9525">
            <a:solidFill>
              <a:srgbClr val="000000"/>
            </a:solidFill>
          </a:ln>
        </p:spPr>
        <p:txBody>
          <a:bodyPr vert="horz" wrap="square" lIns="0" tIns="0" rIns="0" bIns="0" rtlCol="0">
            <a:spAutoFit/>
          </a:bodyPr>
          <a:lstStyle/>
          <a:p>
            <a:pPr marL="454659" marR="448309" indent="-2540" algn="ctr">
              <a:lnSpc>
                <a:spcPct val="100299"/>
              </a:lnSpc>
            </a:pPr>
            <a:r>
              <a:rPr sz="2000" b="1" spc="-155" dirty="0">
                <a:solidFill>
                  <a:srgbClr val="17375E"/>
                </a:solidFill>
                <a:latin typeface="Calibri"/>
                <a:cs typeface="Calibri"/>
              </a:rPr>
              <a:t>Y</a:t>
            </a:r>
            <a:r>
              <a:rPr sz="2000" b="1" dirty="0">
                <a:solidFill>
                  <a:srgbClr val="17375E"/>
                </a:solidFill>
                <a:latin typeface="Calibri"/>
                <a:cs typeface="Calibri"/>
              </a:rPr>
              <a:t>ou</a:t>
            </a:r>
            <a:r>
              <a:rPr sz="2000" b="1" spc="-30" dirty="0">
                <a:solidFill>
                  <a:srgbClr val="17375E"/>
                </a:solidFill>
                <a:latin typeface="Calibri"/>
                <a:cs typeface="Calibri"/>
              </a:rPr>
              <a:t> r</a:t>
            </a:r>
            <a:r>
              <a:rPr sz="2000" b="1" spc="-5" dirty="0">
                <a:solidFill>
                  <a:srgbClr val="17375E"/>
                </a:solidFill>
                <a:latin typeface="Calibri"/>
                <a:cs typeface="Calibri"/>
              </a:rPr>
              <a:t>e</a:t>
            </a:r>
            <a:r>
              <a:rPr sz="2000" b="1" dirty="0">
                <a:solidFill>
                  <a:srgbClr val="17375E"/>
                </a:solidFill>
                <a:latin typeface="Calibri"/>
                <a:cs typeface="Calibri"/>
              </a:rPr>
              <a:t>c</a:t>
            </a:r>
            <a:r>
              <a:rPr sz="2000" b="1" spc="-5" dirty="0">
                <a:solidFill>
                  <a:srgbClr val="17375E"/>
                </a:solidFill>
                <a:latin typeface="Calibri"/>
                <a:cs typeface="Calibri"/>
              </a:rPr>
              <a:t>ei</a:t>
            </a:r>
            <a:r>
              <a:rPr sz="2000" b="1" spc="-25" dirty="0">
                <a:solidFill>
                  <a:srgbClr val="17375E"/>
                </a:solidFill>
                <a:latin typeface="Calibri"/>
                <a:cs typeface="Calibri"/>
              </a:rPr>
              <a:t>v</a:t>
            </a:r>
            <a:r>
              <a:rPr sz="2000" b="1" dirty="0">
                <a:solidFill>
                  <a:srgbClr val="17375E"/>
                </a:solidFill>
                <a:latin typeface="Calibri"/>
                <a:cs typeface="Calibri"/>
              </a:rPr>
              <a:t>e</a:t>
            </a:r>
            <a:r>
              <a:rPr sz="2000" b="1" spc="10" dirty="0">
                <a:solidFill>
                  <a:srgbClr val="17375E"/>
                </a:solidFill>
                <a:latin typeface="Calibri"/>
                <a:cs typeface="Calibri"/>
              </a:rPr>
              <a:t> </a:t>
            </a:r>
            <a:r>
              <a:rPr sz="2000" b="1" spc="-5" dirty="0">
                <a:solidFill>
                  <a:srgbClr val="17375E"/>
                </a:solidFill>
                <a:latin typeface="Calibri"/>
                <a:cs typeface="Calibri"/>
              </a:rPr>
              <a:t>e</a:t>
            </a:r>
            <a:r>
              <a:rPr sz="2000" b="1" dirty="0">
                <a:solidFill>
                  <a:srgbClr val="17375E"/>
                </a:solidFill>
                <a:latin typeface="Calibri"/>
                <a:cs typeface="Calibri"/>
              </a:rPr>
              <a:t>m</a:t>
            </a:r>
            <a:r>
              <a:rPr sz="2000" b="1" spc="-10" dirty="0">
                <a:solidFill>
                  <a:srgbClr val="17375E"/>
                </a:solidFill>
                <a:latin typeface="Calibri"/>
                <a:cs typeface="Calibri"/>
              </a:rPr>
              <a:t>a</a:t>
            </a:r>
            <a:r>
              <a:rPr sz="2000" b="1" spc="-5" dirty="0">
                <a:solidFill>
                  <a:srgbClr val="17375E"/>
                </a:solidFill>
                <a:latin typeface="Calibri"/>
                <a:cs typeface="Calibri"/>
              </a:rPr>
              <a:t>i</a:t>
            </a:r>
            <a:r>
              <a:rPr sz="2000" b="1" dirty="0">
                <a:solidFill>
                  <a:srgbClr val="17375E"/>
                </a:solidFill>
                <a:latin typeface="Calibri"/>
                <a:cs typeface="Calibri"/>
              </a:rPr>
              <a:t>l</a:t>
            </a:r>
            <a:r>
              <a:rPr sz="2000" b="1" spc="-15" dirty="0">
                <a:solidFill>
                  <a:srgbClr val="17375E"/>
                </a:solidFill>
                <a:latin typeface="Calibri"/>
                <a:cs typeface="Calibri"/>
              </a:rPr>
              <a:t> c</a:t>
            </a:r>
            <a:r>
              <a:rPr sz="2000" b="1" dirty="0">
                <a:solidFill>
                  <a:srgbClr val="17375E"/>
                </a:solidFill>
                <a:latin typeface="Calibri"/>
                <a:cs typeface="Calibri"/>
              </a:rPr>
              <a:t>o</a:t>
            </a:r>
            <a:r>
              <a:rPr sz="2000" b="1" spc="-10" dirty="0">
                <a:solidFill>
                  <a:srgbClr val="17375E"/>
                </a:solidFill>
                <a:latin typeface="Calibri"/>
                <a:cs typeface="Calibri"/>
              </a:rPr>
              <a:t>n</a:t>
            </a:r>
            <a:r>
              <a:rPr sz="2000" b="1" dirty="0">
                <a:solidFill>
                  <a:srgbClr val="17375E"/>
                </a:solidFill>
                <a:latin typeface="Calibri"/>
                <a:cs typeface="Calibri"/>
              </a:rPr>
              <a:t>f</a:t>
            </a:r>
            <a:r>
              <a:rPr sz="2000" b="1" spc="-5" dirty="0">
                <a:solidFill>
                  <a:srgbClr val="17375E"/>
                </a:solidFill>
                <a:latin typeface="Calibri"/>
                <a:cs typeface="Calibri"/>
              </a:rPr>
              <a:t>ir</a:t>
            </a:r>
            <a:r>
              <a:rPr sz="2000" b="1" dirty="0">
                <a:solidFill>
                  <a:srgbClr val="17375E"/>
                </a:solidFill>
                <a:latin typeface="Calibri"/>
                <a:cs typeface="Calibri"/>
              </a:rPr>
              <a:t>m</a:t>
            </a:r>
            <a:r>
              <a:rPr sz="2000" b="1" spc="-30" dirty="0">
                <a:solidFill>
                  <a:srgbClr val="17375E"/>
                </a:solidFill>
                <a:latin typeface="Calibri"/>
                <a:cs typeface="Calibri"/>
              </a:rPr>
              <a:t>a</a:t>
            </a:r>
            <a:r>
              <a:rPr sz="2000" b="1" dirty="0">
                <a:solidFill>
                  <a:srgbClr val="17375E"/>
                </a:solidFill>
                <a:latin typeface="Calibri"/>
                <a:cs typeface="Calibri"/>
              </a:rPr>
              <a:t>t</a:t>
            </a:r>
            <a:r>
              <a:rPr sz="2000" b="1" spc="-5" dirty="0">
                <a:solidFill>
                  <a:srgbClr val="17375E"/>
                </a:solidFill>
                <a:latin typeface="Calibri"/>
                <a:cs typeface="Calibri"/>
              </a:rPr>
              <a:t>i</a:t>
            </a:r>
            <a:r>
              <a:rPr sz="2000" b="1" dirty="0">
                <a:solidFill>
                  <a:srgbClr val="17375E"/>
                </a:solidFill>
                <a:latin typeface="Calibri"/>
                <a:cs typeface="Calibri"/>
              </a:rPr>
              <a:t>on</a:t>
            </a:r>
            <a:r>
              <a:rPr sz="2000" b="1" spc="-30" dirty="0">
                <a:solidFill>
                  <a:srgbClr val="17375E"/>
                </a:solidFill>
                <a:latin typeface="Calibri"/>
                <a:cs typeface="Calibri"/>
              </a:rPr>
              <a:t> </a:t>
            </a:r>
            <a:r>
              <a:rPr sz="2000" b="1" dirty="0">
                <a:solidFill>
                  <a:srgbClr val="17375E"/>
                </a:solidFill>
                <a:latin typeface="Calibri"/>
                <a:cs typeface="Calibri"/>
              </a:rPr>
              <a:t>th</a:t>
            </a:r>
            <a:r>
              <a:rPr sz="2000" b="1" spc="-30" dirty="0">
                <a:solidFill>
                  <a:srgbClr val="17375E"/>
                </a:solidFill>
                <a:latin typeface="Calibri"/>
                <a:cs typeface="Calibri"/>
              </a:rPr>
              <a:t>a</a:t>
            </a:r>
            <a:r>
              <a:rPr sz="2000" b="1" dirty="0">
                <a:solidFill>
                  <a:srgbClr val="17375E"/>
                </a:solidFill>
                <a:latin typeface="Calibri"/>
                <a:cs typeface="Calibri"/>
              </a:rPr>
              <a:t>t</a:t>
            </a:r>
            <a:r>
              <a:rPr sz="2000" b="1" spc="-25" dirty="0">
                <a:solidFill>
                  <a:srgbClr val="17375E"/>
                </a:solidFill>
                <a:latin typeface="Calibri"/>
                <a:cs typeface="Calibri"/>
              </a:rPr>
              <a:t> </a:t>
            </a:r>
            <a:r>
              <a:rPr sz="2000" b="1" dirty="0">
                <a:solidFill>
                  <a:srgbClr val="17375E"/>
                </a:solidFill>
                <a:latin typeface="Calibri"/>
                <a:cs typeface="Calibri"/>
              </a:rPr>
              <a:t>the </a:t>
            </a:r>
            <a:r>
              <a:rPr lang="en-US" sz="2000" b="1" dirty="0">
                <a:solidFill>
                  <a:srgbClr val="17375E"/>
                </a:solidFill>
                <a:latin typeface="Calibri"/>
                <a:cs typeface="Calibri"/>
              </a:rPr>
              <a:t>application access and </a:t>
            </a:r>
            <a:r>
              <a:rPr sz="2000" b="1" spc="-30" dirty="0">
                <a:solidFill>
                  <a:srgbClr val="17375E"/>
                </a:solidFill>
                <a:latin typeface="Calibri"/>
                <a:cs typeface="Calibri"/>
              </a:rPr>
              <a:t>r</a:t>
            </a:r>
            <a:r>
              <a:rPr sz="2000" b="1" spc="-5" dirty="0">
                <a:solidFill>
                  <a:srgbClr val="17375E"/>
                </a:solidFill>
                <a:latin typeface="Calibri"/>
                <a:cs typeface="Calibri"/>
              </a:rPr>
              <a:t>e</a:t>
            </a:r>
            <a:r>
              <a:rPr sz="2000" b="1" dirty="0">
                <a:solidFill>
                  <a:srgbClr val="17375E"/>
                </a:solidFill>
                <a:latin typeface="Calibri"/>
                <a:cs typeface="Calibri"/>
              </a:rPr>
              <a:t>qu</a:t>
            </a:r>
            <a:r>
              <a:rPr sz="2000" b="1" spc="-5" dirty="0">
                <a:solidFill>
                  <a:srgbClr val="17375E"/>
                </a:solidFill>
                <a:latin typeface="Calibri"/>
                <a:cs typeface="Calibri"/>
              </a:rPr>
              <a:t>e</a:t>
            </a:r>
            <a:r>
              <a:rPr sz="2000" b="1" spc="-20" dirty="0">
                <a:solidFill>
                  <a:srgbClr val="17375E"/>
                </a:solidFill>
                <a:latin typeface="Calibri"/>
                <a:cs typeface="Calibri"/>
              </a:rPr>
              <a:t>s</a:t>
            </a:r>
            <a:r>
              <a:rPr sz="2000" b="1" spc="-25" dirty="0">
                <a:solidFill>
                  <a:srgbClr val="17375E"/>
                </a:solidFill>
                <a:latin typeface="Calibri"/>
                <a:cs typeface="Calibri"/>
              </a:rPr>
              <a:t>t</a:t>
            </a:r>
            <a:r>
              <a:rPr sz="2000" b="1" spc="-5" dirty="0">
                <a:solidFill>
                  <a:srgbClr val="17375E"/>
                </a:solidFill>
                <a:latin typeface="Calibri"/>
                <a:cs typeface="Calibri"/>
              </a:rPr>
              <a:t>e</a:t>
            </a:r>
            <a:r>
              <a:rPr sz="2000" b="1" dirty="0">
                <a:solidFill>
                  <a:srgbClr val="17375E"/>
                </a:solidFill>
                <a:latin typeface="Calibri"/>
                <a:cs typeface="Calibri"/>
              </a:rPr>
              <a:t>d</a:t>
            </a:r>
            <a:r>
              <a:rPr sz="2000" b="1" spc="-15" dirty="0">
                <a:solidFill>
                  <a:srgbClr val="17375E"/>
                </a:solidFill>
                <a:latin typeface="Calibri"/>
                <a:cs typeface="Calibri"/>
              </a:rPr>
              <a:t> </a:t>
            </a:r>
            <a:r>
              <a:rPr sz="2000" b="1" spc="-30" dirty="0">
                <a:solidFill>
                  <a:srgbClr val="17375E"/>
                </a:solidFill>
                <a:latin typeface="Calibri"/>
                <a:cs typeface="Calibri"/>
              </a:rPr>
              <a:t>r</a:t>
            </a:r>
            <a:r>
              <a:rPr sz="2000" b="1" dirty="0">
                <a:solidFill>
                  <a:srgbClr val="17375E"/>
                </a:solidFill>
                <a:latin typeface="Calibri"/>
                <a:cs typeface="Calibri"/>
              </a:rPr>
              <a:t>o</a:t>
            </a:r>
            <a:r>
              <a:rPr sz="2000" b="1" spc="-5" dirty="0">
                <a:solidFill>
                  <a:srgbClr val="17375E"/>
                </a:solidFill>
                <a:latin typeface="Calibri"/>
                <a:cs typeface="Calibri"/>
              </a:rPr>
              <a:t>le</a:t>
            </a:r>
            <a:r>
              <a:rPr sz="2000" b="1" dirty="0">
                <a:solidFill>
                  <a:srgbClr val="17375E"/>
                </a:solidFill>
                <a:latin typeface="Calibri"/>
                <a:cs typeface="Calibri"/>
              </a:rPr>
              <a:t>s</a:t>
            </a:r>
            <a:r>
              <a:rPr sz="2000" b="1" spc="-5" dirty="0">
                <a:solidFill>
                  <a:srgbClr val="17375E"/>
                </a:solidFill>
                <a:latin typeface="Calibri"/>
                <a:cs typeface="Calibri"/>
              </a:rPr>
              <a:t> </a:t>
            </a:r>
            <a:r>
              <a:rPr sz="2000" b="1" dirty="0">
                <a:solidFill>
                  <a:srgbClr val="17375E"/>
                </a:solidFill>
                <a:latin typeface="Calibri"/>
                <a:cs typeface="Calibri"/>
              </a:rPr>
              <a:t>h</a:t>
            </a:r>
            <a:r>
              <a:rPr sz="2000" b="1" spc="-30" dirty="0">
                <a:solidFill>
                  <a:srgbClr val="17375E"/>
                </a:solidFill>
                <a:latin typeface="Calibri"/>
                <a:cs typeface="Calibri"/>
              </a:rPr>
              <a:t>a</a:t>
            </a:r>
            <a:r>
              <a:rPr sz="2000" b="1" spc="-25" dirty="0">
                <a:solidFill>
                  <a:srgbClr val="17375E"/>
                </a:solidFill>
                <a:latin typeface="Calibri"/>
                <a:cs typeface="Calibri"/>
              </a:rPr>
              <a:t>v</a:t>
            </a:r>
            <a:r>
              <a:rPr sz="2000" b="1" dirty="0">
                <a:solidFill>
                  <a:srgbClr val="17375E"/>
                </a:solidFill>
                <a:latin typeface="Calibri"/>
                <a:cs typeface="Calibri"/>
              </a:rPr>
              <a:t>e b</a:t>
            </a:r>
            <a:r>
              <a:rPr sz="2000" b="1" spc="-5" dirty="0">
                <a:solidFill>
                  <a:srgbClr val="17375E"/>
                </a:solidFill>
                <a:latin typeface="Calibri"/>
                <a:cs typeface="Calibri"/>
              </a:rPr>
              <a:t>een </a:t>
            </a:r>
            <a:r>
              <a:rPr sz="2000" b="1" spc="-30" dirty="0">
                <a:solidFill>
                  <a:srgbClr val="17375E"/>
                </a:solidFill>
                <a:latin typeface="Calibri"/>
                <a:cs typeface="Calibri"/>
              </a:rPr>
              <a:t>a</a:t>
            </a:r>
            <a:r>
              <a:rPr sz="2000" b="1" spc="-25" dirty="0">
                <a:solidFill>
                  <a:srgbClr val="17375E"/>
                </a:solidFill>
                <a:latin typeface="Calibri"/>
                <a:cs typeface="Calibri"/>
              </a:rPr>
              <a:t>tt</a:t>
            </a:r>
            <a:r>
              <a:rPr sz="2000" b="1" spc="-10" dirty="0">
                <a:solidFill>
                  <a:srgbClr val="17375E"/>
                </a:solidFill>
                <a:latin typeface="Calibri"/>
                <a:cs typeface="Calibri"/>
              </a:rPr>
              <a:t>a</a:t>
            </a:r>
            <a:r>
              <a:rPr sz="2000" b="1" dirty="0">
                <a:solidFill>
                  <a:srgbClr val="17375E"/>
                </a:solidFill>
                <a:latin typeface="Calibri"/>
                <a:cs typeface="Calibri"/>
              </a:rPr>
              <a:t>ch</a:t>
            </a:r>
            <a:r>
              <a:rPr sz="2000" b="1" spc="-5" dirty="0">
                <a:solidFill>
                  <a:srgbClr val="17375E"/>
                </a:solidFill>
                <a:latin typeface="Calibri"/>
                <a:cs typeface="Calibri"/>
              </a:rPr>
              <a:t>e</a:t>
            </a:r>
            <a:r>
              <a:rPr sz="2000" b="1" dirty="0">
                <a:solidFill>
                  <a:srgbClr val="17375E"/>
                </a:solidFill>
                <a:latin typeface="Calibri"/>
                <a:cs typeface="Calibri"/>
              </a:rPr>
              <a:t>d</a:t>
            </a:r>
            <a:r>
              <a:rPr sz="2000" b="1" spc="-15" dirty="0">
                <a:solidFill>
                  <a:srgbClr val="17375E"/>
                </a:solidFill>
                <a:latin typeface="Calibri"/>
                <a:cs typeface="Calibri"/>
              </a:rPr>
              <a:t> </a:t>
            </a:r>
            <a:r>
              <a:rPr sz="2000" b="1" spc="-25" dirty="0">
                <a:solidFill>
                  <a:srgbClr val="17375E"/>
                </a:solidFill>
                <a:latin typeface="Calibri"/>
                <a:cs typeface="Calibri"/>
              </a:rPr>
              <a:t>t</a:t>
            </a:r>
            <a:r>
              <a:rPr sz="2000" b="1" dirty="0">
                <a:solidFill>
                  <a:srgbClr val="17375E"/>
                </a:solidFill>
                <a:latin typeface="Calibri"/>
                <a:cs typeface="Calibri"/>
              </a:rPr>
              <a:t>o</a:t>
            </a:r>
            <a:r>
              <a:rPr sz="2000" b="1" spc="-10" dirty="0">
                <a:solidFill>
                  <a:srgbClr val="17375E"/>
                </a:solidFill>
                <a:latin typeface="Calibri"/>
                <a:cs typeface="Calibri"/>
              </a:rPr>
              <a:t> </a:t>
            </a:r>
            <a:r>
              <a:rPr sz="2000" b="1" spc="-30" dirty="0">
                <a:solidFill>
                  <a:srgbClr val="17375E"/>
                </a:solidFill>
                <a:latin typeface="Calibri"/>
                <a:cs typeface="Calibri"/>
              </a:rPr>
              <a:t>y</a:t>
            </a:r>
            <a:r>
              <a:rPr sz="2000" b="1" dirty="0">
                <a:solidFill>
                  <a:srgbClr val="17375E"/>
                </a:solidFill>
                <a:latin typeface="Calibri"/>
                <a:cs typeface="Calibri"/>
              </a:rPr>
              <a:t>our</a:t>
            </a:r>
            <a:r>
              <a:rPr sz="2000" b="1" spc="-15" dirty="0">
                <a:solidFill>
                  <a:srgbClr val="17375E"/>
                </a:solidFill>
                <a:latin typeface="Calibri"/>
                <a:cs typeface="Calibri"/>
              </a:rPr>
              <a:t> </a:t>
            </a:r>
            <a:r>
              <a:rPr sz="2000" b="1" dirty="0">
                <a:solidFill>
                  <a:srgbClr val="17375E"/>
                </a:solidFill>
                <a:latin typeface="Calibri"/>
                <a:cs typeface="Calibri"/>
              </a:rPr>
              <a:t>us</a:t>
            </a:r>
            <a:r>
              <a:rPr sz="2000" b="1" spc="-5" dirty="0">
                <a:solidFill>
                  <a:srgbClr val="17375E"/>
                </a:solidFill>
                <a:latin typeface="Calibri"/>
                <a:cs typeface="Calibri"/>
              </a:rPr>
              <a:t>e</a:t>
            </a:r>
            <a:r>
              <a:rPr sz="2000" b="1" dirty="0">
                <a:solidFill>
                  <a:srgbClr val="17375E"/>
                </a:solidFill>
                <a:latin typeface="Calibri"/>
                <a:cs typeface="Calibri"/>
              </a:rPr>
              <a:t>r</a:t>
            </a:r>
            <a:r>
              <a:rPr sz="2000" b="1" spc="-5" dirty="0">
                <a:solidFill>
                  <a:srgbClr val="17375E"/>
                </a:solidFill>
                <a:latin typeface="Calibri"/>
                <a:cs typeface="Calibri"/>
              </a:rPr>
              <a:t> </a:t>
            </a:r>
            <a:r>
              <a:rPr sz="2000" b="1" dirty="0">
                <a:solidFill>
                  <a:srgbClr val="17375E"/>
                </a:solidFill>
                <a:latin typeface="Calibri"/>
                <a:cs typeface="Calibri"/>
              </a:rPr>
              <a:t>n</a:t>
            </a:r>
            <a:r>
              <a:rPr sz="2000" b="1" spc="-10" dirty="0">
                <a:solidFill>
                  <a:srgbClr val="17375E"/>
                </a:solidFill>
                <a:latin typeface="Calibri"/>
                <a:cs typeface="Calibri"/>
              </a:rPr>
              <a:t>a</a:t>
            </a:r>
            <a:r>
              <a:rPr sz="2000" b="1" dirty="0">
                <a:solidFill>
                  <a:srgbClr val="17375E"/>
                </a:solidFill>
                <a:latin typeface="Calibri"/>
                <a:cs typeface="Calibri"/>
              </a:rPr>
              <a:t>m</a:t>
            </a:r>
            <a:r>
              <a:rPr sz="2000" b="1" spc="-5" dirty="0">
                <a:solidFill>
                  <a:srgbClr val="17375E"/>
                </a:solidFill>
                <a:latin typeface="Calibri"/>
                <a:cs typeface="Calibri"/>
              </a:rPr>
              <a:t>e</a:t>
            </a:r>
            <a:r>
              <a:rPr sz="2000" b="1" dirty="0">
                <a:solidFill>
                  <a:srgbClr val="17375E"/>
                </a:solidFill>
                <a:latin typeface="Calibri"/>
                <a:cs typeface="Calibri"/>
              </a:rPr>
              <a:t>.*</a:t>
            </a:r>
            <a:endParaRPr sz="2000" dirty="0">
              <a:latin typeface="Calibri"/>
              <a:cs typeface="Calibri"/>
            </a:endParaRPr>
          </a:p>
        </p:txBody>
      </p:sp>
      <p:sp>
        <p:nvSpPr>
          <p:cNvPr id="12" name="object 12"/>
          <p:cNvSpPr/>
          <p:nvPr/>
        </p:nvSpPr>
        <p:spPr>
          <a:xfrm>
            <a:off x="6134734" y="2190750"/>
            <a:ext cx="635" cy="238125"/>
          </a:xfrm>
          <a:custGeom>
            <a:avLst/>
            <a:gdLst/>
            <a:ahLst/>
            <a:cxnLst/>
            <a:rect l="l" t="t" r="r" b="b"/>
            <a:pathLst>
              <a:path w="635" h="238125">
                <a:moveTo>
                  <a:pt x="0" y="0"/>
                </a:moveTo>
                <a:lnTo>
                  <a:pt x="431" y="238125"/>
                </a:lnTo>
              </a:path>
            </a:pathLst>
          </a:custGeom>
          <a:ln w="12700">
            <a:solidFill>
              <a:srgbClr val="000000"/>
            </a:solidFill>
          </a:ln>
        </p:spPr>
        <p:txBody>
          <a:bodyPr wrap="square" lIns="0" tIns="0" rIns="0" bIns="0" rtlCol="0"/>
          <a:lstStyle/>
          <a:p>
            <a:endParaRPr/>
          </a:p>
        </p:txBody>
      </p:sp>
      <p:sp>
        <p:nvSpPr>
          <p:cNvPr id="13" name="object 13"/>
          <p:cNvSpPr/>
          <p:nvPr/>
        </p:nvSpPr>
        <p:spPr>
          <a:xfrm>
            <a:off x="6071647" y="2416063"/>
            <a:ext cx="127000" cy="127635"/>
          </a:xfrm>
          <a:custGeom>
            <a:avLst/>
            <a:gdLst/>
            <a:ahLst/>
            <a:cxnLst/>
            <a:rect l="l" t="t" r="r" b="b"/>
            <a:pathLst>
              <a:path w="127000" h="127635">
                <a:moveTo>
                  <a:pt x="127000" y="0"/>
                </a:moveTo>
                <a:lnTo>
                  <a:pt x="0" y="228"/>
                </a:lnTo>
                <a:lnTo>
                  <a:pt x="63728" y="127114"/>
                </a:lnTo>
                <a:lnTo>
                  <a:pt x="127000" y="0"/>
                </a:lnTo>
                <a:close/>
              </a:path>
            </a:pathLst>
          </a:custGeom>
          <a:solidFill>
            <a:srgbClr val="000000"/>
          </a:solidFill>
        </p:spPr>
        <p:txBody>
          <a:bodyPr wrap="square" lIns="0" tIns="0" rIns="0" bIns="0" rtlCol="0"/>
          <a:lstStyle/>
          <a:p>
            <a:endParaRPr/>
          </a:p>
        </p:txBody>
      </p:sp>
      <p:sp>
        <p:nvSpPr>
          <p:cNvPr id="14" name="object 14"/>
          <p:cNvSpPr/>
          <p:nvPr/>
        </p:nvSpPr>
        <p:spPr>
          <a:xfrm>
            <a:off x="6134100" y="4810125"/>
            <a:ext cx="1270" cy="200025"/>
          </a:xfrm>
          <a:custGeom>
            <a:avLst/>
            <a:gdLst/>
            <a:ahLst/>
            <a:cxnLst/>
            <a:rect l="l" t="t" r="r" b="b"/>
            <a:pathLst>
              <a:path w="1270" h="200025">
                <a:moveTo>
                  <a:pt x="0" y="0"/>
                </a:moveTo>
                <a:lnTo>
                  <a:pt x="812" y="200025"/>
                </a:lnTo>
              </a:path>
            </a:pathLst>
          </a:custGeom>
          <a:ln w="12700">
            <a:solidFill>
              <a:srgbClr val="000000"/>
            </a:solidFill>
          </a:ln>
        </p:spPr>
        <p:txBody>
          <a:bodyPr wrap="square" lIns="0" tIns="0" rIns="0" bIns="0" rtlCol="0"/>
          <a:lstStyle/>
          <a:p>
            <a:endParaRPr/>
          </a:p>
        </p:txBody>
      </p:sp>
      <p:sp>
        <p:nvSpPr>
          <p:cNvPr id="15" name="object 15"/>
          <p:cNvSpPr/>
          <p:nvPr/>
        </p:nvSpPr>
        <p:spPr>
          <a:xfrm>
            <a:off x="6071361" y="4997197"/>
            <a:ext cx="127000" cy="127635"/>
          </a:xfrm>
          <a:custGeom>
            <a:avLst/>
            <a:gdLst/>
            <a:ahLst/>
            <a:cxnLst/>
            <a:rect l="l" t="t" r="r" b="b"/>
            <a:pathLst>
              <a:path w="127000" h="127635">
                <a:moveTo>
                  <a:pt x="127000" y="0"/>
                </a:moveTo>
                <a:lnTo>
                  <a:pt x="0" y="508"/>
                </a:lnTo>
                <a:lnTo>
                  <a:pt x="64008" y="127254"/>
                </a:lnTo>
                <a:lnTo>
                  <a:pt x="127000" y="0"/>
                </a:lnTo>
                <a:close/>
              </a:path>
            </a:pathLst>
          </a:custGeom>
          <a:solidFill>
            <a:srgbClr val="000000"/>
          </a:solidFill>
        </p:spPr>
        <p:txBody>
          <a:bodyPr wrap="square" lIns="0" tIns="0" rIns="0" bIns="0" rtlCol="0"/>
          <a:lstStyle/>
          <a:p>
            <a:endParaRPr/>
          </a:p>
        </p:txBody>
      </p:sp>
      <p:sp>
        <p:nvSpPr>
          <p:cNvPr id="16" name="object 16"/>
          <p:cNvSpPr/>
          <p:nvPr/>
        </p:nvSpPr>
        <p:spPr>
          <a:xfrm>
            <a:off x="6134100" y="3333750"/>
            <a:ext cx="635" cy="200025"/>
          </a:xfrm>
          <a:custGeom>
            <a:avLst/>
            <a:gdLst/>
            <a:ahLst/>
            <a:cxnLst/>
            <a:rect l="l" t="t" r="r" b="b"/>
            <a:pathLst>
              <a:path w="635" h="200025">
                <a:moveTo>
                  <a:pt x="0" y="0"/>
                </a:moveTo>
                <a:lnTo>
                  <a:pt x="406" y="200025"/>
                </a:lnTo>
              </a:path>
            </a:pathLst>
          </a:custGeom>
          <a:ln w="12700">
            <a:solidFill>
              <a:srgbClr val="000000"/>
            </a:solidFill>
          </a:ln>
        </p:spPr>
        <p:txBody>
          <a:bodyPr wrap="square" lIns="0" tIns="0" rIns="0" bIns="0" rtlCol="0"/>
          <a:lstStyle/>
          <a:p>
            <a:endParaRPr/>
          </a:p>
        </p:txBody>
      </p:sp>
      <p:sp>
        <p:nvSpPr>
          <p:cNvPr id="17" name="object 17"/>
          <p:cNvSpPr/>
          <p:nvPr/>
        </p:nvSpPr>
        <p:spPr>
          <a:xfrm>
            <a:off x="6070983" y="3520949"/>
            <a:ext cx="127000" cy="127635"/>
          </a:xfrm>
          <a:custGeom>
            <a:avLst/>
            <a:gdLst/>
            <a:ahLst/>
            <a:cxnLst/>
            <a:rect l="l" t="t" r="r" b="b"/>
            <a:pathLst>
              <a:path w="127000" h="127635">
                <a:moveTo>
                  <a:pt x="127000" y="0"/>
                </a:moveTo>
                <a:lnTo>
                  <a:pt x="0" y="254"/>
                </a:lnTo>
                <a:lnTo>
                  <a:pt x="63753" y="127127"/>
                </a:lnTo>
                <a:lnTo>
                  <a:pt x="127000" y="0"/>
                </a:lnTo>
                <a:close/>
              </a:path>
            </a:pathLst>
          </a:custGeom>
          <a:solidFill>
            <a:srgbClr val="000000"/>
          </a:solidFill>
        </p:spPr>
        <p:txBody>
          <a:bodyPr wrap="square" lIns="0" tIns="0" rIns="0" bIns="0" rtlCol="0"/>
          <a:lstStyle/>
          <a:p>
            <a:endParaRPr/>
          </a:p>
        </p:txBody>
      </p:sp>
      <p:sp>
        <p:nvSpPr>
          <p:cNvPr id="18" name="object 18"/>
          <p:cNvSpPr txBox="1"/>
          <p:nvPr/>
        </p:nvSpPr>
        <p:spPr>
          <a:xfrm>
            <a:off x="663955" y="1480440"/>
            <a:ext cx="2227580" cy="1477328"/>
          </a:xfrm>
          <a:prstGeom prst="rect">
            <a:avLst/>
          </a:prstGeom>
        </p:spPr>
        <p:txBody>
          <a:bodyPr vert="horz" wrap="square" lIns="0" tIns="0" rIns="0" bIns="0" rtlCol="0">
            <a:spAutoFit/>
          </a:bodyPr>
          <a:lstStyle/>
          <a:p>
            <a:pPr marL="12700">
              <a:lnSpc>
                <a:spcPct val="100000"/>
              </a:lnSpc>
            </a:pPr>
            <a:r>
              <a:rPr sz="3200" b="1" spc="-55" dirty="0">
                <a:solidFill>
                  <a:srgbClr val="17375E"/>
                </a:solidFill>
                <a:latin typeface="Calibri"/>
                <a:cs typeface="Calibri"/>
              </a:rPr>
              <a:t>R</a:t>
            </a:r>
            <a:r>
              <a:rPr sz="3200" b="1" spc="-5" dirty="0">
                <a:solidFill>
                  <a:srgbClr val="17375E"/>
                </a:solidFill>
                <a:latin typeface="Calibri"/>
                <a:cs typeface="Calibri"/>
              </a:rPr>
              <a:t>eque</a:t>
            </a:r>
            <a:r>
              <a:rPr sz="3200" b="1" spc="-30" dirty="0">
                <a:solidFill>
                  <a:srgbClr val="17375E"/>
                </a:solidFill>
                <a:latin typeface="Calibri"/>
                <a:cs typeface="Calibri"/>
              </a:rPr>
              <a:t>s</a:t>
            </a:r>
            <a:r>
              <a:rPr sz="3200" b="1" dirty="0">
                <a:solidFill>
                  <a:srgbClr val="17375E"/>
                </a:solidFill>
                <a:latin typeface="Calibri"/>
                <a:cs typeface="Calibri"/>
              </a:rPr>
              <a:t>t</a:t>
            </a:r>
            <a:r>
              <a:rPr lang="en-US" sz="3200" b="1" dirty="0">
                <a:solidFill>
                  <a:srgbClr val="17375E"/>
                </a:solidFill>
                <a:latin typeface="Calibri"/>
                <a:cs typeface="Calibri"/>
              </a:rPr>
              <a:t> Access and Roles</a:t>
            </a:r>
            <a:endParaRPr sz="3200" dirty="0">
              <a:latin typeface="Calibri"/>
              <a:cs typeface="Calibri"/>
            </a:endParaRPr>
          </a:p>
        </p:txBody>
      </p:sp>
      <p:sp>
        <p:nvSpPr>
          <p:cNvPr id="20" name="object 20"/>
          <p:cNvSpPr txBox="1">
            <a:spLocks noGrp="1"/>
          </p:cNvSpPr>
          <p:nvPr>
            <p:ph type="ftr" sz="quarter" idx="5"/>
          </p:nvPr>
        </p:nvSpPr>
        <p:spPr>
          <a:xfrm>
            <a:off x="3244754" y="6372288"/>
            <a:ext cx="2653665" cy="369332"/>
          </a:xfrm>
          <a:prstGeom prst="rect">
            <a:avLst/>
          </a:prstGeom>
        </p:spPr>
        <p:txBody>
          <a:bodyPr vert="horz" wrap="square" lIns="0" tIns="0" rIns="0" bIns="0" rtlCol="0">
            <a:spAutoFit/>
          </a:bodyPr>
          <a:lstStyle/>
          <a:p>
            <a:pPr algn="ctr">
              <a:lnSpc>
                <a:spcPct val="100000"/>
              </a:lnSpc>
            </a:pPr>
            <a:r>
              <a:rPr spc="-5" dirty="0"/>
              <a:t>C</a:t>
            </a:r>
            <a:r>
              <a:rPr dirty="0"/>
              <a:t>o</a:t>
            </a:r>
            <a:r>
              <a:rPr spc="5" dirty="0"/>
              <a:t>p</a:t>
            </a:r>
            <a:r>
              <a:rPr spc="-15" dirty="0"/>
              <a:t>y</a:t>
            </a:r>
            <a:r>
              <a:rPr spc="-5" dirty="0"/>
              <a:t>r</a:t>
            </a:r>
            <a:r>
              <a:rPr dirty="0"/>
              <a:t>i</a:t>
            </a:r>
            <a:r>
              <a:rPr spc="-15" dirty="0"/>
              <a:t>g</a:t>
            </a:r>
            <a:r>
              <a:rPr spc="-10" dirty="0"/>
              <a:t>h</a:t>
            </a:r>
            <a:r>
              <a:rPr spc="-5" dirty="0"/>
              <a:t>t</a:t>
            </a:r>
            <a:r>
              <a:rPr spc="-50" dirty="0"/>
              <a:t> </a:t>
            </a:r>
            <a:r>
              <a:rPr dirty="0"/>
              <a:t>©</a:t>
            </a:r>
            <a:r>
              <a:rPr spc="-5" dirty="0"/>
              <a:t> </a:t>
            </a:r>
            <a:r>
              <a:rPr lang="en-US" spc="-10" dirty="0"/>
              <a:t>2018</a:t>
            </a:r>
            <a:r>
              <a:rPr spc="20" dirty="0"/>
              <a:t> </a:t>
            </a:r>
            <a:r>
              <a:rPr spc="-105" dirty="0"/>
              <a:t>T</a:t>
            </a:r>
            <a:r>
              <a:rPr spc="-20" dirty="0"/>
              <a:t>e</a:t>
            </a:r>
            <a:r>
              <a:rPr spc="-30" dirty="0"/>
              <a:t>x</a:t>
            </a:r>
            <a:r>
              <a:rPr dirty="0"/>
              <a:t>as </a:t>
            </a:r>
            <a:r>
              <a:rPr spc="-10" dirty="0"/>
              <a:t>E</a:t>
            </a:r>
            <a:r>
              <a:rPr spc="5" dirty="0"/>
              <a:t>du</a:t>
            </a:r>
            <a:r>
              <a:rPr spc="-25" dirty="0"/>
              <a:t>c</a:t>
            </a:r>
            <a:r>
              <a:rPr spc="-15" dirty="0"/>
              <a:t>a</a:t>
            </a:r>
            <a:r>
              <a:rPr dirty="0"/>
              <a:t>tion</a:t>
            </a:r>
            <a:r>
              <a:rPr spc="-30" dirty="0"/>
              <a:t> </a:t>
            </a:r>
            <a:r>
              <a:rPr spc="-10" dirty="0"/>
              <a:t>A</a:t>
            </a:r>
            <a:r>
              <a:rPr spc="-25" dirty="0"/>
              <a:t>g</a:t>
            </a:r>
            <a:r>
              <a:rPr spc="-10" dirty="0"/>
              <a:t>e</a:t>
            </a:r>
            <a:r>
              <a:rPr spc="5" dirty="0"/>
              <a:t>n</a:t>
            </a:r>
            <a:r>
              <a:rPr spc="-10" dirty="0"/>
              <a:t>c</a:t>
            </a:r>
            <a:r>
              <a:rPr spc="-100" dirty="0"/>
              <a:t>y</a:t>
            </a:r>
            <a:r>
              <a:rPr dirty="0"/>
              <a:t>.</a:t>
            </a:r>
          </a:p>
          <a:p>
            <a:pPr algn="ctr">
              <a:lnSpc>
                <a:spcPct val="100000"/>
              </a:lnSpc>
            </a:pPr>
            <a:r>
              <a:rPr dirty="0"/>
              <a:t>All</a:t>
            </a:r>
            <a:r>
              <a:rPr spc="-10" dirty="0"/>
              <a:t> </a:t>
            </a:r>
            <a:r>
              <a:rPr spc="-5" dirty="0"/>
              <a:t>ri</a:t>
            </a:r>
            <a:r>
              <a:rPr spc="-15" dirty="0"/>
              <a:t>g</a:t>
            </a:r>
            <a:r>
              <a:rPr spc="-10" dirty="0"/>
              <a:t>h</a:t>
            </a:r>
            <a:r>
              <a:rPr dirty="0"/>
              <a:t>ts</a:t>
            </a:r>
            <a:r>
              <a:rPr spc="-25" dirty="0"/>
              <a:t> </a:t>
            </a:r>
            <a:r>
              <a:rPr spc="-20" dirty="0"/>
              <a:t>r</a:t>
            </a:r>
            <a:r>
              <a:rPr spc="-10" dirty="0"/>
              <a:t>e</a:t>
            </a:r>
            <a:r>
              <a:rPr spc="-5" dirty="0"/>
              <a:t>s</a:t>
            </a:r>
            <a:r>
              <a:rPr spc="-10" dirty="0"/>
              <a:t>e</a:t>
            </a:r>
            <a:r>
              <a:rPr spc="0" dirty="0"/>
              <a:t>r</a:t>
            </a:r>
            <a:r>
              <a:rPr spc="-25" dirty="0"/>
              <a:t>v</a:t>
            </a:r>
            <a:r>
              <a:rPr spc="-10" dirty="0"/>
              <a:t>e</a:t>
            </a:r>
            <a:r>
              <a:rPr spc="5" dirty="0"/>
              <a:t>d</a:t>
            </a:r>
            <a:r>
              <a:rPr dirty="0"/>
              <a:t>.</a:t>
            </a:r>
          </a:p>
        </p:txBody>
      </p:sp>
      <p:sp>
        <p:nvSpPr>
          <p:cNvPr id="19" name="object 19"/>
          <p:cNvSpPr txBox="1"/>
          <p:nvPr/>
        </p:nvSpPr>
        <p:spPr>
          <a:xfrm>
            <a:off x="764540" y="4180204"/>
            <a:ext cx="2340610" cy="1723549"/>
          </a:xfrm>
          <a:prstGeom prst="rect">
            <a:avLst/>
          </a:prstGeom>
        </p:spPr>
        <p:txBody>
          <a:bodyPr vert="horz" wrap="square" lIns="0" tIns="0" rIns="0" bIns="0" rtlCol="0">
            <a:spAutoFit/>
          </a:bodyPr>
          <a:lstStyle/>
          <a:p>
            <a:pPr marL="12700">
              <a:lnSpc>
                <a:spcPct val="100000"/>
              </a:lnSpc>
            </a:pPr>
            <a:r>
              <a:rPr sz="1400" spc="90" dirty="0">
                <a:solidFill>
                  <a:srgbClr val="17375E"/>
                </a:solidFill>
                <a:latin typeface="Calibri"/>
                <a:cs typeface="Calibri"/>
              </a:rPr>
              <a:t>*I</a:t>
            </a:r>
            <a:r>
              <a:rPr sz="1400" dirty="0">
                <a:solidFill>
                  <a:srgbClr val="17375E"/>
                </a:solidFill>
                <a:latin typeface="Calibri"/>
                <a:cs typeface="Calibri"/>
              </a:rPr>
              <a:t>t </a:t>
            </a:r>
            <a:r>
              <a:rPr sz="1400" spc="-120" dirty="0">
                <a:solidFill>
                  <a:srgbClr val="17375E"/>
                </a:solidFill>
                <a:latin typeface="Calibri"/>
                <a:cs typeface="Calibri"/>
              </a:rPr>
              <a:t> </a:t>
            </a:r>
            <a:r>
              <a:rPr sz="1400" spc="90" dirty="0">
                <a:solidFill>
                  <a:srgbClr val="17375E"/>
                </a:solidFill>
                <a:latin typeface="Calibri"/>
                <a:cs typeface="Calibri"/>
              </a:rPr>
              <a:t>m</a:t>
            </a:r>
            <a:r>
              <a:rPr sz="1400" spc="70" dirty="0">
                <a:solidFill>
                  <a:srgbClr val="17375E"/>
                </a:solidFill>
                <a:latin typeface="Calibri"/>
                <a:cs typeface="Calibri"/>
              </a:rPr>
              <a:t>a</a:t>
            </a:r>
            <a:r>
              <a:rPr sz="1400" dirty="0">
                <a:solidFill>
                  <a:srgbClr val="17375E"/>
                </a:solidFill>
                <a:latin typeface="Calibri"/>
                <a:cs typeface="Calibri"/>
              </a:rPr>
              <a:t>y </a:t>
            </a:r>
            <a:r>
              <a:rPr sz="1400" spc="-105" dirty="0">
                <a:solidFill>
                  <a:srgbClr val="17375E"/>
                </a:solidFill>
                <a:latin typeface="Calibri"/>
                <a:cs typeface="Calibri"/>
              </a:rPr>
              <a:t> </a:t>
            </a:r>
            <a:r>
              <a:rPr sz="1400" spc="80" dirty="0">
                <a:solidFill>
                  <a:srgbClr val="17375E"/>
                </a:solidFill>
                <a:latin typeface="Calibri"/>
                <a:cs typeface="Calibri"/>
              </a:rPr>
              <a:t>t</a:t>
            </a:r>
            <a:r>
              <a:rPr sz="1400" spc="95" dirty="0">
                <a:solidFill>
                  <a:srgbClr val="17375E"/>
                </a:solidFill>
                <a:latin typeface="Calibri"/>
                <a:cs typeface="Calibri"/>
              </a:rPr>
              <a:t>a</a:t>
            </a:r>
            <a:r>
              <a:rPr sz="1400" spc="45" dirty="0">
                <a:solidFill>
                  <a:srgbClr val="17375E"/>
                </a:solidFill>
                <a:latin typeface="Calibri"/>
                <a:cs typeface="Calibri"/>
              </a:rPr>
              <a:t>k</a:t>
            </a:r>
            <a:r>
              <a:rPr sz="1400" dirty="0">
                <a:solidFill>
                  <a:srgbClr val="17375E"/>
                </a:solidFill>
                <a:latin typeface="Calibri"/>
                <a:cs typeface="Calibri"/>
              </a:rPr>
              <a:t>e </a:t>
            </a:r>
            <a:r>
              <a:rPr sz="1400" spc="-100" dirty="0">
                <a:solidFill>
                  <a:srgbClr val="17375E"/>
                </a:solidFill>
                <a:latin typeface="Calibri"/>
                <a:cs typeface="Calibri"/>
              </a:rPr>
              <a:t> </a:t>
            </a:r>
            <a:r>
              <a:rPr lang="en-US" sz="1400" spc="-100" dirty="0">
                <a:solidFill>
                  <a:srgbClr val="17375E"/>
                </a:solidFill>
                <a:latin typeface="Calibri"/>
                <a:cs typeface="Calibri"/>
              </a:rPr>
              <a:t>5</a:t>
            </a:r>
            <a:r>
              <a:rPr sz="1400" dirty="0">
                <a:solidFill>
                  <a:srgbClr val="17375E"/>
                </a:solidFill>
                <a:latin typeface="Calibri"/>
                <a:cs typeface="Calibri"/>
              </a:rPr>
              <a:t> </a:t>
            </a:r>
            <a:r>
              <a:rPr sz="1400" spc="-125" dirty="0">
                <a:solidFill>
                  <a:srgbClr val="17375E"/>
                </a:solidFill>
                <a:latin typeface="Calibri"/>
                <a:cs typeface="Calibri"/>
              </a:rPr>
              <a:t> </a:t>
            </a:r>
            <a:r>
              <a:rPr sz="1400" spc="80" dirty="0">
                <a:solidFill>
                  <a:srgbClr val="17375E"/>
                </a:solidFill>
                <a:latin typeface="Calibri"/>
                <a:cs typeface="Calibri"/>
              </a:rPr>
              <a:t>t</a:t>
            </a:r>
            <a:r>
              <a:rPr sz="1400" dirty="0">
                <a:solidFill>
                  <a:srgbClr val="17375E"/>
                </a:solidFill>
                <a:latin typeface="Calibri"/>
                <a:cs typeface="Calibri"/>
              </a:rPr>
              <a:t>o </a:t>
            </a:r>
            <a:r>
              <a:rPr lang="en-US" sz="1400" dirty="0">
                <a:solidFill>
                  <a:srgbClr val="17375E"/>
                </a:solidFill>
                <a:latin typeface="Calibri"/>
                <a:cs typeface="Calibri"/>
              </a:rPr>
              <a:t>10</a:t>
            </a:r>
            <a:r>
              <a:rPr sz="1400" dirty="0">
                <a:solidFill>
                  <a:srgbClr val="17375E"/>
                </a:solidFill>
                <a:latin typeface="Calibri"/>
                <a:cs typeface="Calibri"/>
              </a:rPr>
              <a:t> </a:t>
            </a:r>
            <a:r>
              <a:rPr sz="1400" spc="-125" dirty="0">
                <a:solidFill>
                  <a:srgbClr val="17375E"/>
                </a:solidFill>
                <a:latin typeface="Calibri"/>
                <a:cs typeface="Calibri"/>
              </a:rPr>
              <a:t> </a:t>
            </a:r>
            <a:r>
              <a:rPr sz="1400" spc="90" dirty="0">
                <a:solidFill>
                  <a:srgbClr val="17375E"/>
                </a:solidFill>
                <a:latin typeface="Calibri"/>
                <a:cs typeface="Calibri"/>
              </a:rPr>
              <a:t>d</a:t>
            </a:r>
            <a:r>
              <a:rPr sz="1400" spc="70" dirty="0">
                <a:solidFill>
                  <a:srgbClr val="17375E"/>
                </a:solidFill>
                <a:latin typeface="Calibri"/>
                <a:cs typeface="Calibri"/>
              </a:rPr>
              <a:t>a</a:t>
            </a:r>
            <a:r>
              <a:rPr sz="1400" spc="80" dirty="0">
                <a:solidFill>
                  <a:srgbClr val="17375E"/>
                </a:solidFill>
                <a:latin typeface="Calibri"/>
                <a:cs typeface="Calibri"/>
              </a:rPr>
              <a:t>y</a:t>
            </a:r>
            <a:r>
              <a:rPr sz="1400" dirty="0">
                <a:solidFill>
                  <a:srgbClr val="17375E"/>
                </a:solidFill>
                <a:latin typeface="Calibri"/>
                <a:cs typeface="Calibri"/>
              </a:rPr>
              <a:t>s</a:t>
            </a:r>
            <a:endParaRPr sz="1400" dirty="0">
              <a:latin typeface="Calibri"/>
              <a:cs typeface="Calibri"/>
            </a:endParaRPr>
          </a:p>
          <a:p>
            <a:pPr marL="12700" marR="33655">
              <a:lnSpc>
                <a:spcPct val="100000"/>
              </a:lnSpc>
            </a:pPr>
            <a:r>
              <a:rPr sz="1400" spc="95" dirty="0">
                <a:solidFill>
                  <a:srgbClr val="17375E"/>
                </a:solidFill>
                <a:latin typeface="Calibri"/>
                <a:cs typeface="Calibri"/>
              </a:rPr>
              <a:t>f</a:t>
            </a:r>
            <a:r>
              <a:rPr sz="1400" spc="75" dirty="0">
                <a:solidFill>
                  <a:srgbClr val="17375E"/>
                </a:solidFill>
                <a:latin typeface="Calibri"/>
                <a:cs typeface="Calibri"/>
              </a:rPr>
              <a:t>r</a:t>
            </a:r>
            <a:r>
              <a:rPr sz="1400" spc="95" dirty="0">
                <a:solidFill>
                  <a:srgbClr val="17375E"/>
                </a:solidFill>
                <a:latin typeface="Calibri"/>
                <a:cs typeface="Calibri"/>
              </a:rPr>
              <a:t>o</a:t>
            </a:r>
            <a:r>
              <a:rPr sz="1400" dirty="0">
                <a:solidFill>
                  <a:srgbClr val="17375E"/>
                </a:solidFill>
                <a:latin typeface="Calibri"/>
                <a:cs typeface="Calibri"/>
              </a:rPr>
              <a:t>m </a:t>
            </a:r>
            <a:r>
              <a:rPr sz="1400" spc="-150" dirty="0">
                <a:solidFill>
                  <a:srgbClr val="17375E"/>
                </a:solidFill>
                <a:latin typeface="Calibri"/>
                <a:cs typeface="Calibri"/>
              </a:rPr>
              <a:t> </a:t>
            </a:r>
            <a:r>
              <a:rPr sz="1400" spc="80" dirty="0">
                <a:solidFill>
                  <a:srgbClr val="17375E"/>
                </a:solidFill>
                <a:latin typeface="Calibri"/>
                <a:cs typeface="Calibri"/>
              </a:rPr>
              <a:t>y</a:t>
            </a:r>
            <a:r>
              <a:rPr sz="1400" spc="95" dirty="0">
                <a:solidFill>
                  <a:srgbClr val="17375E"/>
                </a:solidFill>
                <a:latin typeface="Calibri"/>
                <a:cs typeface="Calibri"/>
              </a:rPr>
              <a:t>o</a:t>
            </a:r>
            <a:r>
              <a:rPr sz="1400" spc="90" dirty="0">
                <a:solidFill>
                  <a:srgbClr val="17375E"/>
                </a:solidFill>
                <a:latin typeface="Calibri"/>
                <a:cs typeface="Calibri"/>
              </a:rPr>
              <a:t>u</a:t>
            </a:r>
            <a:r>
              <a:rPr sz="1400" dirty="0">
                <a:solidFill>
                  <a:srgbClr val="17375E"/>
                </a:solidFill>
                <a:latin typeface="Calibri"/>
                <a:cs typeface="Calibri"/>
              </a:rPr>
              <a:t>r </a:t>
            </a:r>
            <a:r>
              <a:rPr sz="1400" spc="-114" dirty="0">
                <a:solidFill>
                  <a:srgbClr val="17375E"/>
                </a:solidFill>
                <a:latin typeface="Calibri"/>
                <a:cs typeface="Calibri"/>
              </a:rPr>
              <a:t> </a:t>
            </a:r>
            <a:r>
              <a:rPr sz="1400" spc="95" dirty="0">
                <a:solidFill>
                  <a:srgbClr val="17375E"/>
                </a:solidFill>
                <a:latin typeface="Calibri"/>
                <a:cs typeface="Calibri"/>
              </a:rPr>
              <a:t>i</a:t>
            </a:r>
            <a:r>
              <a:rPr sz="1400" spc="90" dirty="0">
                <a:solidFill>
                  <a:srgbClr val="17375E"/>
                </a:solidFill>
                <a:latin typeface="Calibri"/>
                <a:cs typeface="Calibri"/>
              </a:rPr>
              <a:t>n</a:t>
            </a:r>
            <a:r>
              <a:rPr sz="1400" spc="95" dirty="0">
                <a:solidFill>
                  <a:srgbClr val="17375E"/>
                </a:solidFill>
                <a:latin typeface="Calibri"/>
                <a:cs typeface="Calibri"/>
              </a:rPr>
              <a:t>i</a:t>
            </a:r>
            <a:r>
              <a:rPr sz="1400" spc="90" dirty="0">
                <a:solidFill>
                  <a:srgbClr val="17375E"/>
                </a:solidFill>
                <a:latin typeface="Calibri"/>
                <a:cs typeface="Calibri"/>
              </a:rPr>
              <a:t>t</a:t>
            </a:r>
            <a:r>
              <a:rPr sz="1400" spc="95" dirty="0">
                <a:solidFill>
                  <a:srgbClr val="17375E"/>
                </a:solidFill>
                <a:latin typeface="Calibri"/>
                <a:cs typeface="Calibri"/>
              </a:rPr>
              <a:t>ia</a:t>
            </a:r>
            <a:r>
              <a:rPr sz="1400" dirty="0">
                <a:solidFill>
                  <a:srgbClr val="17375E"/>
                </a:solidFill>
                <a:latin typeface="Calibri"/>
                <a:cs typeface="Calibri"/>
              </a:rPr>
              <a:t>l </a:t>
            </a:r>
            <a:r>
              <a:rPr sz="1400" spc="-80" dirty="0">
                <a:solidFill>
                  <a:srgbClr val="17375E"/>
                </a:solidFill>
                <a:latin typeface="Calibri"/>
                <a:cs typeface="Calibri"/>
              </a:rPr>
              <a:t> </a:t>
            </a:r>
            <a:r>
              <a:rPr sz="1400" spc="75" dirty="0">
                <a:solidFill>
                  <a:srgbClr val="17375E"/>
                </a:solidFill>
                <a:latin typeface="Calibri"/>
                <a:cs typeface="Calibri"/>
              </a:rPr>
              <a:t>r</a:t>
            </a:r>
            <a:r>
              <a:rPr sz="1400" spc="90" dirty="0">
                <a:solidFill>
                  <a:srgbClr val="17375E"/>
                </a:solidFill>
                <a:latin typeface="Calibri"/>
                <a:cs typeface="Calibri"/>
              </a:rPr>
              <a:t>eque</a:t>
            </a:r>
            <a:r>
              <a:rPr sz="1400" spc="95" dirty="0">
                <a:solidFill>
                  <a:srgbClr val="17375E"/>
                </a:solidFill>
                <a:latin typeface="Calibri"/>
                <a:cs typeface="Calibri"/>
              </a:rPr>
              <a:t>s</a:t>
            </a:r>
            <a:r>
              <a:rPr sz="1400" dirty="0">
                <a:solidFill>
                  <a:srgbClr val="17375E"/>
                </a:solidFill>
                <a:latin typeface="Calibri"/>
                <a:cs typeface="Calibri"/>
              </a:rPr>
              <a:t>t </a:t>
            </a:r>
            <a:r>
              <a:rPr sz="1400" spc="-85" dirty="0">
                <a:solidFill>
                  <a:srgbClr val="17375E"/>
                </a:solidFill>
                <a:latin typeface="Calibri"/>
                <a:cs typeface="Calibri"/>
              </a:rPr>
              <a:t> </a:t>
            </a:r>
            <a:r>
              <a:rPr sz="1400" spc="80" dirty="0">
                <a:solidFill>
                  <a:srgbClr val="17375E"/>
                </a:solidFill>
                <a:latin typeface="Calibri"/>
                <a:cs typeface="Calibri"/>
              </a:rPr>
              <a:t>t</a:t>
            </a:r>
            <a:r>
              <a:rPr sz="1400" dirty="0">
                <a:solidFill>
                  <a:srgbClr val="17375E"/>
                </a:solidFill>
                <a:latin typeface="Calibri"/>
                <a:cs typeface="Calibri"/>
              </a:rPr>
              <a:t>o </a:t>
            </a:r>
            <a:r>
              <a:rPr sz="1400" spc="75" dirty="0">
                <a:solidFill>
                  <a:srgbClr val="17375E"/>
                </a:solidFill>
                <a:latin typeface="Calibri"/>
                <a:cs typeface="Calibri"/>
              </a:rPr>
              <a:t>r</a:t>
            </a:r>
            <a:r>
              <a:rPr sz="1400" spc="90" dirty="0">
                <a:solidFill>
                  <a:srgbClr val="17375E"/>
                </a:solidFill>
                <a:latin typeface="Calibri"/>
                <a:cs typeface="Calibri"/>
              </a:rPr>
              <a:t>ece</a:t>
            </a:r>
            <a:r>
              <a:rPr sz="1400" spc="95" dirty="0">
                <a:solidFill>
                  <a:srgbClr val="17375E"/>
                </a:solidFill>
                <a:latin typeface="Calibri"/>
                <a:cs typeface="Calibri"/>
              </a:rPr>
              <a:t>i</a:t>
            </a:r>
            <a:r>
              <a:rPr sz="1400" spc="85" dirty="0">
                <a:solidFill>
                  <a:srgbClr val="17375E"/>
                </a:solidFill>
                <a:latin typeface="Calibri"/>
                <a:cs typeface="Calibri"/>
              </a:rPr>
              <a:t>v</a:t>
            </a:r>
            <a:r>
              <a:rPr sz="1400" dirty="0">
                <a:solidFill>
                  <a:srgbClr val="17375E"/>
                </a:solidFill>
                <a:latin typeface="Calibri"/>
                <a:cs typeface="Calibri"/>
              </a:rPr>
              <a:t>e </a:t>
            </a:r>
            <a:r>
              <a:rPr sz="1400" spc="-100" dirty="0">
                <a:solidFill>
                  <a:srgbClr val="17375E"/>
                </a:solidFill>
                <a:latin typeface="Calibri"/>
                <a:cs typeface="Calibri"/>
              </a:rPr>
              <a:t> </a:t>
            </a:r>
            <a:r>
              <a:rPr sz="1400" spc="80" dirty="0">
                <a:solidFill>
                  <a:srgbClr val="17375E"/>
                </a:solidFill>
                <a:latin typeface="Calibri"/>
                <a:cs typeface="Calibri"/>
              </a:rPr>
              <a:t>y</a:t>
            </a:r>
            <a:r>
              <a:rPr sz="1400" spc="95" dirty="0">
                <a:solidFill>
                  <a:srgbClr val="17375E"/>
                </a:solidFill>
                <a:latin typeface="Calibri"/>
                <a:cs typeface="Calibri"/>
              </a:rPr>
              <a:t>o</a:t>
            </a:r>
            <a:r>
              <a:rPr sz="1400" spc="90" dirty="0">
                <a:solidFill>
                  <a:srgbClr val="17375E"/>
                </a:solidFill>
                <a:latin typeface="Calibri"/>
                <a:cs typeface="Calibri"/>
              </a:rPr>
              <a:t>u</a:t>
            </a:r>
            <a:r>
              <a:rPr sz="1400" dirty="0">
                <a:solidFill>
                  <a:srgbClr val="17375E"/>
                </a:solidFill>
                <a:latin typeface="Calibri"/>
                <a:cs typeface="Calibri"/>
              </a:rPr>
              <a:t>r </a:t>
            </a:r>
            <a:r>
              <a:rPr sz="1400" spc="-114" dirty="0">
                <a:solidFill>
                  <a:srgbClr val="17375E"/>
                </a:solidFill>
                <a:latin typeface="Calibri"/>
                <a:cs typeface="Calibri"/>
              </a:rPr>
              <a:t> </a:t>
            </a:r>
            <a:r>
              <a:rPr sz="1400" spc="90" dirty="0">
                <a:solidFill>
                  <a:srgbClr val="17375E"/>
                </a:solidFill>
                <a:latin typeface="Calibri"/>
                <a:cs typeface="Calibri"/>
              </a:rPr>
              <a:t>em</a:t>
            </a:r>
            <a:r>
              <a:rPr sz="1400" spc="95" dirty="0">
                <a:solidFill>
                  <a:srgbClr val="17375E"/>
                </a:solidFill>
                <a:latin typeface="Calibri"/>
                <a:cs typeface="Calibri"/>
              </a:rPr>
              <a:t>ai</a:t>
            </a:r>
            <a:r>
              <a:rPr sz="1400" dirty="0">
                <a:solidFill>
                  <a:srgbClr val="17375E"/>
                </a:solidFill>
                <a:latin typeface="Calibri"/>
                <a:cs typeface="Calibri"/>
              </a:rPr>
              <a:t>l</a:t>
            </a:r>
            <a:endParaRPr sz="1400" dirty="0">
              <a:latin typeface="Calibri"/>
              <a:cs typeface="Calibri"/>
            </a:endParaRPr>
          </a:p>
          <a:p>
            <a:pPr marL="12700">
              <a:lnSpc>
                <a:spcPct val="100000"/>
              </a:lnSpc>
            </a:pPr>
            <a:r>
              <a:rPr sz="1400" spc="75" dirty="0">
                <a:solidFill>
                  <a:srgbClr val="17375E"/>
                </a:solidFill>
                <a:latin typeface="Calibri"/>
                <a:cs typeface="Calibri"/>
              </a:rPr>
              <a:t>c</a:t>
            </a:r>
            <a:r>
              <a:rPr sz="1400" spc="95" dirty="0">
                <a:solidFill>
                  <a:srgbClr val="17375E"/>
                </a:solidFill>
                <a:latin typeface="Calibri"/>
                <a:cs typeface="Calibri"/>
              </a:rPr>
              <a:t>o</a:t>
            </a:r>
            <a:r>
              <a:rPr sz="1400" spc="75" dirty="0">
                <a:solidFill>
                  <a:srgbClr val="17375E"/>
                </a:solidFill>
                <a:latin typeface="Calibri"/>
                <a:cs typeface="Calibri"/>
              </a:rPr>
              <a:t>n</a:t>
            </a:r>
            <a:r>
              <a:rPr sz="1400" spc="95" dirty="0">
                <a:solidFill>
                  <a:srgbClr val="17375E"/>
                </a:solidFill>
                <a:latin typeface="Calibri"/>
                <a:cs typeface="Calibri"/>
              </a:rPr>
              <a:t>fir</a:t>
            </a:r>
            <a:r>
              <a:rPr sz="1400" spc="90" dirty="0">
                <a:solidFill>
                  <a:srgbClr val="17375E"/>
                </a:solidFill>
                <a:latin typeface="Calibri"/>
                <a:cs typeface="Calibri"/>
              </a:rPr>
              <a:t>m</a:t>
            </a:r>
            <a:r>
              <a:rPr sz="1400" spc="80" dirty="0">
                <a:solidFill>
                  <a:srgbClr val="17375E"/>
                </a:solidFill>
                <a:latin typeface="Calibri"/>
                <a:cs typeface="Calibri"/>
              </a:rPr>
              <a:t>a</a:t>
            </a:r>
            <a:r>
              <a:rPr sz="1400" spc="90" dirty="0">
                <a:solidFill>
                  <a:srgbClr val="17375E"/>
                </a:solidFill>
                <a:latin typeface="Calibri"/>
                <a:cs typeface="Calibri"/>
              </a:rPr>
              <a:t>t</a:t>
            </a:r>
            <a:r>
              <a:rPr sz="1400" spc="95" dirty="0">
                <a:solidFill>
                  <a:srgbClr val="17375E"/>
                </a:solidFill>
                <a:latin typeface="Calibri"/>
                <a:cs typeface="Calibri"/>
              </a:rPr>
              <a:t>io</a:t>
            </a:r>
            <a:r>
              <a:rPr sz="1400" spc="90" dirty="0">
                <a:solidFill>
                  <a:srgbClr val="17375E"/>
                </a:solidFill>
                <a:latin typeface="Calibri"/>
                <a:cs typeface="Calibri"/>
              </a:rPr>
              <a:t>n</a:t>
            </a:r>
            <a:r>
              <a:rPr sz="1400" dirty="0">
                <a:solidFill>
                  <a:srgbClr val="17375E"/>
                </a:solidFill>
                <a:latin typeface="Calibri"/>
                <a:cs typeface="Calibri"/>
              </a:rPr>
              <a:t>; </a:t>
            </a:r>
            <a:r>
              <a:rPr sz="1400" spc="-85" dirty="0">
                <a:solidFill>
                  <a:srgbClr val="17375E"/>
                </a:solidFill>
                <a:latin typeface="Calibri"/>
                <a:cs typeface="Calibri"/>
              </a:rPr>
              <a:t> </a:t>
            </a:r>
            <a:r>
              <a:rPr sz="1400" spc="95" dirty="0">
                <a:solidFill>
                  <a:srgbClr val="17375E"/>
                </a:solidFill>
                <a:latin typeface="Calibri"/>
                <a:cs typeface="Calibri"/>
              </a:rPr>
              <a:t>i</a:t>
            </a:r>
            <a:r>
              <a:rPr sz="1400" dirty="0">
                <a:solidFill>
                  <a:srgbClr val="17375E"/>
                </a:solidFill>
                <a:latin typeface="Calibri"/>
                <a:cs typeface="Calibri"/>
              </a:rPr>
              <a:t>f </a:t>
            </a:r>
            <a:r>
              <a:rPr sz="1400" spc="-125" dirty="0">
                <a:solidFill>
                  <a:srgbClr val="17375E"/>
                </a:solidFill>
                <a:latin typeface="Calibri"/>
                <a:cs typeface="Calibri"/>
              </a:rPr>
              <a:t> </a:t>
            </a:r>
            <a:r>
              <a:rPr sz="1400" spc="80" dirty="0">
                <a:solidFill>
                  <a:srgbClr val="17375E"/>
                </a:solidFill>
                <a:latin typeface="Calibri"/>
                <a:cs typeface="Calibri"/>
              </a:rPr>
              <a:t>y</a:t>
            </a:r>
            <a:r>
              <a:rPr sz="1400" spc="95" dirty="0">
                <a:solidFill>
                  <a:srgbClr val="17375E"/>
                </a:solidFill>
                <a:latin typeface="Calibri"/>
                <a:cs typeface="Calibri"/>
              </a:rPr>
              <a:t>o</a:t>
            </a:r>
            <a:r>
              <a:rPr sz="1400" dirty="0">
                <a:solidFill>
                  <a:srgbClr val="17375E"/>
                </a:solidFill>
                <a:latin typeface="Calibri"/>
                <a:cs typeface="Calibri"/>
              </a:rPr>
              <a:t>u </a:t>
            </a:r>
            <a:r>
              <a:rPr sz="1400" spc="-125" dirty="0">
                <a:solidFill>
                  <a:srgbClr val="17375E"/>
                </a:solidFill>
                <a:latin typeface="Calibri"/>
                <a:cs typeface="Calibri"/>
              </a:rPr>
              <a:t> </a:t>
            </a:r>
            <a:r>
              <a:rPr sz="1400" spc="90" dirty="0">
                <a:solidFill>
                  <a:srgbClr val="17375E"/>
                </a:solidFill>
                <a:latin typeface="Calibri"/>
                <a:cs typeface="Calibri"/>
              </a:rPr>
              <a:t>h</a:t>
            </a:r>
            <a:r>
              <a:rPr sz="1400" spc="70" dirty="0">
                <a:solidFill>
                  <a:srgbClr val="17375E"/>
                </a:solidFill>
                <a:latin typeface="Calibri"/>
                <a:cs typeface="Calibri"/>
              </a:rPr>
              <a:t>a</a:t>
            </a:r>
            <a:r>
              <a:rPr sz="1400" spc="85" dirty="0">
                <a:solidFill>
                  <a:srgbClr val="17375E"/>
                </a:solidFill>
                <a:latin typeface="Calibri"/>
                <a:cs typeface="Calibri"/>
              </a:rPr>
              <a:t>v</a:t>
            </a:r>
            <a:r>
              <a:rPr sz="1400" dirty="0">
                <a:solidFill>
                  <a:srgbClr val="17375E"/>
                </a:solidFill>
                <a:latin typeface="Calibri"/>
                <a:cs typeface="Calibri"/>
              </a:rPr>
              <a:t>e</a:t>
            </a:r>
            <a:endParaRPr sz="1400" dirty="0">
              <a:latin typeface="Calibri"/>
              <a:cs typeface="Calibri"/>
            </a:endParaRPr>
          </a:p>
          <a:p>
            <a:pPr marL="12700" marR="5080">
              <a:lnSpc>
                <a:spcPct val="100000"/>
              </a:lnSpc>
            </a:pPr>
            <a:r>
              <a:rPr sz="1400" spc="90" dirty="0">
                <a:solidFill>
                  <a:srgbClr val="17375E"/>
                </a:solidFill>
                <a:latin typeface="Calibri"/>
                <a:cs typeface="Calibri"/>
              </a:rPr>
              <a:t>n</a:t>
            </a:r>
            <a:r>
              <a:rPr sz="1400" spc="95" dirty="0">
                <a:solidFill>
                  <a:srgbClr val="17375E"/>
                </a:solidFill>
                <a:latin typeface="Calibri"/>
                <a:cs typeface="Calibri"/>
              </a:rPr>
              <a:t>o</a:t>
            </a:r>
            <a:r>
              <a:rPr sz="1400" dirty="0">
                <a:solidFill>
                  <a:srgbClr val="17375E"/>
                </a:solidFill>
                <a:latin typeface="Calibri"/>
                <a:cs typeface="Calibri"/>
              </a:rPr>
              <a:t>t </a:t>
            </a:r>
            <a:r>
              <a:rPr sz="1400" spc="-120" dirty="0">
                <a:solidFill>
                  <a:srgbClr val="17375E"/>
                </a:solidFill>
                <a:latin typeface="Calibri"/>
                <a:cs typeface="Calibri"/>
              </a:rPr>
              <a:t> </a:t>
            </a:r>
            <a:r>
              <a:rPr sz="1400" spc="75" dirty="0">
                <a:solidFill>
                  <a:srgbClr val="17375E"/>
                </a:solidFill>
                <a:latin typeface="Calibri"/>
                <a:cs typeface="Calibri"/>
              </a:rPr>
              <a:t>r</a:t>
            </a:r>
            <a:r>
              <a:rPr sz="1400" spc="90" dirty="0">
                <a:solidFill>
                  <a:srgbClr val="17375E"/>
                </a:solidFill>
                <a:latin typeface="Calibri"/>
                <a:cs typeface="Calibri"/>
              </a:rPr>
              <a:t>ece</a:t>
            </a:r>
            <a:r>
              <a:rPr sz="1400" spc="95" dirty="0">
                <a:solidFill>
                  <a:srgbClr val="17375E"/>
                </a:solidFill>
                <a:latin typeface="Calibri"/>
                <a:cs typeface="Calibri"/>
              </a:rPr>
              <a:t>i</a:t>
            </a:r>
            <a:r>
              <a:rPr sz="1400" spc="85" dirty="0">
                <a:solidFill>
                  <a:srgbClr val="17375E"/>
                </a:solidFill>
                <a:latin typeface="Calibri"/>
                <a:cs typeface="Calibri"/>
              </a:rPr>
              <a:t>v</a:t>
            </a:r>
            <a:r>
              <a:rPr sz="1400" spc="90" dirty="0">
                <a:solidFill>
                  <a:srgbClr val="17375E"/>
                </a:solidFill>
                <a:latin typeface="Calibri"/>
                <a:cs typeface="Calibri"/>
              </a:rPr>
              <a:t>e</a:t>
            </a:r>
            <a:r>
              <a:rPr sz="1400" dirty="0">
                <a:solidFill>
                  <a:srgbClr val="17375E"/>
                </a:solidFill>
                <a:latin typeface="Calibri"/>
                <a:cs typeface="Calibri"/>
              </a:rPr>
              <a:t>d </a:t>
            </a:r>
            <a:r>
              <a:rPr sz="1400" spc="-90" dirty="0">
                <a:solidFill>
                  <a:srgbClr val="17375E"/>
                </a:solidFill>
                <a:latin typeface="Calibri"/>
                <a:cs typeface="Calibri"/>
              </a:rPr>
              <a:t> </a:t>
            </a:r>
            <a:r>
              <a:rPr sz="1400" spc="90" dirty="0">
                <a:solidFill>
                  <a:srgbClr val="17375E"/>
                </a:solidFill>
                <a:latin typeface="Calibri"/>
                <a:cs typeface="Calibri"/>
              </a:rPr>
              <a:t>n</a:t>
            </a:r>
            <a:r>
              <a:rPr sz="1400" spc="95" dirty="0">
                <a:solidFill>
                  <a:srgbClr val="17375E"/>
                </a:solidFill>
                <a:latin typeface="Calibri"/>
                <a:cs typeface="Calibri"/>
              </a:rPr>
              <a:t>o</a:t>
            </a:r>
            <a:r>
              <a:rPr sz="1400" spc="90" dirty="0">
                <a:solidFill>
                  <a:srgbClr val="17375E"/>
                </a:solidFill>
                <a:latin typeface="Calibri"/>
                <a:cs typeface="Calibri"/>
              </a:rPr>
              <a:t>t</a:t>
            </a:r>
            <a:r>
              <a:rPr sz="1400" spc="95" dirty="0">
                <a:solidFill>
                  <a:srgbClr val="17375E"/>
                </a:solidFill>
                <a:latin typeface="Calibri"/>
                <a:cs typeface="Calibri"/>
              </a:rPr>
              <a:t>ifi</a:t>
            </a:r>
            <a:r>
              <a:rPr sz="1400" spc="75" dirty="0">
                <a:solidFill>
                  <a:srgbClr val="17375E"/>
                </a:solidFill>
                <a:latin typeface="Calibri"/>
                <a:cs typeface="Calibri"/>
              </a:rPr>
              <a:t>c</a:t>
            </a:r>
            <a:r>
              <a:rPr sz="1400" spc="80" dirty="0">
                <a:solidFill>
                  <a:srgbClr val="17375E"/>
                </a:solidFill>
                <a:latin typeface="Calibri"/>
                <a:cs typeface="Calibri"/>
              </a:rPr>
              <a:t>a</a:t>
            </a:r>
            <a:r>
              <a:rPr sz="1400" spc="105" dirty="0">
                <a:solidFill>
                  <a:srgbClr val="17375E"/>
                </a:solidFill>
                <a:latin typeface="Calibri"/>
                <a:cs typeface="Calibri"/>
              </a:rPr>
              <a:t>t</a:t>
            </a:r>
            <a:r>
              <a:rPr sz="1400" spc="95" dirty="0">
                <a:solidFill>
                  <a:srgbClr val="17375E"/>
                </a:solidFill>
                <a:latin typeface="Calibri"/>
                <a:cs typeface="Calibri"/>
              </a:rPr>
              <a:t>io</a:t>
            </a:r>
            <a:r>
              <a:rPr sz="1400" dirty="0">
                <a:solidFill>
                  <a:srgbClr val="17375E"/>
                </a:solidFill>
                <a:latin typeface="Calibri"/>
                <a:cs typeface="Calibri"/>
              </a:rPr>
              <a:t>n </a:t>
            </a:r>
            <a:r>
              <a:rPr sz="1400" spc="-75" dirty="0">
                <a:solidFill>
                  <a:srgbClr val="17375E"/>
                </a:solidFill>
                <a:latin typeface="Calibri"/>
                <a:cs typeface="Calibri"/>
              </a:rPr>
              <a:t> </a:t>
            </a:r>
            <a:r>
              <a:rPr sz="1400" spc="95" dirty="0">
                <a:solidFill>
                  <a:srgbClr val="17375E"/>
                </a:solidFill>
                <a:latin typeface="Calibri"/>
                <a:cs typeface="Calibri"/>
              </a:rPr>
              <a:t>of a</a:t>
            </a:r>
            <a:r>
              <a:rPr sz="1400" spc="90" dirty="0">
                <a:solidFill>
                  <a:srgbClr val="17375E"/>
                </a:solidFill>
                <a:latin typeface="Calibri"/>
                <a:cs typeface="Calibri"/>
              </a:rPr>
              <a:t>pp</a:t>
            </a:r>
            <a:r>
              <a:rPr sz="1400" spc="75" dirty="0">
                <a:solidFill>
                  <a:srgbClr val="17375E"/>
                </a:solidFill>
                <a:latin typeface="Calibri"/>
                <a:cs typeface="Calibri"/>
              </a:rPr>
              <a:t>r</a:t>
            </a:r>
            <a:r>
              <a:rPr sz="1400" spc="95" dirty="0">
                <a:solidFill>
                  <a:srgbClr val="17375E"/>
                </a:solidFill>
                <a:latin typeface="Calibri"/>
                <a:cs typeface="Calibri"/>
              </a:rPr>
              <a:t>o</a:t>
            </a:r>
            <a:r>
              <a:rPr sz="1400" spc="70" dirty="0">
                <a:solidFill>
                  <a:srgbClr val="17375E"/>
                </a:solidFill>
                <a:latin typeface="Calibri"/>
                <a:cs typeface="Calibri"/>
              </a:rPr>
              <a:t>v</a:t>
            </a:r>
            <a:r>
              <a:rPr sz="1400" spc="95" dirty="0">
                <a:solidFill>
                  <a:srgbClr val="17375E"/>
                </a:solidFill>
                <a:latin typeface="Calibri"/>
                <a:cs typeface="Calibri"/>
              </a:rPr>
              <a:t>a</a:t>
            </a:r>
            <a:r>
              <a:rPr sz="1400" dirty="0">
                <a:solidFill>
                  <a:srgbClr val="17375E"/>
                </a:solidFill>
                <a:latin typeface="Calibri"/>
                <a:cs typeface="Calibri"/>
              </a:rPr>
              <a:t>l </a:t>
            </a:r>
            <a:r>
              <a:rPr sz="1400" spc="-95" dirty="0">
                <a:solidFill>
                  <a:srgbClr val="17375E"/>
                </a:solidFill>
                <a:latin typeface="Calibri"/>
                <a:cs typeface="Calibri"/>
              </a:rPr>
              <a:t> </a:t>
            </a:r>
            <a:r>
              <a:rPr sz="1400" spc="95" dirty="0">
                <a:solidFill>
                  <a:srgbClr val="17375E"/>
                </a:solidFill>
                <a:latin typeface="Calibri"/>
                <a:cs typeface="Calibri"/>
              </a:rPr>
              <a:t>o</a:t>
            </a:r>
            <a:r>
              <a:rPr sz="1400" dirty="0">
                <a:solidFill>
                  <a:srgbClr val="17375E"/>
                </a:solidFill>
                <a:latin typeface="Calibri"/>
                <a:cs typeface="Calibri"/>
              </a:rPr>
              <a:t>r </a:t>
            </a:r>
            <a:r>
              <a:rPr sz="1400" spc="-130" dirty="0">
                <a:solidFill>
                  <a:srgbClr val="17375E"/>
                </a:solidFill>
                <a:latin typeface="Calibri"/>
                <a:cs typeface="Calibri"/>
              </a:rPr>
              <a:t> </a:t>
            </a:r>
            <a:r>
              <a:rPr sz="1400" spc="75" dirty="0">
                <a:solidFill>
                  <a:srgbClr val="17375E"/>
                </a:solidFill>
                <a:latin typeface="Calibri"/>
                <a:cs typeface="Calibri"/>
              </a:rPr>
              <a:t>r</a:t>
            </a:r>
            <a:r>
              <a:rPr sz="1400" spc="90" dirty="0">
                <a:solidFill>
                  <a:srgbClr val="17375E"/>
                </a:solidFill>
                <a:latin typeface="Calibri"/>
                <a:cs typeface="Calibri"/>
              </a:rPr>
              <a:t>e</a:t>
            </a:r>
            <a:r>
              <a:rPr sz="1400" spc="95" dirty="0">
                <a:solidFill>
                  <a:srgbClr val="17375E"/>
                </a:solidFill>
                <a:latin typeface="Calibri"/>
                <a:cs typeface="Calibri"/>
              </a:rPr>
              <a:t>j</a:t>
            </a:r>
            <a:r>
              <a:rPr sz="1400" spc="90" dirty="0">
                <a:solidFill>
                  <a:srgbClr val="17375E"/>
                </a:solidFill>
                <a:latin typeface="Calibri"/>
                <a:cs typeface="Calibri"/>
              </a:rPr>
              <a:t>ect</a:t>
            </a:r>
            <a:r>
              <a:rPr sz="1400" spc="95" dirty="0">
                <a:solidFill>
                  <a:srgbClr val="17375E"/>
                </a:solidFill>
                <a:latin typeface="Calibri"/>
                <a:cs typeface="Calibri"/>
              </a:rPr>
              <a:t>io</a:t>
            </a:r>
            <a:r>
              <a:rPr sz="1400" dirty="0">
                <a:solidFill>
                  <a:srgbClr val="17375E"/>
                </a:solidFill>
                <a:latin typeface="Calibri"/>
                <a:cs typeface="Calibri"/>
              </a:rPr>
              <a:t>n </a:t>
            </a:r>
            <a:r>
              <a:rPr sz="1400" spc="-75" dirty="0">
                <a:solidFill>
                  <a:srgbClr val="17375E"/>
                </a:solidFill>
                <a:latin typeface="Calibri"/>
                <a:cs typeface="Calibri"/>
              </a:rPr>
              <a:t> </a:t>
            </a:r>
            <a:r>
              <a:rPr sz="1400" spc="80" dirty="0">
                <a:solidFill>
                  <a:srgbClr val="17375E"/>
                </a:solidFill>
                <a:latin typeface="Calibri"/>
                <a:cs typeface="Calibri"/>
              </a:rPr>
              <a:t>a</a:t>
            </a:r>
            <a:r>
              <a:rPr sz="1400" spc="95" dirty="0">
                <a:solidFill>
                  <a:srgbClr val="17375E"/>
                </a:solidFill>
                <a:latin typeface="Calibri"/>
                <a:cs typeface="Calibri"/>
              </a:rPr>
              <a:t>f</a:t>
            </a:r>
            <a:r>
              <a:rPr sz="1400" spc="80" dirty="0">
                <a:solidFill>
                  <a:srgbClr val="17375E"/>
                </a:solidFill>
                <a:latin typeface="Calibri"/>
                <a:cs typeface="Calibri"/>
              </a:rPr>
              <a:t>t</a:t>
            </a:r>
            <a:r>
              <a:rPr sz="1400" spc="90" dirty="0">
                <a:solidFill>
                  <a:srgbClr val="17375E"/>
                </a:solidFill>
                <a:latin typeface="Calibri"/>
                <a:cs typeface="Calibri"/>
              </a:rPr>
              <a:t>e</a:t>
            </a:r>
            <a:r>
              <a:rPr sz="1400" dirty="0">
                <a:solidFill>
                  <a:srgbClr val="17375E"/>
                </a:solidFill>
                <a:latin typeface="Calibri"/>
                <a:cs typeface="Calibri"/>
              </a:rPr>
              <a:t>r </a:t>
            </a:r>
            <a:r>
              <a:rPr lang="en-US" sz="1400" dirty="0">
                <a:solidFill>
                  <a:srgbClr val="17375E"/>
                </a:solidFill>
                <a:latin typeface="Calibri"/>
                <a:cs typeface="Calibri"/>
              </a:rPr>
              <a:t>10</a:t>
            </a:r>
            <a:r>
              <a:rPr sz="1400" dirty="0">
                <a:solidFill>
                  <a:srgbClr val="17375E"/>
                </a:solidFill>
                <a:latin typeface="Calibri"/>
                <a:cs typeface="Calibri"/>
              </a:rPr>
              <a:t> </a:t>
            </a:r>
            <a:r>
              <a:rPr sz="1400" spc="-125" dirty="0">
                <a:solidFill>
                  <a:srgbClr val="17375E"/>
                </a:solidFill>
                <a:latin typeface="Calibri"/>
                <a:cs typeface="Calibri"/>
              </a:rPr>
              <a:t> </a:t>
            </a:r>
            <a:r>
              <a:rPr sz="1400" spc="90" dirty="0">
                <a:solidFill>
                  <a:srgbClr val="17375E"/>
                </a:solidFill>
                <a:latin typeface="Calibri"/>
                <a:cs typeface="Calibri"/>
              </a:rPr>
              <a:t>d</a:t>
            </a:r>
            <a:r>
              <a:rPr sz="1400" spc="70" dirty="0">
                <a:solidFill>
                  <a:srgbClr val="17375E"/>
                </a:solidFill>
                <a:latin typeface="Calibri"/>
                <a:cs typeface="Calibri"/>
              </a:rPr>
              <a:t>a</a:t>
            </a:r>
            <a:r>
              <a:rPr sz="1400" spc="80" dirty="0">
                <a:solidFill>
                  <a:srgbClr val="17375E"/>
                </a:solidFill>
                <a:latin typeface="Calibri"/>
                <a:cs typeface="Calibri"/>
              </a:rPr>
              <a:t>y</a:t>
            </a:r>
            <a:r>
              <a:rPr sz="1400" spc="95" dirty="0">
                <a:solidFill>
                  <a:srgbClr val="17375E"/>
                </a:solidFill>
                <a:latin typeface="Calibri"/>
                <a:cs typeface="Calibri"/>
              </a:rPr>
              <a:t>s</a:t>
            </a:r>
            <a:r>
              <a:rPr sz="1400" dirty="0">
                <a:solidFill>
                  <a:srgbClr val="17375E"/>
                </a:solidFill>
                <a:latin typeface="Calibri"/>
                <a:cs typeface="Calibri"/>
              </a:rPr>
              <a:t>, </a:t>
            </a:r>
            <a:r>
              <a:rPr sz="1400" spc="-110" dirty="0">
                <a:solidFill>
                  <a:srgbClr val="17375E"/>
                </a:solidFill>
                <a:latin typeface="Calibri"/>
                <a:cs typeface="Calibri"/>
              </a:rPr>
              <a:t> </a:t>
            </a:r>
            <a:r>
              <a:rPr sz="1400" spc="95" dirty="0">
                <a:solidFill>
                  <a:srgbClr val="17375E"/>
                </a:solidFill>
                <a:latin typeface="Calibri"/>
                <a:cs typeface="Calibri"/>
              </a:rPr>
              <a:t>fi</a:t>
            </a:r>
            <a:r>
              <a:rPr sz="1400" spc="75" dirty="0">
                <a:solidFill>
                  <a:srgbClr val="17375E"/>
                </a:solidFill>
                <a:latin typeface="Calibri"/>
                <a:cs typeface="Calibri"/>
              </a:rPr>
              <a:t>r</a:t>
            </a:r>
            <a:r>
              <a:rPr sz="1400" spc="85" dirty="0">
                <a:solidFill>
                  <a:srgbClr val="17375E"/>
                </a:solidFill>
                <a:latin typeface="Calibri"/>
                <a:cs typeface="Calibri"/>
              </a:rPr>
              <a:t>s</a:t>
            </a:r>
            <a:r>
              <a:rPr sz="1400" dirty="0">
                <a:solidFill>
                  <a:srgbClr val="17375E"/>
                </a:solidFill>
                <a:latin typeface="Calibri"/>
                <a:cs typeface="Calibri"/>
              </a:rPr>
              <a:t>t </a:t>
            </a:r>
            <a:r>
              <a:rPr sz="1400" spc="-110" dirty="0">
                <a:solidFill>
                  <a:srgbClr val="17375E"/>
                </a:solidFill>
                <a:latin typeface="Calibri"/>
                <a:cs typeface="Calibri"/>
              </a:rPr>
              <a:t> </a:t>
            </a:r>
            <a:r>
              <a:rPr sz="1400" spc="75" dirty="0">
                <a:solidFill>
                  <a:srgbClr val="17375E"/>
                </a:solidFill>
                <a:latin typeface="Calibri"/>
                <a:cs typeface="Calibri"/>
              </a:rPr>
              <a:t>c</a:t>
            </a:r>
            <a:r>
              <a:rPr sz="1400" spc="95" dirty="0">
                <a:solidFill>
                  <a:srgbClr val="17375E"/>
                </a:solidFill>
                <a:latin typeface="Calibri"/>
                <a:cs typeface="Calibri"/>
              </a:rPr>
              <a:t>o</a:t>
            </a:r>
            <a:r>
              <a:rPr sz="1400" spc="75" dirty="0">
                <a:solidFill>
                  <a:srgbClr val="17375E"/>
                </a:solidFill>
                <a:latin typeface="Calibri"/>
                <a:cs typeface="Calibri"/>
              </a:rPr>
              <a:t>n</a:t>
            </a:r>
            <a:r>
              <a:rPr sz="1400" spc="80" dirty="0">
                <a:solidFill>
                  <a:srgbClr val="17375E"/>
                </a:solidFill>
                <a:latin typeface="Calibri"/>
                <a:cs typeface="Calibri"/>
              </a:rPr>
              <a:t>t</a:t>
            </a:r>
            <a:r>
              <a:rPr sz="1400" spc="95" dirty="0">
                <a:solidFill>
                  <a:srgbClr val="17375E"/>
                </a:solidFill>
                <a:latin typeface="Calibri"/>
                <a:cs typeface="Calibri"/>
              </a:rPr>
              <a:t>a</a:t>
            </a:r>
            <a:r>
              <a:rPr sz="1400" spc="90" dirty="0">
                <a:solidFill>
                  <a:srgbClr val="17375E"/>
                </a:solidFill>
                <a:latin typeface="Calibri"/>
                <a:cs typeface="Calibri"/>
              </a:rPr>
              <a:t>c</a:t>
            </a:r>
            <a:r>
              <a:rPr sz="1400" dirty="0">
                <a:solidFill>
                  <a:srgbClr val="17375E"/>
                </a:solidFill>
                <a:latin typeface="Calibri"/>
                <a:cs typeface="Calibri"/>
              </a:rPr>
              <a:t>t </a:t>
            </a:r>
            <a:r>
              <a:rPr sz="1400" spc="-95" dirty="0">
                <a:solidFill>
                  <a:srgbClr val="17375E"/>
                </a:solidFill>
                <a:latin typeface="Calibri"/>
                <a:cs typeface="Calibri"/>
              </a:rPr>
              <a:t> </a:t>
            </a:r>
            <a:r>
              <a:rPr sz="1400" spc="80" dirty="0">
                <a:solidFill>
                  <a:srgbClr val="17375E"/>
                </a:solidFill>
                <a:latin typeface="Calibri"/>
                <a:cs typeface="Calibri"/>
              </a:rPr>
              <a:t>y</a:t>
            </a:r>
            <a:r>
              <a:rPr sz="1400" spc="95" dirty="0">
                <a:solidFill>
                  <a:srgbClr val="17375E"/>
                </a:solidFill>
                <a:latin typeface="Calibri"/>
                <a:cs typeface="Calibri"/>
              </a:rPr>
              <a:t>o</a:t>
            </a:r>
            <a:r>
              <a:rPr sz="1400" spc="90" dirty="0">
                <a:solidFill>
                  <a:srgbClr val="17375E"/>
                </a:solidFill>
                <a:latin typeface="Calibri"/>
                <a:cs typeface="Calibri"/>
              </a:rPr>
              <a:t>u</a:t>
            </a:r>
            <a:r>
              <a:rPr sz="1400" dirty="0">
                <a:solidFill>
                  <a:srgbClr val="17375E"/>
                </a:solidFill>
                <a:latin typeface="Calibri"/>
                <a:cs typeface="Calibri"/>
              </a:rPr>
              <a:t>r</a:t>
            </a:r>
            <a:endParaRPr sz="1400" dirty="0">
              <a:latin typeface="Calibri"/>
              <a:cs typeface="Calibri"/>
            </a:endParaRPr>
          </a:p>
          <a:p>
            <a:pPr marL="12700">
              <a:lnSpc>
                <a:spcPct val="100000"/>
              </a:lnSpc>
            </a:pPr>
            <a:r>
              <a:rPr sz="1400" spc="95" dirty="0">
                <a:solidFill>
                  <a:srgbClr val="17375E"/>
                </a:solidFill>
                <a:latin typeface="Calibri"/>
                <a:cs typeface="Calibri"/>
              </a:rPr>
              <a:t>s</a:t>
            </a:r>
            <a:r>
              <a:rPr sz="1400" spc="90" dirty="0">
                <a:solidFill>
                  <a:srgbClr val="17375E"/>
                </a:solidFill>
                <a:latin typeface="Calibri"/>
                <a:cs typeface="Calibri"/>
              </a:rPr>
              <a:t>upe</a:t>
            </a:r>
            <a:r>
              <a:rPr sz="1400" spc="95" dirty="0">
                <a:solidFill>
                  <a:srgbClr val="17375E"/>
                </a:solidFill>
                <a:latin typeface="Calibri"/>
                <a:cs typeface="Calibri"/>
              </a:rPr>
              <a:t>ri</a:t>
            </a:r>
            <a:r>
              <a:rPr sz="1400" spc="75" dirty="0">
                <a:solidFill>
                  <a:srgbClr val="17375E"/>
                </a:solidFill>
                <a:latin typeface="Calibri"/>
                <a:cs typeface="Calibri"/>
              </a:rPr>
              <a:t>n</a:t>
            </a:r>
            <a:r>
              <a:rPr sz="1400" spc="80" dirty="0">
                <a:solidFill>
                  <a:srgbClr val="17375E"/>
                </a:solidFill>
                <a:latin typeface="Calibri"/>
                <a:cs typeface="Calibri"/>
              </a:rPr>
              <a:t>t</a:t>
            </a:r>
            <a:r>
              <a:rPr sz="1400" spc="105" dirty="0">
                <a:solidFill>
                  <a:srgbClr val="17375E"/>
                </a:solidFill>
                <a:latin typeface="Calibri"/>
                <a:cs typeface="Calibri"/>
              </a:rPr>
              <a:t>e</a:t>
            </a:r>
            <a:r>
              <a:rPr sz="1400" spc="90" dirty="0">
                <a:solidFill>
                  <a:srgbClr val="17375E"/>
                </a:solidFill>
                <a:latin typeface="Calibri"/>
                <a:cs typeface="Calibri"/>
              </a:rPr>
              <a:t>n</a:t>
            </a:r>
            <a:r>
              <a:rPr sz="1400" spc="100" dirty="0">
                <a:solidFill>
                  <a:srgbClr val="17375E"/>
                </a:solidFill>
                <a:latin typeface="Calibri"/>
                <a:cs typeface="Calibri"/>
              </a:rPr>
              <a:t>d</a:t>
            </a:r>
            <a:r>
              <a:rPr sz="1400" spc="105" dirty="0">
                <a:solidFill>
                  <a:srgbClr val="17375E"/>
                </a:solidFill>
                <a:latin typeface="Calibri"/>
                <a:cs typeface="Calibri"/>
              </a:rPr>
              <a:t>e</a:t>
            </a:r>
            <a:r>
              <a:rPr sz="1400" spc="90" dirty="0">
                <a:solidFill>
                  <a:srgbClr val="17375E"/>
                </a:solidFill>
                <a:latin typeface="Calibri"/>
                <a:cs typeface="Calibri"/>
              </a:rPr>
              <a:t>nt</a:t>
            </a:r>
            <a:r>
              <a:rPr sz="1400" dirty="0">
                <a:solidFill>
                  <a:srgbClr val="17375E"/>
                </a:solidFill>
                <a:latin typeface="Calibri"/>
                <a:cs typeface="Calibri"/>
              </a:rPr>
              <a:t>.</a:t>
            </a:r>
            <a:endParaRPr sz="1400" dirty="0">
              <a:latin typeface="Calibri"/>
              <a:cs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49351" rIns="0" bIns="0" rtlCol="0">
            <a:spAutoFit/>
          </a:bodyPr>
          <a:lstStyle/>
          <a:p>
            <a:pPr marL="3278504">
              <a:lnSpc>
                <a:spcPct val="100000"/>
              </a:lnSpc>
            </a:pPr>
            <a:r>
              <a:rPr sz="4400" spc="-5" dirty="0"/>
              <a:t>A</a:t>
            </a:r>
            <a:r>
              <a:rPr sz="4400" dirty="0"/>
              <a:t>b</a:t>
            </a:r>
            <a:r>
              <a:rPr sz="4400" spc="5" dirty="0"/>
              <a:t>o</a:t>
            </a:r>
            <a:r>
              <a:rPr sz="4400" dirty="0"/>
              <a:t>ut</a:t>
            </a:r>
            <a:r>
              <a:rPr sz="4400" spc="-15" dirty="0"/>
              <a:t> </a:t>
            </a:r>
            <a:r>
              <a:rPr sz="4400" dirty="0"/>
              <a:t>the</a:t>
            </a:r>
            <a:r>
              <a:rPr sz="4400" spc="-5" dirty="0"/>
              <a:t> </a:t>
            </a:r>
            <a:r>
              <a:rPr sz="4400" spc="-55" dirty="0"/>
              <a:t>F</a:t>
            </a:r>
            <a:r>
              <a:rPr sz="4400" dirty="0"/>
              <a:t>SP</a:t>
            </a:r>
            <a:r>
              <a:rPr sz="4400" spc="-5" dirty="0"/>
              <a:t> </a:t>
            </a:r>
            <a:r>
              <a:rPr sz="4400" spc="-45" dirty="0"/>
              <a:t>S</a:t>
            </a:r>
            <a:r>
              <a:rPr sz="4400" spc="-40" dirty="0"/>
              <a:t>y</a:t>
            </a:r>
            <a:r>
              <a:rPr sz="4400" spc="-45" dirty="0"/>
              <a:t>s</a:t>
            </a:r>
            <a:r>
              <a:rPr sz="4400" spc="-50" dirty="0"/>
              <a:t>t</a:t>
            </a:r>
            <a:r>
              <a:rPr sz="4400" spc="5" dirty="0"/>
              <a:t>em</a:t>
            </a:r>
            <a:endParaRPr sz="4400"/>
          </a:p>
        </p:txBody>
      </p:sp>
      <p:sp>
        <p:nvSpPr>
          <p:cNvPr id="3" name="object 3"/>
          <p:cNvSpPr txBox="1"/>
          <p:nvPr/>
        </p:nvSpPr>
        <p:spPr>
          <a:xfrm>
            <a:off x="535940" y="1667045"/>
            <a:ext cx="8041640" cy="969496"/>
          </a:xfrm>
          <a:prstGeom prst="rect">
            <a:avLst/>
          </a:prstGeom>
        </p:spPr>
        <p:txBody>
          <a:bodyPr vert="horz" wrap="square" lIns="0" tIns="0" rIns="0" bIns="0" rtlCol="0">
            <a:spAutoFit/>
          </a:bodyPr>
          <a:lstStyle/>
          <a:p>
            <a:pPr marL="355600" marR="5080" indent="-342900">
              <a:lnSpc>
                <a:spcPct val="100000"/>
              </a:lnSpc>
              <a:buClr>
                <a:srgbClr val="17375E"/>
              </a:buClr>
              <a:buFont typeface="Arial"/>
              <a:buChar char="•"/>
              <a:tabLst>
                <a:tab pos="356235" algn="l"/>
              </a:tabLst>
            </a:pPr>
            <a:r>
              <a:rPr sz="2100" dirty="0">
                <a:solidFill>
                  <a:srgbClr val="17375E"/>
                </a:solidFill>
                <a:latin typeface="Calibri"/>
                <a:cs typeface="Calibri"/>
              </a:rPr>
              <a:t>On</a:t>
            </a:r>
            <a:r>
              <a:rPr sz="2100" spc="-10" dirty="0">
                <a:solidFill>
                  <a:srgbClr val="17375E"/>
                </a:solidFill>
                <a:latin typeface="Calibri"/>
                <a:cs typeface="Calibri"/>
              </a:rPr>
              <a:t>ce</a:t>
            </a:r>
            <a:r>
              <a:rPr sz="2100" spc="-20" dirty="0">
                <a:solidFill>
                  <a:srgbClr val="17375E"/>
                </a:solidFill>
                <a:latin typeface="Calibri"/>
                <a:cs typeface="Calibri"/>
              </a:rPr>
              <a:t> </a:t>
            </a:r>
            <a:r>
              <a:rPr sz="2100" spc="-40" dirty="0">
                <a:solidFill>
                  <a:srgbClr val="17375E"/>
                </a:solidFill>
                <a:latin typeface="Calibri"/>
                <a:cs typeface="Calibri"/>
              </a:rPr>
              <a:t>y</a:t>
            </a:r>
            <a:r>
              <a:rPr sz="2100" spc="-5" dirty="0">
                <a:solidFill>
                  <a:srgbClr val="17375E"/>
                </a:solidFill>
                <a:latin typeface="Calibri"/>
                <a:cs typeface="Calibri"/>
              </a:rPr>
              <a:t>o</a:t>
            </a:r>
            <a:r>
              <a:rPr sz="2100" dirty="0">
                <a:solidFill>
                  <a:srgbClr val="17375E"/>
                </a:solidFill>
                <a:latin typeface="Calibri"/>
                <a:cs typeface="Calibri"/>
              </a:rPr>
              <a:t>u</a:t>
            </a:r>
            <a:r>
              <a:rPr sz="2100" spc="5" dirty="0">
                <a:solidFill>
                  <a:srgbClr val="17375E"/>
                </a:solidFill>
                <a:latin typeface="Calibri"/>
                <a:cs typeface="Calibri"/>
              </a:rPr>
              <a:t> </a:t>
            </a:r>
            <a:r>
              <a:rPr sz="2100" dirty="0">
                <a:solidFill>
                  <a:srgbClr val="17375E"/>
                </a:solidFill>
                <a:latin typeface="Calibri"/>
                <a:cs typeface="Calibri"/>
              </a:rPr>
              <a:t>a</a:t>
            </a:r>
            <a:r>
              <a:rPr sz="2100" spc="-35" dirty="0">
                <a:solidFill>
                  <a:srgbClr val="17375E"/>
                </a:solidFill>
                <a:latin typeface="Calibri"/>
                <a:cs typeface="Calibri"/>
              </a:rPr>
              <a:t>r</a:t>
            </a:r>
            <a:r>
              <a:rPr sz="2100" spc="-15" dirty="0">
                <a:solidFill>
                  <a:srgbClr val="17375E"/>
                </a:solidFill>
                <a:latin typeface="Calibri"/>
                <a:cs typeface="Calibri"/>
              </a:rPr>
              <a:t>e</a:t>
            </a:r>
            <a:r>
              <a:rPr sz="2100" spc="5" dirty="0">
                <a:solidFill>
                  <a:srgbClr val="17375E"/>
                </a:solidFill>
                <a:latin typeface="Calibri"/>
                <a:cs typeface="Calibri"/>
              </a:rPr>
              <a:t> </a:t>
            </a:r>
            <a:r>
              <a:rPr sz="2100" spc="-5" dirty="0">
                <a:solidFill>
                  <a:srgbClr val="17375E"/>
                </a:solidFill>
                <a:latin typeface="Calibri"/>
                <a:cs typeface="Calibri"/>
              </a:rPr>
              <a:t>lo</a:t>
            </a:r>
            <a:r>
              <a:rPr sz="2100" spc="0" dirty="0">
                <a:solidFill>
                  <a:srgbClr val="17375E"/>
                </a:solidFill>
                <a:latin typeface="Calibri"/>
                <a:cs typeface="Calibri"/>
              </a:rPr>
              <a:t>g</a:t>
            </a:r>
            <a:r>
              <a:rPr sz="2100" spc="-30" dirty="0">
                <a:solidFill>
                  <a:srgbClr val="17375E"/>
                </a:solidFill>
                <a:latin typeface="Calibri"/>
                <a:cs typeface="Calibri"/>
              </a:rPr>
              <a:t>g</a:t>
            </a:r>
            <a:r>
              <a:rPr sz="2100" spc="-20" dirty="0">
                <a:solidFill>
                  <a:srgbClr val="17375E"/>
                </a:solidFill>
                <a:latin typeface="Calibri"/>
                <a:cs typeface="Calibri"/>
              </a:rPr>
              <a:t>e</a:t>
            </a:r>
            <a:r>
              <a:rPr sz="2100" dirty="0">
                <a:solidFill>
                  <a:srgbClr val="17375E"/>
                </a:solidFill>
                <a:latin typeface="Calibri"/>
                <a:cs typeface="Calibri"/>
              </a:rPr>
              <a:t>d</a:t>
            </a:r>
            <a:r>
              <a:rPr sz="2100" spc="15" dirty="0">
                <a:solidFill>
                  <a:srgbClr val="17375E"/>
                </a:solidFill>
                <a:latin typeface="Calibri"/>
                <a:cs typeface="Calibri"/>
              </a:rPr>
              <a:t> </a:t>
            </a:r>
            <a:r>
              <a:rPr sz="2100" spc="-5" dirty="0">
                <a:solidFill>
                  <a:srgbClr val="17375E"/>
                </a:solidFill>
                <a:latin typeface="Calibri"/>
                <a:cs typeface="Calibri"/>
              </a:rPr>
              <a:t>o</a:t>
            </a:r>
            <a:r>
              <a:rPr sz="2100" dirty="0">
                <a:solidFill>
                  <a:srgbClr val="17375E"/>
                </a:solidFill>
                <a:latin typeface="Calibri"/>
                <a:cs typeface="Calibri"/>
              </a:rPr>
              <a:t>n</a:t>
            </a:r>
            <a:r>
              <a:rPr sz="2100" spc="5" dirty="0">
                <a:solidFill>
                  <a:srgbClr val="17375E"/>
                </a:solidFill>
                <a:latin typeface="Calibri"/>
                <a:cs typeface="Calibri"/>
              </a:rPr>
              <a:t> </a:t>
            </a:r>
            <a:r>
              <a:rPr sz="2100" spc="-30" dirty="0">
                <a:solidFill>
                  <a:srgbClr val="17375E"/>
                </a:solidFill>
                <a:latin typeface="Calibri"/>
                <a:cs typeface="Calibri"/>
              </a:rPr>
              <a:t>t</a:t>
            </a:r>
            <a:r>
              <a:rPr sz="2100" dirty="0">
                <a:solidFill>
                  <a:srgbClr val="17375E"/>
                </a:solidFill>
                <a:latin typeface="Calibri"/>
                <a:cs typeface="Calibri"/>
              </a:rPr>
              <a:t>o </a:t>
            </a:r>
            <a:r>
              <a:rPr sz="2100" spc="-10" dirty="0">
                <a:solidFill>
                  <a:srgbClr val="17375E"/>
                </a:solidFill>
                <a:latin typeface="Calibri"/>
                <a:cs typeface="Calibri"/>
              </a:rPr>
              <a:t>t</a:t>
            </a:r>
            <a:r>
              <a:rPr sz="2100" dirty="0">
                <a:solidFill>
                  <a:srgbClr val="17375E"/>
                </a:solidFill>
                <a:latin typeface="Calibri"/>
                <a:cs typeface="Calibri"/>
              </a:rPr>
              <a:t>h</a:t>
            </a:r>
            <a:r>
              <a:rPr sz="2100" spc="-15" dirty="0">
                <a:solidFill>
                  <a:srgbClr val="17375E"/>
                </a:solidFill>
                <a:latin typeface="Calibri"/>
                <a:cs typeface="Calibri"/>
              </a:rPr>
              <a:t>e</a:t>
            </a:r>
            <a:r>
              <a:rPr sz="2100" spc="-10" dirty="0">
                <a:solidFill>
                  <a:srgbClr val="17375E"/>
                </a:solidFill>
                <a:latin typeface="Calibri"/>
                <a:cs typeface="Calibri"/>
              </a:rPr>
              <a:t> </a:t>
            </a:r>
            <a:r>
              <a:rPr sz="2100" spc="-30" dirty="0">
                <a:solidFill>
                  <a:srgbClr val="17375E"/>
                </a:solidFill>
                <a:latin typeface="Calibri"/>
                <a:cs typeface="Calibri"/>
              </a:rPr>
              <a:t>F</a:t>
            </a:r>
            <a:r>
              <a:rPr sz="2100" spc="-10" dirty="0">
                <a:solidFill>
                  <a:srgbClr val="17375E"/>
                </a:solidFill>
                <a:latin typeface="Calibri"/>
                <a:cs typeface="Calibri"/>
              </a:rPr>
              <a:t>S</a:t>
            </a:r>
            <a:r>
              <a:rPr sz="2100" spc="-15" dirty="0">
                <a:solidFill>
                  <a:srgbClr val="17375E"/>
                </a:solidFill>
                <a:latin typeface="Calibri"/>
                <a:cs typeface="Calibri"/>
              </a:rPr>
              <a:t>P</a:t>
            </a:r>
            <a:r>
              <a:rPr sz="2100" dirty="0">
                <a:solidFill>
                  <a:srgbClr val="17375E"/>
                </a:solidFill>
                <a:latin typeface="Calibri"/>
                <a:cs typeface="Calibri"/>
              </a:rPr>
              <a:t> </a:t>
            </a:r>
            <a:r>
              <a:rPr sz="2100" spc="-30" dirty="0">
                <a:solidFill>
                  <a:srgbClr val="17375E"/>
                </a:solidFill>
                <a:latin typeface="Calibri"/>
                <a:cs typeface="Calibri"/>
              </a:rPr>
              <a:t>S</a:t>
            </a:r>
            <a:r>
              <a:rPr sz="2100" spc="-40" dirty="0">
                <a:solidFill>
                  <a:srgbClr val="17375E"/>
                </a:solidFill>
                <a:latin typeface="Calibri"/>
                <a:cs typeface="Calibri"/>
              </a:rPr>
              <a:t>y</a:t>
            </a:r>
            <a:r>
              <a:rPr sz="2100" spc="-30" dirty="0">
                <a:solidFill>
                  <a:srgbClr val="17375E"/>
                </a:solidFill>
                <a:latin typeface="Calibri"/>
                <a:cs typeface="Calibri"/>
              </a:rPr>
              <a:t>st</a:t>
            </a:r>
            <a:r>
              <a:rPr sz="2100" spc="-20" dirty="0">
                <a:solidFill>
                  <a:srgbClr val="17375E"/>
                </a:solidFill>
                <a:latin typeface="Calibri"/>
                <a:cs typeface="Calibri"/>
              </a:rPr>
              <a:t>em</a:t>
            </a:r>
            <a:r>
              <a:rPr sz="2100" spc="15" dirty="0">
                <a:solidFill>
                  <a:srgbClr val="17375E"/>
                </a:solidFill>
                <a:latin typeface="Calibri"/>
                <a:cs typeface="Calibri"/>
              </a:rPr>
              <a:t> </a:t>
            </a:r>
            <a:r>
              <a:rPr lang="en-US" sz="2100" spc="15" dirty="0">
                <a:solidFill>
                  <a:srgbClr val="17375E"/>
                </a:solidFill>
                <a:latin typeface="Calibri"/>
                <a:cs typeface="Calibri"/>
              </a:rPr>
              <a:t>in TEAL </a:t>
            </a:r>
            <a:r>
              <a:rPr sz="2100" spc="-5" dirty="0">
                <a:solidFill>
                  <a:srgbClr val="17375E"/>
                </a:solidFill>
                <a:latin typeface="Calibri"/>
                <a:cs typeface="Calibri"/>
              </a:rPr>
              <a:t>(</a:t>
            </a:r>
            <a:r>
              <a:rPr sz="2100" spc="-15" dirty="0">
                <a:solidFill>
                  <a:srgbClr val="17375E"/>
                </a:solidFill>
                <a:latin typeface="Calibri"/>
                <a:cs typeface="Calibri"/>
              </a:rPr>
              <a:t>a</a:t>
            </a:r>
            <a:r>
              <a:rPr sz="2100" spc="-5" dirty="0">
                <a:solidFill>
                  <a:srgbClr val="17375E"/>
                </a:solidFill>
                <a:latin typeface="Calibri"/>
                <a:cs typeface="Calibri"/>
              </a:rPr>
              <a:t>f</a:t>
            </a:r>
            <a:r>
              <a:rPr sz="2100" spc="-30" dirty="0">
                <a:solidFill>
                  <a:srgbClr val="17375E"/>
                </a:solidFill>
                <a:latin typeface="Calibri"/>
                <a:cs typeface="Calibri"/>
              </a:rPr>
              <a:t>t</a:t>
            </a:r>
            <a:r>
              <a:rPr sz="2100" spc="-20" dirty="0">
                <a:solidFill>
                  <a:srgbClr val="17375E"/>
                </a:solidFill>
                <a:latin typeface="Calibri"/>
                <a:cs typeface="Calibri"/>
              </a:rPr>
              <a:t>e</a:t>
            </a:r>
            <a:r>
              <a:rPr sz="2100" spc="-10" dirty="0">
                <a:solidFill>
                  <a:srgbClr val="17375E"/>
                </a:solidFill>
                <a:latin typeface="Calibri"/>
                <a:cs typeface="Calibri"/>
              </a:rPr>
              <a:t>r s</a:t>
            </a:r>
            <a:r>
              <a:rPr sz="2100" dirty="0">
                <a:solidFill>
                  <a:srgbClr val="17375E"/>
                </a:solidFill>
                <a:latin typeface="Calibri"/>
                <a:cs typeface="Calibri"/>
              </a:rPr>
              <a:t>u</a:t>
            </a:r>
            <a:r>
              <a:rPr sz="2100" spc="-10" dirty="0">
                <a:solidFill>
                  <a:srgbClr val="17375E"/>
                </a:solidFill>
                <a:latin typeface="Calibri"/>
                <a:cs typeface="Calibri"/>
              </a:rPr>
              <a:t>cc</a:t>
            </a:r>
            <a:r>
              <a:rPr sz="2100" spc="-20" dirty="0">
                <a:solidFill>
                  <a:srgbClr val="17375E"/>
                </a:solidFill>
                <a:latin typeface="Calibri"/>
                <a:cs typeface="Calibri"/>
              </a:rPr>
              <a:t>e</a:t>
            </a:r>
            <a:r>
              <a:rPr sz="2100" spc="-5" dirty="0">
                <a:solidFill>
                  <a:srgbClr val="17375E"/>
                </a:solidFill>
                <a:latin typeface="Calibri"/>
                <a:cs typeface="Calibri"/>
              </a:rPr>
              <a:t>s</a:t>
            </a:r>
            <a:r>
              <a:rPr sz="2100" spc="-30" dirty="0">
                <a:solidFill>
                  <a:srgbClr val="17375E"/>
                </a:solidFill>
                <a:latin typeface="Calibri"/>
                <a:cs typeface="Calibri"/>
              </a:rPr>
              <a:t>s</a:t>
            </a:r>
            <a:r>
              <a:rPr sz="2100" spc="-5" dirty="0">
                <a:solidFill>
                  <a:srgbClr val="17375E"/>
                </a:solidFill>
                <a:latin typeface="Calibri"/>
                <a:cs typeface="Calibri"/>
              </a:rPr>
              <a:t>f</a:t>
            </a:r>
            <a:r>
              <a:rPr sz="2100" dirty="0">
                <a:solidFill>
                  <a:srgbClr val="17375E"/>
                </a:solidFill>
                <a:latin typeface="Calibri"/>
                <a:cs typeface="Calibri"/>
              </a:rPr>
              <a:t>u</a:t>
            </a:r>
            <a:r>
              <a:rPr sz="2100" spc="-5" dirty="0">
                <a:solidFill>
                  <a:srgbClr val="17375E"/>
                </a:solidFill>
                <a:latin typeface="Calibri"/>
                <a:cs typeface="Calibri"/>
              </a:rPr>
              <a:t>ll</a:t>
            </a:r>
            <a:r>
              <a:rPr sz="2100" spc="-10" dirty="0">
                <a:solidFill>
                  <a:srgbClr val="17375E"/>
                </a:solidFill>
                <a:latin typeface="Calibri"/>
                <a:cs typeface="Calibri"/>
              </a:rPr>
              <a:t>y</a:t>
            </a:r>
            <a:r>
              <a:rPr sz="2100" spc="45" dirty="0">
                <a:solidFill>
                  <a:srgbClr val="17375E"/>
                </a:solidFill>
                <a:latin typeface="Calibri"/>
                <a:cs typeface="Calibri"/>
              </a:rPr>
              <a:t> </a:t>
            </a:r>
            <a:r>
              <a:rPr sz="2100" dirty="0">
                <a:solidFill>
                  <a:srgbClr val="17375E"/>
                </a:solidFill>
                <a:latin typeface="Calibri"/>
                <a:cs typeface="Calibri"/>
              </a:rPr>
              <a:t>app</a:t>
            </a:r>
            <a:r>
              <a:rPr sz="2100" spc="-5" dirty="0">
                <a:solidFill>
                  <a:srgbClr val="17375E"/>
                </a:solidFill>
                <a:latin typeface="Calibri"/>
                <a:cs typeface="Calibri"/>
              </a:rPr>
              <a:t>lyi</a:t>
            </a:r>
            <a:r>
              <a:rPr sz="2100" dirty="0">
                <a:solidFill>
                  <a:srgbClr val="17375E"/>
                </a:solidFill>
                <a:latin typeface="Calibri"/>
                <a:cs typeface="Calibri"/>
              </a:rPr>
              <a:t>n</a:t>
            </a:r>
            <a:r>
              <a:rPr sz="2100" spc="-10" dirty="0">
                <a:solidFill>
                  <a:srgbClr val="17375E"/>
                </a:solidFill>
                <a:latin typeface="Calibri"/>
                <a:cs typeface="Calibri"/>
              </a:rPr>
              <a:t>g</a:t>
            </a:r>
            <a:r>
              <a:rPr sz="2100" spc="-5" dirty="0">
                <a:solidFill>
                  <a:srgbClr val="17375E"/>
                </a:solidFill>
                <a:latin typeface="Calibri"/>
                <a:cs typeface="Calibri"/>
              </a:rPr>
              <a:t> </a:t>
            </a:r>
            <a:r>
              <a:rPr sz="2100" spc="-55" dirty="0">
                <a:solidFill>
                  <a:srgbClr val="17375E"/>
                </a:solidFill>
                <a:latin typeface="Calibri"/>
                <a:cs typeface="Calibri"/>
              </a:rPr>
              <a:t>f</a:t>
            </a:r>
            <a:r>
              <a:rPr sz="2100" spc="-5" dirty="0">
                <a:solidFill>
                  <a:srgbClr val="17375E"/>
                </a:solidFill>
                <a:latin typeface="Calibri"/>
                <a:cs typeface="Calibri"/>
              </a:rPr>
              <a:t>o</a:t>
            </a:r>
            <a:r>
              <a:rPr sz="2100" spc="-10" dirty="0">
                <a:solidFill>
                  <a:srgbClr val="17375E"/>
                </a:solidFill>
                <a:latin typeface="Calibri"/>
                <a:cs typeface="Calibri"/>
              </a:rPr>
              <a:t>r</a:t>
            </a:r>
            <a:r>
              <a:rPr sz="2100" spc="5" dirty="0">
                <a:solidFill>
                  <a:srgbClr val="17375E"/>
                </a:solidFill>
                <a:latin typeface="Calibri"/>
                <a:cs typeface="Calibri"/>
              </a:rPr>
              <a:t> </a:t>
            </a:r>
            <a:r>
              <a:rPr sz="2100" spc="-10" dirty="0">
                <a:solidFill>
                  <a:srgbClr val="17375E"/>
                </a:solidFill>
                <a:latin typeface="Calibri"/>
                <a:cs typeface="Calibri"/>
              </a:rPr>
              <a:t>t</a:t>
            </a:r>
            <a:r>
              <a:rPr sz="2100" dirty="0">
                <a:solidFill>
                  <a:srgbClr val="17375E"/>
                </a:solidFill>
                <a:latin typeface="Calibri"/>
                <a:cs typeface="Calibri"/>
              </a:rPr>
              <a:t>h</a:t>
            </a:r>
            <a:r>
              <a:rPr sz="2100" spc="-15" dirty="0">
                <a:solidFill>
                  <a:srgbClr val="17375E"/>
                </a:solidFill>
                <a:latin typeface="Calibri"/>
                <a:cs typeface="Calibri"/>
              </a:rPr>
              <a:t>e</a:t>
            </a:r>
            <a:r>
              <a:rPr sz="2100" spc="-10" dirty="0">
                <a:solidFill>
                  <a:srgbClr val="17375E"/>
                </a:solidFill>
                <a:latin typeface="Calibri"/>
                <a:cs typeface="Calibri"/>
              </a:rPr>
              <a:t> </a:t>
            </a:r>
            <a:r>
              <a:rPr sz="2100" dirty="0">
                <a:solidFill>
                  <a:srgbClr val="17375E"/>
                </a:solidFill>
                <a:latin typeface="Calibri"/>
                <a:cs typeface="Calibri"/>
              </a:rPr>
              <a:t>app</a:t>
            </a:r>
            <a:r>
              <a:rPr sz="2100" spc="-5" dirty="0">
                <a:solidFill>
                  <a:srgbClr val="17375E"/>
                </a:solidFill>
                <a:latin typeface="Calibri"/>
                <a:cs typeface="Calibri"/>
              </a:rPr>
              <a:t>li</a:t>
            </a:r>
            <a:r>
              <a:rPr sz="2100" spc="-15" dirty="0">
                <a:solidFill>
                  <a:srgbClr val="17375E"/>
                </a:solidFill>
                <a:latin typeface="Calibri"/>
                <a:cs typeface="Calibri"/>
              </a:rPr>
              <a:t>c</a:t>
            </a:r>
            <a:r>
              <a:rPr sz="2100" spc="-25" dirty="0">
                <a:solidFill>
                  <a:srgbClr val="17375E"/>
                </a:solidFill>
                <a:latin typeface="Calibri"/>
                <a:cs typeface="Calibri"/>
              </a:rPr>
              <a:t>a</a:t>
            </a:r>
            <a:r>
              <a:rPr sz="2100" spc="-10" dirty="0">
                <a:solidFill>
                  <a:srgbClr val="17375E"/>
                </a:solidFill>
                <a:latin typeface="Calibri"/>
                <a:cs typeface="Calibri"/>
              </a:rPr>
              <a:t>t</a:t>
            </a:r>
            <a:r>
              <a:rPr sz="2100" spc="-5" dirty="0">
                <a:solidFill>
                  <a:srgbClr val="17375E"/>
                </a:solidFill>
                <a:latin typeface="Calibri"/>
                <a:cs typeface="Calibri"/>
              </a:rPr>
              <a:t>io</a:t>
            </a:r>
            <a:r>
              <a:rPr sz="2100" dirty="0">
                <a:solidFill>
                  <a:srgbClr val="17375E"/>
                </a:solidFill>
                <a:latin typeface="Calibri"/>
                <a:cs typeface="Calibri"/>
              </a:rPr>
              <a:t>n</a:t>
            </a:r>
            <a:r>
              <a:rPr sz="2100" spc="-15" dirty="0">
                <a:solidFill>
                  <a:srgbClr val="17375E"/>
                </a:solidFill>
                <a:latin typeface="Calibri"/>
                <a:cs typeface="Calibri"/>
              </a:rPr>
              <a:t>)</a:t>
            </a:r>
            <a:r>
              <a:rPr sz="2100" spc="-10" dirty="0">
                <a:solidFill>
                  <a:srgbClr val="17375E"/>
                </a:solidFill>
                <a:latin typeface="Calibri"/>
                <a:cs typeface="Calibri"/>
              </a:rPr>
              <a:t>,</a:t>
            </a:r>
            <a:r>
              <a:rPr sz="2100" spc="-5" dirty="0">
                <a:solidFill>
                  <a:srgbClr val="17375E"/>
                </a:solidFill>
                <a:latin typeface="Calibri"/>
                <a:cs typeface="Calibri"/>
              </a:rPr>
              <a:t> s</a:t>
            </a:r>
            <a:r>
              <a:rPr sz="2100" dirty="0">
                <a:solidFill>
                  <a:srgbClr val="17375E"/>
                </a:solidFill>
                <a:latin typeface="Calibri"/>
                <a:cs typeface="Calibri"/>
              </a:rPr>
              <a:t>p</a:t>
            </a:r>
            <a:r>
              <a:rPr sz="2100" spc="-20" dirty="0">
                <a:solidFill>
                  <a:srgbClr val="17375E"/>
                </a:solidFill>
                <a:latin typeface="Calibri"/>
                <a:cs typeface="Calibri"/>
              </a:rPr>
              <a:t>e</a:t>
            </a:r>
            <a:r>
              <a:rPr sz="2100" dirty="0">
                <a:solidFill>
                  <a:srgbClr val="17375E"/>
                </a:solidFill>
                <a:latin typeface="Calibri"/>
                <a:cs typeface="Calibri"/>
              </a:rPr>
              <a:t>ci</a:t>
            </a:r>
            <a:r>
              <a:rPr sz="2100" spc="-10" dirty="0">
                <a:solidFill>
                  <a:srgbClr val="17375E"/>
                </a:solidFill>
                <a:latin typeface="Calibri"/>
                <a:cs typeface="Calibri"/>
              </a:rPr>
              <a:t>f</a:t>
            </a:r>
            <a:r>
              <a:rPr sz="2100" spc="-5" dirty="0">
                <a:solidFill>
                  <a:srgbClr val="17375E"/>
                </a:solidFill>
                <a:latin typeface="Calibri"/>
                <a:cs typeface="Calibri"/>
              </a:rPr>
              <a:t>i</a:t>
            </a:r>
            <a:r>
              <a:rPr sz="2100" dirty="0">
                <a:solidFill>
                  <a:srgbClr val="17375E"/>
                </a:solidFill>
                <a:latin typeface="Calibri"/>
                <a:cs typeface="Calibri"/>
              </a:rPr>
              <a:t>c</a:t>
            </a:r>
            <a:r>
              <a:rPr sz="2100" spc="30" dirty="0">
                <a:solidFill>
                  <a:srgbClr val="17375E"/>
                </a:solidFill>
                <a:latin typeface="Calibri"/>
                <a:cs typeface="Calibri"/>
              </a:rPr>
              <a:t> </a:t>
            </a:r>
            <a:r>
              <a:rPr sz="2100" spc="-50" dirty="0">
                <a:solidFill>
                  <a:srgbClr val="17375E"/>
                </a:solidFill>
                <a:latin typeface="Calibri"/>
                <a:cs typeface="Calibri"/>
              </a:rPr>
              <a:t>r</a:t>
            </a:r>
            <a:r>
              <a:rPr sz="2100" spc="-5" dirty="0">
                <a:solidFill>
                  <a:srgbClr val="17375E"/>
                </a:solidFill>
                <a:latin typeface="Calibri"/>
                <a:cs typeface="Calibri"/>
              </a:rPr>
              <a:t>ole(</a:t>
            </a:r>
            <a:r>
              <a:rPr sz="2100" spc="-10" dirty="0">
                <a:solidFill>
                  <a:srgbClr val="17375E"/>
                </a:solidFill>
                <a:latin typeface="Calibri"/>
                <a:cs typeface="Calibri"/>
              </a:rPr>
              <a:t>s</a:t>
            </a:r>
            <a:r>
              <a:rPr sz="2100" dirty="0">
                <a:solidFill>
                  <a:srgbClr val="17375E"/>
                </a:solidFill>
                <a:latin typeface="Calibri"/>
                <a:cs typeface="Calibri"/>
              </a:rPr>
              <a:t>)</a:t>
            </a:r>
            <a:r>
              <a:rPr sz="2100" spc="40" dirty="0">
                <a:solidFill>
                  <a:srgbClr val="17375E"/>
                </a:solidFill>
                <a:latin typeface="Calibri"/>
                <a:cs typeface="Calibri"/>
              </a:rPr>
              <a:t> </a:t>
            </a:r>
            <a:r>
              <a:rPr lang="en-US" sz="2100" spc="40" dirty="0">
                <a:solidFill>
                  <a:srgbClr val="17375E"/>
                </a:solidFill>
                <a:latin typeface="Calibri"/>
                <a:cs typeface="Calibri"/>
              </a:rPr>
              <a:t>are assigned to you </a:t>
            </a:r>
            <a:r>
              <a:rPr sz="2100" spc="15" dirty="0">
                <a:solidFill>
                  <a:srgbClr val="17375E"/>
                </a:solidFill>
                <a:latin typeface="Calibri"/>
                <a:cs typeface="Calibri"/>
              </a:rPr>
              <a:t> </a:t>
            </a:r>
            <a:r>
              <a:rPr lang="en-US" sz="2100" dirty="0">
                <a:solidFill>
                  <a:srgbClr val="17375E"/>
                </a:solidFill>
                <a:latin typeface="Calibri"/>
                <a:cs typeface="Calibri"/>
              </a:rPr>
              <a:t> based on your requested application and roles requested.</a:t>
            </a:r>
            <a:endParaRPr sz="2100" dirty="0">
              <a:latin typeface="Calibri"/>
              <a:cs typeface="Calibri"/>
            </a:endParaRPr>
          </a:p>
        </p:txBody>
      </p:sp>
      <p:sp>
        <p:nvSpPr>
          <p:cNvPr id="6" name="object 6"/>
          <p:cNvSpPr/>
          <p:nvPr/>
        </p:nvSpPr>
        <p:spPr>
          <a:xfrm>
            <a:off x="152400" y="152400"/>
            <a:ext cx="1143000" cy="1184455"/>
          </a:xfrm>
          <a:prstGeom prst="rect">
            <a:avLst/>
          </a:prstGeom>
          <a:blipFill>
            <a:blip r:embed="rId3" cstate="print"/>
            <a:stretch>
              <a:fillRect/>
            </a:stretch>
          </a:blipFill>
        </p:spPr>
        <p:txBody>
          <a:bodyPr wrap="square" lIns="0" tIns="0" rIns="0" bIns="0" rtlCol="0"/>
          <a:lstStyle/>
          <a:p>
            <a:endParaRPr/>
          </a:p>
        </p:txBody>
      </p:sp>
      <p:sp>
        <p:nvSpPr>
          <p:cNvPr id="7" name="object 7"/>
          <p:cNvSpPr/>
          <p:nvPr/>
        </p:nvSpPr>
        <p:spPr>
          <a:xfrm>
            <a:off x="1447800" y="1295400"/>
            <a:ext cx="7315200" cy="0"/>
          </a:xfrm>
          <a:custGeom>
            <a:avLst/>
            <a:gdLst/>
            <a:ahLst/>
            <a:cxnLst/>
            <a:rect l="l" t="t" r="r" b="b"/>
            <a:pathLst>
              <a:path w="7315200">
                <a:moveTo>
                  <a:pt x="0" y="0"/>
                </a:moveTo>
                <a:lnTo>
                  <a:pt x="7315200" y="0"/>
                </a:lnTo>
              </a:path>
            </a:pathLst>
          </a:custGeom>
          <a:ln w="31750">
            <a:solidFill>
              <a:srgbClr val="4A7EBB"/>
            </a:solidFill>
          </a:ln>
        </p:spPr>
        <p:txBody>
          <a:bodyPr wrap="square" lIns="0" tIns="0" rIns="0" bIns="0" rtlCol="0"/>
          <a:lstStyle/>
          <a:p>
            <a:endParaRPr/>
          </a:p>
        </p:txBody>
      </p:sp>
      <p:sp>
        <p:nvSpPr>
          <p:cNvPr id="8" name="object 8"/>
          <p:cNvSpPr txBox="1">
            <a:spLocks noGrp="1"/>
          </p:cNvSpPr>
          <p:nvPr>
            <p:ph type="ftr" sz="quarter" idx="5"/>
          </p:nvPr>
        </p:nvSpPr>
        <p:spPr>
          <a:xfrm>
            <a:off x="3244754" y="6372288"/>
            <a:ext cx="2653665" cy="369332"/>
          </a:xfrm>
          <a:prstGeom prst="rect">
            <a:avLst/>
          </a:prstGeom>
        </p:spPr>
        <p:txBody>
          <a:bodyPr vert="horz" wrap="square" lIns="0" tIns="0" rIns="0" bIns="0" rtlCol="0">
            <a:spAutoFit/>
          </a:bodyPr>
          <a:lstStyle/>
          <a:p>
            <a:pPr algn="ctr">
              <a:lnSpc>
                <a:spcPct val="100000"/>
              </a:lnSpc>
            </a:pPr>
            <a:r>
              <a:rPr spc="-5" dirty="0"/>
              <a:t>C</a:t>
            </a:r>
            <a:r>
              <a:rPr dirty="0"/>
              <a:t>o</a:t>
            </a:r>
            <a:r>
              <a:rPr spc="5" dirty="0"/>
              <a:t>p</a:t>
            </a:r>
            <a:r>
              <a:rPr spc="-15" dirty="0"/>
              <a:t>y</a:t>
            </a:r>
            <a:r>
              <a:rPr spc="-5" dirty="0"/>
              <a:t>r</a:t>
            </a:r>
            <a:r>
              <a:rPr dirty="0"/>
              <a:t>i</a:t>
            </a:r>
            <a:r>
              <a:rPr spc="-15" dirty="0"/>
              <a:t>g</a:t>
            </a:r>
            <a:r>
              <a:rPr spc="-10" dirty="0"/>
              <a:t>h</a:t>
            </a:r>
            <a:r>
              <a:rPr spc="-5" dirty="0"/>
              <a:t>t</a:t>
            </a:r>
            <a:r>
              <a:rPr spc="-50" dirty="0"/>
              <a:t> </a:t>
            </a:r>
            <a:r>
              <a:rPr dirty="0"/>
              <a:t>©</a:t>
            </a:r>
            <a:r>
              <a:rPr spc="-5" dirty="0"/>
              <a:t> </a:t>
            </a:r>
            <a:r>
              <a:rPr lang="en-US" spc="-10" dirty="0"/>
              <a:t>2018</a:t>
            </a:r>
            <a:r>
              <a:rPr spc="20" dirty="0"/>
              <a:t> </a:t>
            </a:r>
            <a:r>
              <a:rPr spc="-105" dirty="0"/>
              <a:t>T</a:t>
            </a:r>
            <a:r>
              <a:rPr spc="-20" dirty="0"/>
              <a:t>e</a:t>
            </a:r>
            <a:r>
              <a:rPr spc="-30" dirty="0"/>
              <a:t>x</a:t>
            </a:r>
            <a:r>
              <a:rPr dirty="0"/>
              <a:t>as </a:t>
            </a:r>
            <a:r>
              <a:rPr spc="-10" dirty="0"/>
              <a:t>E</a:t>
            </a:r>
            <a:r>
              <a:rPr spc="5" dirty="0"/>
              <a:t>du</a:t>
            </a:r>
            <a:r>
              <a:rPr spc="-25" dirty="0"/>
              <a:t>c</a:t>
            </a:r>
            <a:r>
              <a:rPr spc="-15" dirty="0"/>
              <a:t>a</a:t>
            </a:r>
            <a:r>
              <a:rPr dirty="0"/>
              <a:t>tion</a:t>
            </a:r>
            <a:r>
              <a:rPr spc="-30" dirty="0"/>
              <a:t> </a:t>
            </a:r>
            <a:r>
              <a:rPr spc="-10" dirty="0"/>
              <a:t>A</a:t>
            </a:r>
            <a:r>
              <a:rPr spc="-25" dirty="0"/>
              <a:t>g</a:t>
            </a:r>
            <a:r>
              <a:rPr spc="-10" dirty="0"/>
              <a:t>e</a:t>
            </a:r>
            <a:r>
              <a:rPr spc="5" dirty="0"/>
              <a:t>n</a:t>
            </a:r>
            <a:r>
              <a:rPr spc="-10" dirty="0"/>
              <a:t>c</a:t>
            </a:r>
            <a:r>
              <a:rPr spc="-100" dirty="0"/>
              <a:t>y</a:t>
            </a:r>
            <a:r>
              <a:rPr dirty="0"/>
              <a:t>.</a:t>
            </a:r>
          </a:p>
          <a:p>
            <a:pPr algn="ctr">
              <a:lnSpc>
                <a:spcPct val="100000"/>
              </a:lnSpc>
            </a:pPr>
            <a:r>
              <a:rPr dirty="0"/>
              <a:t>All</a:t>
            </a:r>
            <a:r>
              <a:rPr spc="-10" dirty="0"/>
              <a:t> </a:t>
            </a:r>
            <a:r>
              <a:rPr spc="-5" dirty="0"/>
              <a:t>ri</a:t>
            </a:r>
            <a:r>
              <a:rPr spc="-15" dirty="0"/>
              <a:t>g</a:t>
            </a:r>
            <a:r>
              <a:rPr spc="-10" dirty="0"/>
              <a:t>h</a:t>
            </a:r>
            <a:r>
              <a:rPr dirty="0"/>
              <a:t>ts</a:t>
            </a:r>
            <a:r>
              <a:rPr spc="-25" dirty="0"/>
              <a:t> </a:t>
            </a:r>
            <a:r>
              <a:rPr spc="-20" dirty="0"/>
              <a:t>r</a:t>
            </a:r>
            <a:r>
              <a:rPr spc="-10" dirty="0"/>
              <a:t>e</a:t>
            </a:r>
            <a:r>
              <a:rPr spc="-5" dirty="0"/>
              <a:t>s</a:t>
            </a:r>
            <a:r>
              <a:rPr spc="-10" dirty="0"/>
              <a:t>e</a:t>
            </a:r>
            <a:r>
              <a:rPr spc="0" dirty="0"/>
              <a:t>r</a:t>
            </a:r>
            <a:r>
              <a:rPr spc="-25" dirty="0"/>
              <a:t>v</a:t>
            </a:r>
            <a:r>
              <a:rPr spc="-10" dirty="0"/>
              <a:t>e</a:t>
            </a:r>
            <a:r>
              <a:rPr spc="5" dirty="0"/>
              <a:t>d</a:t>
            </a:r>
            <a:r>
              <a:rPr dirty="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0" rIns="0" bIns="0" rtlCol="0">
            <a:spAutoFit/>
          </a:bodyPr>
          <a:lstStyle/>
          <a:p>
            <a:pPr marL="4520565">
              <a:lnSpc>
                <a:spcPct val="100000"/>
              </a:lnSpc>
            </a:pPr>
            <a:r>
              <a:rPr sz="3200" spc="-10" dirty="0"/>
              <a:t>A</a:t>
            </a:r>
            <a:r>
              <a:rPr sz="3200" spc="-5" dirty="0"/>
              <a:t>b</a:t>
            </a:r>
            <a:r>
              <a:rPr sz="3200" dirty="0"/>
              <a:t>o</a:t>
            </a:r>
            <a:r>
              <a:rPr sz="3200" spc="-5" dirty="0"/>
              <a:t>u</a:t>
            </a:r>
            <a:r>
              <a:rPr sz="3200" dirty="0"/>
              <a:t>t </a:t>
            </a:r>
            <a:r>
              <a:rPr sz="3200" spc="-10" dirty="0"/>
              <a:t>t</a:t>
            </a:r>
            <a:r>
              <a:rPr sz="3200" spc="-5" dirty="0"/>
              <a:t>h</a:t>
            </a:r>
            <a:r>
              <a:rPr sz="3200" dirty="0"/>
              <a:t>e</a:t>
            </a:r>
            <a:r>
              <a:rPr sz="3200" spc="5" dirty="0"/>
              <a:t> </a:t>
            </a:r>
            <a:r>
              <a:rPr sz="3200" spc="-45" dirty="0"/>
              <a:t>F</a:t>
            </a:r>
            <a:r>
              <a:rPr sz="3200" dirty="0"/>
              <a:t>SP</a:t>
            </a:r>
            <a:r>
              <a:rPr sz="3200" spc="-5" dirty="0"/>
              <a:t> </a:t>
            </a:r>
            <a:r>
              <a:rPr sz="3200" spc="-35" dirty="0"/>
              <a:t>S</a:t>
            </a:r>
            <a:r>
              <a:rPr sz="3200" spc="-25" dirty="0"/>
              <a:t>y</a:t>
            </a:r>
            <a:r>
              <a:rPr sz="3200" spc="-45" dirty="0"/>
              <a:t>st</a:t>
            </a:r>
            <a:r>
              <a:rPr sz="3200" dirty="0"/>
              <a:t>e</a:t>
            </a:r>
            <a:r>
              <a:rPr sz="3200" spc="-5" dirty="0"/>
              <a:t>m:</a:t>
            </a:r>
            <a:endParaRPr sz="3200"/>
          </a:p>
        </p:txBody>
      </p:sp>
      <p:sp>
        <p:nvSpPr>
          <p:cNvPr id="3" name="object 3"/>
          <p:cNvSpPr/>
          <p:nvPr/>
        </p:nvSpPr>
        <p:spPr>
          <a:xfrm>
            <a:off x="152400" y="152400"/>
            <a:ext cx="1143000" cy="1184455"/>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383540" y="942531"/>
            <a:ext cx="8392160" cy="1009015"/>
          </a:xfrm>
          <a:prstGeom prst="rect">
            <a:avLst/>
          </a:prstGeom>
        </p:spPr>
        <p:txBody>
          <a:bodyPr vert="horz" wrap="square" lIns="0" tIns="0" rIns="0" bIns="0" rtlCol="0">
            <a:spAutoFit/>
          </a:bodyPr>
          <a:lstStyle/>
          <a:p>
            <a:pPr marL="1064260">
              <a:lnSpc>
                <a:spcPct val="100000"/>
              </a:lnSpc>
              <a:tabLst>
                <a:tab pos="2018030" algn="l"/>
                <a:tab pos="8378825" algn="l"/>
              </a:tabLst>
            </a:pPr>
            <a:r>
              <a:rPr sz="2800" u="heavy" spc="-10" dirty="0">
                <a:solidFill>
                  <a:srgbClr val="003399"/>
                </a:solidFill>
                <a:latin typeface="Calibri"/>
                <a:cs typeface="Calibri"/>
              </a:rPr>
              <a:t> 	</a:t>
            </a:r>
            <a:r>
              <a:rPr sz="2800" u="heavy" spc="-15" dirty="0">
                <a:solidFill>
                  <a:srgbClr val="003399"/>
                </a:solidFill>
                <a:latin typeface="Calibri"/>
                <a:cs typeface="Calibri"/>
              </a:rPr>
              <a:t>U</a:t>
            </a:r>
            <a:r>
              <a:rPr sz="2800" u="heavy" spc="-20" dirty="0">
                <a:solidFill>
                  <a:srgbClr val="003399"/>
                </a:solidFill>
                <a:latin typeface="Calibri"/>
                <a:cs typeface="Calibri"/>
              </a:rPr>
              <a:t>s</a:t>
            </a:r>
            <a:r>
              <a:rPr sz="2800" u="heavy" spc="-10" dirty="0">
                <a:solidFill>
                  <a:srgbClr val="003399"/>
                </a:solidFill>
                <a:latin typeface="Calibri"/>
                <a:cs typeface="Calibri"/>
              </a:rPr>
              <a:t>er </a:t>
            </a:r>
            <a:r>
              <a:rPr sz="2800" u="heavy" spc="-25" dirty="0">
                <a:solidFill>
                  <a:srgbClr val="003399"/>
                </a:solidFill>
                <a:latin typeface="Calibri"/>
                <a:cs typeface="Calibri"/>
              </a:rPr>
              <a:t>N</a:t>
            </a:r>
            <a:r>
              <a:rPr sz="2800" u="heavy" spc="-10" dirty="0">
                <a:solidFill>
                  <a:srgbClr val="003399"/>
                </a:solidFill>
                <a:latin typeface="Calibri"/>
                <a:cs typeface="Calibri"/>
              </a:rPr>
              <a:t>a</a:t>
            </a:r>
            <a:r>
              <a:rPr sz="2800" u="heavy" spc="-30" dirty="0">
                <a:solidFill>
                  <a:srgbClr val="003399"/>
                </a:solidFill>
                <a:latin typeface="Calibri"/>
                <a:cs typeface="Calibri"/>
              </a:rPr>
              <a:t>m</a:t>
            </a:r>
            <a:r>
              <a:rPr sz="2800" u="heavy" spc="-15" dirty="0">
                <a:solidFill>
                  <a:srgbClr val="003399"/>
                </a:solidFill>
                <a:latin typeface="Calibri"/>
                <a:cs typeface="Calibri"/>
              </a:rPr>
              <a:t>e-</a:t>
            </a:r>
            <a:r>
              <a:rPr sz="2800" u="heavy" spc="-20" dirty="0">
                <a:solidFill>
                  <a:srgbClr val="003399"/>
                </a:solidFill>
                <a:latin typeface="Calibri"/>
                <a:cs typeface="Calibri"/>
              </a:rPr>
              <a:t>Ass</a:t>
            </a:r>
            <a:r>
              <a:rPr sz="2800" u="heavy" spc="-15" dirty="0">
                <a:solidFill>
                  <a:srgbClr val="003399"/>
                </a:solidFill>
                <a:latin typeface="Calibri"/>
                <a:cs typeface="Calibri"/>
              </a:rPr>
              <a:t>o</a:t>
            </a:r>
            <a:r>
              <a:rPr sz="2800" u="heavy" spc="-10" dirty="0">
                <a:solidFill>
                  <a:srgbClr val="003399"/>
                </a:solidFill>
                <a:latin typeface="Calibri"/>
                <a:cs typeface="Calibri"/>
              </a:rPr>
              <a:t>c</a:t>
            </a:r>
            <a:r>
              <a:rPr sz="2800" u="heavy" spc="-20" dirty="0">
                <a:solidFill>
                  <a:srgbClr val="003399"/>
                </a:solidFill>
                <a:latin typeface="Calibri"/>
                <a:cs typeface="Calibri"/>
              </a:rPr>
              <a:t>i</a:t>
            </a:r>
            <a:r>
              <a:rPr sz="2800" u="heavy" spc="-35" dirty="0">
                <a:solidFill>
                  <a:srgbClr val="003399"/>
                </a:solidFill>
                <a:latin typeface="Calibri"/>
                <a:cs typeface="Calibri"/>
              </a:rPr>
              <a:t>at</a:t>
            </a:r>
            <a:r>
              <a:rPr sz="2800" u="heavy" spc="-15" dirty="0">
                <a:solidFill>
                  <a:srgbClr val="003399"/>
                </a:solidFill>
                <a:latin typeface="Calibri"/>
                <a:cs typeface="Calibri"/>
              </a:rPr>
              <a:t>ed</a:t>
            </a:r>
            <a:r>
              <a:rPr sz="2800" u="heavy" spc="5" dirty="0">
                <a:solidFill>
                  <a:srgbClr val="003399"/>
                </a:solidFill>
                <a:latin typeface="Calibri"/>
                <a:cs typeface="Calibri"/>
              </a:rPr>
              <a:t> </a:t>
            </a:r>
            <a:r>
              <a:rPr sz="2800" u="heavy" spc="-75" dirty="0">
                <a:solidFill>
                  <a:srgbClr val="003399"/>
                </a:solidFill>
                <a:latin typeface="Calibri"/>
                <a:cs typeface="Calibri"/>
              </a:rPr>
              <a:t>R</a:t>
            </a:r>
            <a:r>
              <a:rPr sz="2800" u="heavy" spc="-15" dirty="0">
                <a:solidFill>
                  <a:srgbClr val="003399"/>
                </a:solidFill>
                <a:latin typeface="Calibri"/>
                <a:cs typeface="Calibri"/>
              </a:rPr>
              <a:t>o</a:t>
            </a:r>
            <a:r>
              <a:rPr sz="2800" u="heavy" spc="-20" dirty="0">
                <a:solidFill>
                  <a:srgbClr val="003399"/>
                </a:solidFill>
                <a:latin typeface="Calibri"/>
                <a:cs typeface="Calibri"/>
              </a:rPr>
              <a:t>l</a:t>
            </a:r>
            <a:r>
              <a:rPr sz="2800" u="heavy" spc="-15" dirty="0">
                <a:solidFill>
                  <a:srgbClr val="003399"/>
                </a:solidFill>
                <a:latin typeface="Calibri"/>
                <a:cs typeface="Calibri"/>
              </a:rPr>
              <a:t>es</a:t>
            </a:r>
            <a:r>
              <a:rPr sz="2800" u="heavy" dirty="0">
                <a:solidFill>
                  <a:srgbClr val="003399"/>
                </a:solidFill>
                <a:latin typeface="Calibri"/>
                <a:cs typeface="Calibri"/>
              </a:rPr>
              <a:t> </a:t>
            </a:r>
            <a:r>
              <a:rPr sz="2800" u="heavy" spc="-10" dirty="0">
                <a:solidFill>
                  <a:srgbClr val="003399"/>
                </a:solidFill>
                <a:latin typeface="Calibri"/>
                <a:cs typeface="Calibri"/>
              </a:rPr>
              <a:t>a</a:t>
            </a:r>
            <a:r>
              <a:rPr sz="2800" u="heavy" spc="-20" dirty="0">
                <a:solidFill>
                  <a:srgbClr val="003399"/>
                </a:solidFill>
                <a:latin typeface="Calibri"/>
                <a:cs typeface="Calibri"/>
              </a:rPr>
              <a:t>n</a:t>
            </a:r>
            <a:r>
              <a:rPr sz="2800" u="heavy" spc="-15" dirty="0">
                <a:solidFill>
                  <a:srgbClr val="003399"/>
                </a:solidFill>
                <a:latin typeface="Calibri"/>
                <a:cs typeface="Calibri"/>
              </a:rPr>
              <a:t>d</a:t>
            </a:r>
            <a:r>
              <a:rPr sz="2800" u="heavy" spc="5" dirty="0">
                <a:solidFill>
                  <a:srgbClr val="003399"/>
                </a:solidFill>
                <a:latin typeface="Calibri"/>
                <a:cs typeface="Calibri"/>
              </a:rPr>
              <a:t> </a:t>
            </a:r>
            <a:r>
              <a:rPr sz="2800" u="heavy" spc="-20" dirty="0">
                <a:solidFill>
                  <a:srgbClr val="003399"/>
                </a:solidFill>
                <a:latin typeface="Calibri"/>
                <a:cs typeface="Calibri"/>
              </a:rPr>
              <a:t>Privil</a:t>
            </a:r>
            <a:r>
              <a:rPr sz="2800" u="heavy" spc="-15" dirty="0">
                <a:solidFill>
                  <a:srgbClr val="003399"/>
                </a:solidFill>
                <a:latin typeface="Calibri"/>
                <a:cs typeface="Calibri"/>
              </a:rPr>
              <a:t>e</a:t>
            </a:r>
            <a:r>
              <a:rPr sz="2800" u="heavy" spc="-40" dirty="0">
                <a:solidFill>
                  <a:srgbClr val="003399"/>
                </a:solidFill>
                <a:latin typeface="Calibri"/>
                <a:cs typeface="Calibri"/>
              </a:rPr>
              <a:t>g</a:t>
            </a:r>
            <a:r>
              <a:rPr sz="2800" u="heavy" spc="-15" dirty="0">
                <a:solidFill>
                  <a:srgbClr val="003399"/>
                </a:solidFill>
                <a:latin typeface="Calibri"/>
                <a:cs typeface="Calibri"/>
              </a:rPr>
              <a:t>es </a:t>
            </a:r>
            <a:r>
              <a:rPr sz="2800" u="heavy" dirty="0">
                <a:solidFill>
                  <a:srgbClr val="003399"/>
                </a:solidFill>
                <a:latin typeface="Calibri"/>
                <a:cs typeface="Calibri"/>
              </a:rPr>
              <a:t>	</a:t>
            </a:r>
            <a:endParaRPr sz="2800">
              <a:latin typeface="Calibri"/>
              <a:cs typeface="Calibri"/>
            </a:endParaRPr>
          </a:p>
          <a:p>
            <a:pPr marL="354965" marR="438784" indent="-342900">
              <a:lnSpc>
                <a:spcPts val="1510"/>
              </a:lnSpc>
              <a:spcBef>
                <a:spcPts val="2210"/>
              </a:spcBef>
            </a:pP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e</a:t>
            </a:r>
            <a:r>
              <a:rPr sz="1400" spc="-10" dirty="0">
                <a:solidFill>
                  <a:srgbClr val="17375E"/>
                </a:solidFill>
                <a:latin typeface="Calibri"/>
                <a:cs typeface="Calibri"/>
              </a:rPr>
              <a:t> </a:t>
            </a:r>
            <a:r>
              <a:rPr sz="1400" spc="-20" dirty="0">
                <a:solidFill>
                  <a:srgbClr val="17375E"/>
                </a:solidFill>
                <a:latin typeface="Calibri"/>
                <a:cs typeface="Calibri"/>
              </a:rPr>
              <a:t>f</a:t>
            </a:r>
            <a:r>
              <a:rPr sz="1400" dirty="0">
                <a:solidFill>
                  <a:srgbClr val="17375E"/>
                </a:solidFill>
                <a:latin typeface="Calibri"/>
                <a:cs typeface="Calibri"/>
              </a:rPr>
              <a:t>ollowi</a:t>
            </a:r>
            <a:r>
              <a:rPr sz="1400" spc="-10" dirty="0">
                <a:solidFill>
                  <a:srgbClr val="17375E"/>
                </a:solidFill>
                <a:latin typeface="Calibri"/>
                <a:cs typeface="Calibri"/>
              </a:rPr>
              <a:t>n</a:t>
            </a:r>
            <a:r>
              <a:rPr sz="1400" dirty="0">
                <a:solidFill>
                  <a:srgbClr val="17375E"/>
                </a:solidFill>
                <a:latin typeface="Calibri"/>
                <a:cs typeface="Calibri"/>
              </a:rPr>
              <a:t>g</a:t>
            </a:r>
            <a:r>
              <a:rPr sz="1400" spc="-30" dirty="0">
                <a:solidFill>
                  <a:srgbClr val="17375E"/>
                </a:solidFill>
                <a:latin typeface="Calibri"/>
                <a:cs typeface="Calibri"/>
              </a:rPr>
              <a:t> </a:t>
            </a:r>
            <a:r>
              <a:rPr sz="1400" spc="-15" dirty="0">
                <a:solidFill>
                  <a:srgbClr val="17375E"/>
                </a:solidFill>
                <a:latin typeface="Calibri"/>
                <a:cs typeface="Calibri"/>
              </a:rPr>
              <a:t>t</a:t>
            </a:r>
            <a:r>
              <a:rPr sz="1400" dirty="0">
                <a:solidFill>
                  <a:srgbClr val="17375E"/>
                </a:solidFill>
                <a:latin typeface="Calibri"/>
                <a:cs typeface="Calibri"/>
              </a:rPr>
              <a:t>a</a:t>
            </a:r>
            <a:r>
              <a:rPr sz="1400" spc="-10" dirty="0">
                <a:solidFill>
                  <a:srgbClr val="17375E"/>
                </a:solidFill>
                <a:latin typeface="Calibri"/>
                <a:cs typeface="Calibri"/>
              </a:rPr>
              <a:t>b</a:t>
            </a:r>
            <a:r>
              <a:rPr sz="1400" dirty="0">
                <a:solidFill>
                  <a:srgbClr val="17375E"/>
                </a:solidFill>
                <a:latin typeface="Calibri"/>
                <a:cs typeface="Calibri"/>
              </a:rPr>
              <a:t>le</a:t>
            </a:r>
            <a:r>
              <a:rPr sz="1400" spc="5" dirty="0">
                <a:solidFill>
                  <a:srgbClr val="17375E"/>
                </a:solidFill>
                <a:latin typeface="Calibri"/>
                <a:cs typeface="Calibri"/>
              </a:rPr>
              <a:t> </a:t>
            </a:r>
            <a:r>
              <a:rPr sz="1400" spc="-10" dirty="0">
                <a:solidFill>
                  <a:srgbClr val="17375E"/>
                </a:solidFill>
                <a:latin typeface="Calibri"/>
                <a:cs typeface="Calibri"/>
              </a:rPr>
              <a:t>d</a:t>
            </a:r>
            <a:r>
              <a:rPr sz="1400" spc="-5" dirty="0">
                <a:solidFill>
                  <a:srgbClr val="17375E"/>
                </a:solidFill>
                <a:latin typeface="Calibri"/>
                <a:cs typeface="Calibri"/>
              </a:rPr>
              <a:t>e</a:t>
            </a:r>
            <a:r>
              <a:rPr sz="1400" dirty="0">
                <a:solidFill>
                  <a:srgbClr val="17375E"/>
                </a:solidFill>
                <a:latin typeface="Calibri"/>
                <a:cs typeface="Calibri"/>
              </a:rPr>
              <a:t>s</a:t>
            </a:r>
            <a:r>
              <a:rPr sz="1400" spc="-10" dirty="0">
                <a:solidFill>
                  <a:srgbClr val="17375E"/>
                </a:solidFill>
                <a:latin typeface="Calibri"/>
                <a:cs typeface="Calibri"/>
              </a:rPr>
              <a:t>c</a:t>
            </a:r>
            <a:r>
              <a:rPr sz="1400" dirty="0">
                <a:solidFill>
                  <a:srgbClr val="17375E"/>
                </a:solidFill>
                <a:latin typeface="Calibri"/>
                <a:cs typeface="Calibri"/>
              </a:rPr>
              <a:t>ri</a:t>
            </a:r>
            <a:r>
              <a:rPr sz="1400" spc="-10" dirty="0">
                <a:solidFill>
                  <a:srgbClr val="17375E"/>
                </a:solidFill>
                <a:latin typeface="Calibri"/>
                <a:cs typeface="Calibri"/>
              </a:rPr>
              <a:t>b</a:t>
            </a:r>
            <a:r>
              <a:rPr sz="1400" spc="-5" dirty="0">
                <a:solidFill>
                  <a:srgbClr val="17375E"/>
                </a:solidFill>
                <a:latin typeface="Calibri"/>
                <a:cs typeface="Calibri"/>
              </a:rPr>
              <a:t>e</a:t>
            </a:r>
            <a:r>
              <a:rPr sz="1400" dirty="0">
                <a:solidFill>
                  <a:srgbClr val="17375E"/>
                </a:solidFill>
                <a:latin typeface="Calibri"/>
                <a:cs typeface="Calibri"/>
              </a:rPr>
              <a:t>s</a:t>
            </a:r>
            <a:r>
              <a:rPr sz="1400" spc="10" dirty="0">
                <a:solidFill>
                  <a:srgbClr val="17375E"/>
                </a:solidFill>
                <a:latin typeface="Calibri"/>
                <a:cs typeface="Calibri"/>
              </a:rPr>
              <a:t> </a:t>
            </a: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e</a:t>
            </a:r>
            <a:r>
              <a:rPr sz="1400" spc="15" dirty="0">
                <a:solidFill>
                  <a:srgbClr val="17375E"/>
                </a:solidFill>
                <a:latin typeface="Calibri"/>
                <a:cs typeface="Calibri"/>
              </a:rPr>
              <a:t> </a:t>
            </a:r>
            <a:r>
              <a:rPr sz="1400" spc="-10" dirty="0">
                <a:solidFill>
                  <a:srgbClr val="17375E"/>
                </a:solidFill>
                <a:latin typeface="Calibri"/>
                <a:cs typeface="Calibri"/>
              </a:rPr>
              <a:t>p</a:t>
            </a:r>
            <a:r>
              <a:rPr sz="1400" dirty="0">
                <a:solidFill>
                  <a:srgbClr val="17375E"/>
                </a:solidFill>
                <a:latin typeface="Calibri"/>
                <a:cs typeface="Calibri"/>
              </a:rPr>
              <a:t>rivil</a:t>
            </a:r>
            <a:r>
              <a:rPr sz="1400" spc="-5" dirty="0">
                <a:solidFill>
                  <a:srgbClr val="17375E"/>
                </a:solidFill>
                <a:latin typeface="Calibri"/>
                <a:cs typeface="Calibri"/>
              </a:rPr>
              <a:t>e</a:t>
            </a:r>
            <a:r>
              <a:rPr sz="1400" spc="-15" dirty="0">
                <a:solidFill>
                  <a:srgbClr val="17375E"/>
                </a:solidFill>
                <a:latin typeface="Calibri"/>
                <a:cs typeface="Calibri"/>
              </a:rPr>
              <a:t>g</a:t>
            </a:r>
            <a:r>
              <a:rPr sz="1400" spc="-5" dirty="0">
                <a:solidFill>
                  <a:srgbClr val="17375E"/>
                </a:solidFill>
                <a:latin typeface="Calibri"/>
                <a:cs typeface="Calibri"/>
              </a:rPr>
              <a:t>e</a:t>
            </a:r>
            <a:r>
              <a:rPr sz="1400" dirty="0">
                <a:solidFill>
                  <a:srgbClr val="17375E"/>
                </a:solidFill>
                <a:latin typeface="Calibri"/>
                <a:cs typeface="Calibri"/>
              </a:rPr>
              <a:t>s</a:t>
            </a:r>
            <a:r>
              <a:rPr sz="1400" spc="10" dirty="0">
                <a:solidFill>
                  <a:srgbClr val="17375E"/>
                </a:solidFill>
                <a:latin typeface="Calibri"/>
                <a:cs typeface="Calibri"/>
              </a:rPr>
              <a:t> </a:t>
            </a:r>
            <a:r>
              <a:rPr sz="1400" dirty="0">
                <a:solidFill>
                  <a:srgbClr val="17375E"/>
                </a:solidFill>
                <a:latin typeface="Calibri"/>
                <a:cs typeface="Calibri"/>
              </a:rPr>
              <a:t>allo</a:t>
            </a:r>
            <a:r>
              <a:rPr sz="1400" spc="-10" dirty="0">
                <a:solidFill>
                  <a:srgbClr val="17375E"/>
                </a:solidFill>
                <a:latin typeface="Calibri"/>
                <a:cs typeface="Calibri"/>
              </a:rPr>
              <a:t>w</a:t>
            </a:r>
            <a:r>
              <a:rPr sz="1400" spc="-5" dirty="0">
                <a:solidFill>
                  <a:srgbClr val="17375E"/>
                </a:solidFill>
                <a:latin typeface="Calibri"/>
                <a:cs typeface="Calibri"/>
              </a:rPr>
              <a:t>e</a:t>
            </a:r>
            <a:r>
              <a:rPr sz="1400" dirty="0">
                <a:solidFill>
                  <a:srgbClr val="17375E"/>
                </a:solidFill>
                <a:latin typeface="Calibri"/>
                <a:cs typeface="Calibri"/>
              </a:rPr>
              <a:t>d</a:t>
            </a:r>
            <a:r>
              <a:rPr sz="1400" spc="-25" dirty="0">
                <a:solidFill>
                  <a:srgbClr val="17375E"/>
                </a:solidFill>
                <a:latin typeface="Calibri"/>
                <a:cs typeface="Calibri"/>
              </a:rPr>
              <a:t> </a:t>
            </a:r>
            <a:r>
              <a:rPr sz="1400" spc="-20" dirty="0">
                <a:solidFill>
                  <a:srgbClr val="17375E"/>
                </a:solidFill>
                <a:latin typeface="Calibri"/>
                <a:cs typeface="Calibri"/>
              </a:rPr>
              <a:t>b</a:t>
            </a:r>
            <a:r>
              <a:rPr sz="1400" dirty="0">
                <a:solidFill>
                  <a:srgbClr val="17375E"/>
                </a:solidFill>
                <a:latin typeface="Calibri"/>
                <a:cs typeface="Calibri"/>
              </a:rPr>
              <a:t>y</a:t>
            </a:r>
            <a:r>
              <a:rPr sz="1400" spc="5" dirty="0">
                <a:solidFill>
                  <a:srgbClr val="17375E"/>
                </a:solidFill>
                <a:latin typeface="Calibri"/>
                <a:cs typeface="Calibri"/>
              </a:rPr>
              <a:t> </a:t>
            </a:r>
            <a:r>
              <a:rPr sz="1400" spc="-5" dirty="0">
                <a:solidFill>
                  <a:srgbClr val="17375E"/>
                </a:solidFill>
                <a:latin typeface="Calibri"/>
                <a:cs typeface="Calibri"/>
              </a:rPr>
              <a:t>e</a:t>
            </a:r>
            <a:r>
              <a:rPr sz="1400" dirty="0">
                <a:solidFill>
                  <a:srgbClr val="17375E"/>
                </a:solidFill>
                <a:latin typeface="Calibri"/>
                <a:cs typeface="Calibri"/>
              </a:rPr>
              <a:t>a</a:t>
            </a:r>
            <a:r>
              <a:rPr sz="1400" spc="-10" dirty="0">
                <a:solidFill>
                  <a:srgbClr val="17375E"/>
                </a:solidFill>
                <a:latin typeface="Calibri"/>
                <a:cs typeface="Calibri"/>
              </a:rPr>
              <a:t>c</a:t>
            </a:r>
            <a:r>
              <a:rPr sz="1400" dirty="0">
                <a:solidFill>
                  <a:srgbClr val="17375E"/>
                </a:solidFill>
                <a:latin typeface="Calibri"/>
                <a:cs typeface="Calibri"/>
              </a:rPr>
              <a:t>h </a:t>
            </a:r>
            <a:r>
              <a:rPr sz="1400" spc="-25" dirty="0">
                <a:solidFill>
                  <a:srgbClr val="17375E"/>
                </a:solidFill>
                <a:latin typeface="Calibri"/>
                <a:cs typeface="Calibri"/>
              </a:rPr>
              <a:t>F</a:t>
            </a:r>
            <a:r>
              <a:rPr sz="1400" dirty="0">
                <a:solidFill>
                  <a:srgbClr val="17375E"/>
                </a:solidFill>
                <a:latin typeface="Calibri"/>
                <a:cs typeface="Calibri"/>
              </a:rPr>
              <a:t>SP</a:t>
            </a:r>
            <a:r>
              <a:rPr sz="1400" spc="-25" dirty="0">
                <a:solidFill>
                  <a:srgbClr val="17375E"/>
                </a:solidFill>
                <a:latin typeface="Calibri"/>
                <a:cs typeface="Calibri"/>
              </a:rPr>
              <a:t> </a:t>
            </a:r>
            <a:r>
              <a:rPr sz="1400" spc="-10" dirty="0">
                <a:solidFill>
                  <a:srgbClr val="17375E"/>
                </a:solidFill>
                <a:latin typeface="Calibri"/>
                <a:cs typeface="Calibri"/>
              </a:rPr>
              <a:t>S</a:t>
            </a:r>
            <a:r>
              <a:rPr sz="1400" spc="-15" dirty="0">
                <a:solidFill>
                  <a:srgbClr val="17375E"/>
                </a:solidFill>
                <a:latin typeface="Calibri"/>
                <a:cs typeface="Calibri"/>
              </a:rPr>
              <a:t>y</a:t>
            </a:r>
            <a:r>
              <a:rPr sz="1400" spc="-10" dirty="0">
                <a:solidFill>
                  <a:srgbClr val="17375E"/>
                </a:solidFill>
                <a:latin typeface="Calibri"/>
                <a:cs typeface="Calibri"/>
              </a:rPr>
              <a:t>s</a:t>
            </a:r>
            <a:r>
              <a:rPr sz="1400" spc="-15" dirty="0">
                <a:solidFill>
                  <a:srgbClr val="17375E"/>
                </a:solidFill>
                <a:latin typeface="Calibri"/>
                <a:cs typeface="Calibri"/>
              </a:rPr>
              <a:t>t</a:t>
            </a:r>
            <a:r>
              <a:rPr sz="1400" spc="-5" dirty="0">
                <a:solidFill>
                  <a:srgbClr val="17375E"/>
                </a:solidFill>
                <a:latin typeface="Calibri"/>
                <a:cs typeface="Calibri"/>
              </a:rPr>
              <a:t>e</a:t>
            </a:r>
            <a:r>
              <a:rPr sz="1400" dirty="0">
                <a:solidFill>
                  <a:srgbClr val="17375E"/>
                </a:solidFill>
                <a:latin typeface="Calibri"/>
                <a:cs typeface="Calibri"/>
              </a:rPr>
              <a:t>m</a:t>
            </a:r>
            <a:r>
              <a:rPr sz="1400" spc="-25" dirty="0">
                <a:solidFill>
                  <a:srgbClr val="17375E"/>
                </a:solidFill>
                <a:latin typeface="Calibri"/>
                <a:cs typeface="Calibri"/>
              </a:rPr>
              <a:t> r</a:t>
            </a:r>
            <a:r>
              <a:rPr sz="1400" dirty="0">
                <a:solidFill>
                  <a:srgbClr val="17375E"/>
                </a:solidFill>
                <a:latin typeface="Calibri"/>
                <a:cs typeface="Calibri"/>
              </a:rPr>
              <a:t>ole</a:t>
            </a:r>
            <a:r>
              <a:rPr sz="1400" spc="-10" dirty="0">
                <a:solidFill>
                  <a:srgbClr val="17375E"/>
                </a:solidFill>
                <a:latin typeface="Calibri"/>
                <a:cs typeface="Calibri"/>
              </a:rPr>
              <a:t> </a:t>
            </a:r>
            <a:r>
              <a:rPr sz="1400" spc="-25" dirty="0">
                <a:solidFill>
                  <a:srgbClr val="17375E"/>
                </a:solidFill>
                <a:latin typeface="Calibri"/>
                <a:cs typeface="Calibri"/>
              </a:rPr>
              <a:t>av</a:t>
            </a:r>
            <a:r>
              <a:rPr sz="1400" dirty="0">
                <a:solidFill>
                  <a:srgbClr val="17375E"/>
                </a:solidFill>
                <a:latin typeface="Calibri"/>
                <a:cs typeface="Calibri"/>
              </a:rPr>
              <a:t>aila</a:t>
            </a:r>
            <a:r>
              <a:rPr sz="1400" spc="-10" dirty="0">
                <a:solidFill>
                  <a:srgbClr val="17375E"/>
                </a:solidFill>
                <a:latin typeface="Calibri"/>
                <a:cs typeface="Calibri"/>
              </a:rPr>
              <a:t>b</a:t>
            </a:r>
            <a:r>
              <a:rPr sz="1400" dirty="0">
                <a:solidFill>
                  <a:srgbClr val="17375E"/>
                </a:solidFill>
                <a:latin typeface="Calibri"/>
                <a:cs typeface="Calibri"/>
              </a:rPr>
              <a:t>l</a:t>
            </a:r>
            <a:r>
              <a:rPr sz="1400" spc="-5" dirty="0">
                <a:solidFill>
                  <a:srgbClr val="17375E"/>
                </a:solidFill>
                <a:latin typeface="Calibri"/>
                <a:cs typeface="Calibri"/>
              </a:rPr>
              <a:t>e</a:t>
            </a:r>
            <a:r>
              <a:rPr sz="1400" dirty="0">
                <a:solidFill>
                  <a:srgbClr val="17375E"/>
                </a:solidFill>
                <a:latin typeface="Calibri"/>
                <a:cs typeface="Calibri"/>
              </a:rPr>
              <a:t>*</a:t>
            </a:r>
            <a:r>
              <a:rPr sz="1400" spc="25" dirty="0">
                <a:solidFill>
                  <a:srgbClr val="17375E"/>
                </a:solidFill>
                <a:latin typeface="Calibri"/>
                <a:cs typeface="Calibri"/>
              </a:rPr>
              <a:t> </a:t>
            </a:r>
            <a:r>
              <a:rPr sz="1400" spc="-15" dirty="0">
                <a:solidFill>
                  <a:srgbClr val="17375E"/>
                </a:solidFill>
                <a:latin typeface="Calibri"/>
                <a:cs typeface="Calibri"/>
              </a:rPr>
              <a:t>t</a:t>
            </a:r>
            <a:r>
              <a:rPr sz="1400" dirty="0">
                <a:solidFill>
                  <a:srgbClr val="17375E"/>
                </a:solidFill>
                <a:latin typeface="Calibri"/>
                <a:cs typeface="Calibri"/>
              </a:rPr>
              <a:t>o</a:t>
            </a:r>
            <a:r>
              <a:rPr sz="1400" spc="-15" dirty="0">
                <a:solidFill>
                  <a:srgbClr val="17375E"/>
                </a:solidFill>
                <a:latin typeface="Calibri"/>
                <a:cs typeface="Calibri"/>
              </a:rPr>
              <a:t> </a:t>
            </a:r>
            <a:r>
              <a:rPr sz="1400" spc="-30" dirty="0">
                <a:solidFill>
                  <a:srgbClr val="17375E"/>
                </a:solidFill>
                <a:latin typeface="Calibri"/>
                <a:cs typeface="Calibri"/>
              </a:rPr>
              <a:t>e</a:t>
            </a:r>
            <a:r>
              <a:rPr sz="1400" dirty="0">
                <a:solidFill>
                  <a:srgbClr val="17375E"/>
                </a:solidFill>
                <a:latin typeface="Calibri"/>
                <a:cs typeface="Calibri"/>
              </a:rPr>
              <a:t>x</a:t>
            </a:r>
            <a:r>
              <a:rPr sz="1400" spc="-15" dirty="0">
                <a:solidFill>
                  <a:srgbClr val="17375E"/>
                </a:solidFill>
                <a:latin typeface="Calibri"/>
                <a:cs typeface="Calibri"/>
              </a:rPr>
              <a:t>t</a:t>
            </a:r>
            <a:r>
              <a:rPr sz="1400" spc="-5" dirty="0">
                <a:solidFill>
                  <a:srgbClr val="17375E"/>
                </a:solidFill>
                <a:latin typeface="Calibri"/>
                <a:cs typeface="Calibri"/>
              </a:rPr>
              <a:t>e</a:t>
            </a:r>
            <a:r>
              <a:rPr sz="1400" dirty="0">
                <a:solidFill>
                  <a:srgbClr val="17375E"/>
                </a:solidFill>
                <a:latin typeface="Calibri"/>
                <a:cs typeface="Calibri"/>
              </a:rPr>
              <a:t>r</a:t>
            </a:r>
            <a:r>
              <a:rPr sz="1400" spc="-10" dirty="0">
                <a:solidFill>
                  <a:srgbClr val="17375E"/>
                </a:solidFill>
                <a:latin typeface="Calibri"/>
                <a:cs typeface="Calibri"/>
              </a:rPr>
              <a:t>n</a:t>
            </a:r>
            <a:r>
              <a:rPr sz="1400" dirty="0">
                <a:solidFill>
                  <a:srgbClr val="17375E"/>
                </a:solidFill>
                <a:latin typeface="Calibri"/>
                <a:cs typeface="Calibri"/>
              </a:rPr>
              <a:t>al</a:t>
            </a:r>
            <a:r>
              <a:rPr sz="1400" spc="30" dirty="0">
                <a:solidFill>
                  <a:srgbClr val="17375E"/>
                </a:solidFill>
                <a:latin typeface="Calibri"/>
                <a:cs typeface="Calibri"/>
              </a:rPr>
              <a:t> </a:t>
            </a:r>
            <a:r>
              <a:rPr sz="1400" spc="-25" dirty="0">
                <a:solidFill>
                  <a:srgbClr val="17375E"/>
                </a:solidFill>
                <a:latin typeface="Calibri"/>
                <a:cs typeface="Calibri"/>
              </a:rPr>
              <a:t>F</a:t>
            </a:r>
            <a:r>
              <a:rPr sz="1400" dirty="0">
                <a:solidFill>
                  <a:srgbClr val="17375E"/>
                </a:solidFill>
                <a:latin typeface="Calibri"/>
                <a:cs typeface="Calibri"/>
              </a:rPr>
              <a:t>SP</a:t>
            </a:r>
            <a:r>
              <a:rPr sz="1400" spc="-25" dirty="0">
                <a:solidFill>
                  <a:srgbClr val="17375E"/>
                </a:solidFill>
                <a:latin typeface="Calibri"/>
                <a:cs typeface="Calibri"/>
              </a:rPr>
              <a:t> </a:t>
            </a:r>
            <a:r>
              <a:rPr sz="1400" spc="-10" dirty="0">
                <a:solidFill>
                  <a:srgbClr val="17375E"/>
                </a:solidFill>
                <a:latin typeface="Calibri"/>
                <a:cs typeface="Calibri"/>
              </a:rPr>
              <a:t>S</a:t>
            </a:r>
            <a:r>
              <a:rPr sz="1400" spc="-15" dirty="0">
                <a:solidFill>
                  <a:srgbClr val="17375E"/>
                </a:solidFill>
                <a:latin typeface="Calibri"/>
                <a:cs typeface="Calibri"/>
              </a:rPr>
              <a:t>y</a:t>
            </a:r>
            <a:r>
              <a:rPr sz="1400" spc="-10" dirty="0">
                <a:solidFill>
                  <a:srgbClr val="17375E"/>
                </a:solidFill>
                <a:latin typeface="Calibri"/>
                <a:cs typeface="Calibri"/>
              </a:rPr>
              <a:t>s</a:t>
            </a:r>
            <a:r>
              <a:rPr sz="1400" spc="-15" dirty="0">
                <a:solidFill>
                  <a:srgbClr val="17375E"/>
                </a:solidFill>
                <a:latin typeface="Calibri"/>
                <a:cs typeface="Calibri"/>
              </a:rPr>
              <a:t>t</a:t>
            </a:r>
            <a:r>
              <a:rPr sz="1400" spc="-5" dirty="0">
                <a:solidFill>
                  <a:srgbClr val="17375E"/>
                </a:solidFill>
                <a:latin typeface="Calibri"/>
                <a:cs typeface="Calibri"/>
              </a:rPr>
              <a:t>e</a:t>
            </a:r>
            <a:r>
              <a:rPr sz="1400" dirty="0">
                <a:solidFill>
                  <a:srgbClr val="17375E"/>
                </a:solidFill>
                <a:latin typeface="Calibri"/>
                <a:cs typeface="Calibri"/>
              </a:rPr>
              <a:t>m </a:t>
            </a:r>
            <a:r>
              <a:rPr sz="1400" spc="-10" dirty="0">
                <a:solidFill>
                  <a:srgbClr val="17375E"/>
                </a:solidFill>
                <a:latin typeface="Calibri"/>
                <a:cs typeface="Calibri"/>
              </a:rPr>
              <a:t>u</a:t>
            </a:r>
            <a:r>
              <a:rPr sz="1400" dirty="0">
                <a:solidFill>
                  <a:srgbClr val="17375E"/>
                </a:solidFill>
                <a:latin typeface="Calibri"/>
                <a:cs typeface="Calibri"/>
              </a:rPr>
              <a:t>s</a:t>
            </a:r>
            <a:r>
              <a:rPr sz="1400" spc="-5" dirty="0">
                <a:solidFill>
                  <a:srgbClr val="17375E"/>
                </a:solidFill>
                <a:latin typeface="Calibri"/>
                <a:cs typeface="Calibri"/>
              </a:rPr>
              <a:t>e</a:t>
            </a:r>
            <a:r>
              <a:rPr sz="1400" spc="-25" dirty="0">
                <a:solidFill>
                  <a:srgbClr val="17375E"/>
                </a:solidFill>
                <a:latin typeface="Calibri"/>
                <a:cs typeface="Calibri"/>
              </a:rPr>
              <a:t>r</a:t>
            </a:r>
            <a:r>
              <a:rPr sz="1400" dirty="0">
                <a:solidFill>
                  <a:srgbClr val="17375E"/>
                </a:solidFill>
                <a:latin typeface="Calibri"/>
                <a:cs typeface="Calibri"/>
              </a:rPr>
              <a:t>s</a:t>
            </a:r>
            <a:r>
              <a:rPr sz="1400" spc="-15" dirty="0">
                <a:solidFill>
                  <a:srgbClr val="17375E"/>
                </a:solidFill>
                <a:latin typeface="Calibri"/>
                <a:cs typeface="Calibri"/>
              </a:rPr>
              <a:t> </a:t>
            </a:r>
            <a:r>
              <a:rPr sz="1400" spc="-10" dirty="0">
                <a:solidFill>
                  <a:srgbClr val="17375E"/>
                </a:solidFill>
                <a:latin typeface="Calibri"/>
                <a:cs typeface="Calibri"/>
              </a:rPr>
              <a:t>(u</a:t>
            </a:r>
            <a:r>
              <a:rPr sz="1400" dirty="0">
                <a:solidFill>
                  <a:srgbClr val="17375E"/>
                </a:solidFill>
                <a:latin typeface="Calibri"/>
                <a:cs typeface="Calibri"/>
              </a:rPr>
              <a:t>s</a:t>
            </a:r>
            <a:r>
              <a:rPr sz="1400" spc="-5" dirty="0">
                <a:solidFill>
                  <a:srgbClr val="17375E"/>
                </a:solidFill>
                <a:latin typeface="Calibri"/>
                <a:cs typeface="Calibri"/>
              </a:rPr>
              <a:t>e</a:t>
            </a:r>
            <a:r>
              <a:rPr sz="1400" spc="-25" dirty="0">
                <a:solidFill>
                  <a:srgbClr val="17375E"/>
                </a:solidFill>
                <a:latin typeface="Calibri"/>
                <a:cs typeface="Calibri"/>
              </a:rPr>
              <a:t>r</a:t>
            </a:r>
            <a:r>
              <a:rPr sz="1400" dirty="0">
                <a:solidFill>
                  <a:srgbClr val="17375E"/>
                </a:solidFill>
                <a:latin typeface="Calibri"/>
                <a:cs typeface="Calibri"/>
              </a:rPr>
              <a:t>s</a:t>
            </a:r>
            <a:r>
              <a:rPr sz="1400" spc="10" dirty="0">
                <a:solidFill>
                  <a:srgbClr val="17375E"/>
                </a:solidFill>
                <a:latin typeface="Calibri"/>
                <a:cs typeface="Calibri"/>
              </a:rPr>
              <a:t> </a:t>
            </a:r>
            <a:r>
              <a:rPr sz="1400" dirty="0">
                <a:solidFill>
                  <a:srgbClr val="17375E"/>
                </a:solidFill>
                <a:latin typeface="Calibri"/>
                <a:cs typeface="Calibri"/>
              </a:rPr>
              <a:t>o</a:t>
            </a:r>
            <a:r>
              <a:rPr sz="1400" spc="-10" dirty="0">
                <a:solidFill>
                  <a:srgbClr val="17375E"/>
                </a:solidFill>
                <a:latin typeface="Calibri"/>
                <a:cs typeface="Calibri"/>
              </a:rPr>
              <a:t>u</a:t>
            </a:r>
            <a:r>
              <a:rPr sz="1400" spc="-5" dirty="0">
                <a:solidFill>
                  <a:srgbClr val="17375E"/>
                </a:solidFill>
                <a:latin typeface="Calibri"/>
                <a:cs typeface="Calibri"/>
              </a:rPr>
              <a:t>t</a:t>
            </a:r>
            <a:r>
              <a:rPr sz="1400" dirty="0">
                <a:solidFill>
                  <a:srgbClr val="17375E"/>
                </a:solidFill>
                <a:latin typeface="Calibri"/>
                <a:cs typeface="Calibri"/>
              </a:rPr>
              <a:t>si</a:t>
            </a:r>
            <a:r>
              <a:rPr sz="1400" spc="-10" dirty="0">
                <a:solidFill>
                  <a:srgbClr val="17375E"/>
                </a:solidFill>
                <a:latin typeface="Calibri"/>
                <a:cs typeface="Calibri"/>
              </a:rPr>
              <a:t>d</a:t>
            </a:r>
            <a:r>
              <a:rPr sz="1400" dirty="0">
                <a:solidFill>
                  <a:srgbClr val="17375E"/>
                </a:solidFill>
                <a:latin typeface="Calibri"/>
                <a:cs typeface="Calibri"/>
              </a:rPr>
              <a:t>e</a:t>
            </a:r>
            <a:r>
              <a:rPr sz="1400" spc="5" dirty="0">
                <a:solidFill>
                  <a:srgbClr val="17375E"/>
                </a:solidFill>
                <a:latin typeface="Calibri"/>
                <a:cs typeface="Calibri"/>
              </a:rPr>
              <a:t> </a:t>
            </a:r>
            <a:r>
              <a:rPr sz="1400" dirty="0">
                <a:solidFill>
                  <a:srgbClr val="17375E"/>
                </a:solidFill>
                <a:latin typeface="Calibri"/>
                <a:cs typeface="Calibri"/>
              </a:rPr>
              <a:t>of</a:t>
            </a:r>
            <a:r>
              <a:rPr sz="1400" spc="-15" dirty="0">
                <a:solidFill>
                  <a:srgbClr val="17375E"/>
                </a:solidFill>
                <a:latin typeface="Calibri"/>
                <a:cs typeface="Calibri"/>
              </a:rPr>
              <a:t> </a:t>
            </a: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e</a:t>
            </a:r>
            <a:r>
              <a:rPr sz="1400" spc="5" dirty="0">
                <a:solidFill>
                  <a:srgbClr val="17375E"/>
                </a:solidFill>
                <a:latin typeface="Calibri"/>
                <a:cs typeface="Calibri"/>
              </a:rPr>
              <a:t> </a:t>
            </a:r>
            <a:r>
              <a:rPr sz="1400" spc="-5" dirty="0">
                <a:solidFill>
                  <a:srgbClr val="17375E"/>
                </a:solidFill>
                <a:latin typeface="Calibri"/>
                <a:cs typeface="Calibri"/>
              </a:rPr>
              <a:t>T</a:t>
            </a:r>
            <a:r>
              <a:rPr sz="1400" spc="-15" dirty="0">
                <a:solidFill>
                  <a:srgbClr val="17375E"/>
                </a:solidFill>
                <a:latin typeface="Calibri"/>
                <a:cs typeface="Calibri"/>
              </a:rPr>
              <a:t>E</a:t>
            </a:r>
            <a:r>
              <a:rPr sz="1400" dirty="0">
                <a:solidFill>
                  <a:srgbClr val="17375E"/>
                </a:solidFill>
                <a:latin typeface="Calibri"/>
                <a:cs typeface="Calibri"/>
              </a:rPr>
              <a:t>A</a:t>
            </a:r>
            <a:r>
              <a:rPr sz="1400" spc="-10" dirty="0">
                <a:solidFill>
                  <a:srgbClr val="17375E"/>
                </a:solidFill>
                <a:latin typeface="Calibri"/>
                <a:cs typeface="Calibri"/>
              </a:rPr>
              <a:t>)</a:t>
            </a:r>
            <a:r>
              <a:rPr sz="1400" dirty="0">
                <a:solidFill>
                  <a:srgbClr val="17375E"/>
                </a:solidFill>
                <a:latin typeface="Calibri"/>
                <a:cs typeface="Calibri"/>
              </a:rPr>
              <a:t>. </a:t>
            </a: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e</a:t>
            </a:r>
            <a:r>
              <a:rPr sz="1400" spc="5" dirty="0">
                <a:solidFill>
                  <a:srgbClr val="17375E"/>
                </a:solidFill>
                <a:latin typeface="Calibri"/>
                <a:cs typeface="Calibri"/>
              </a:rPr>
              <a:t> </a:t>
            </a:r>
            <a:r>
              <a:rPr sz="1400" spc="-15" dirty="0">
                <a:solidFill>
                  <a:srgbClr val="17375E"/>
                </a:solidFill>
                <a:latin typeface="Calibri"/>
                <a:cs typeface="Calibri"/>
              </a:rPr>
              <a:t>t</a:t>
            </a:r>
            <a:r>
              <a:rPr sz="1400" dirty="0">
                <a:solidFill>
                  <a:srgbClr val="17375E"/>
                </a:solidFill>
                <a:latin typeface="Calibri"/>
                <a:cs typeface="Calibri"/>
              </a:rPr>
              <a:t>a</a:t>
            </a:r>
            <a:r>
              <a:rPr sz="1400" spc="-10" dirty="0">
                <a:solidFill>
                  <a:srgbClr val="17375E"/>
                </a:solidFill>
                <a:latin typeface="Calibri"/>
                <a:cs typeface="Calibri"/>
              </a:rPr>
              <a:t>b</a:t>
            </a:r>
            <a:r>
              <a:rPr sz="1400" dirty="0">
                <a:solidFill>
                  <a:srgbClr val="17375E"/>
                </a:solidFill>
                <a:latin typeface="Calibri"/>
                <a:cs typeface="Calibri"/>
              </a:rPr>
              <a:t>le</a:t>
            </a:r>
            <a:r>
              <a:rPr sz="1400" spc="5" dirty="0">
                <a:solidFill>
                  <a:srgbClr val="17375E"/>
                </a:solidFill>
                <a:latin typeface="Calibri"/>
                <a:cs typeface="Calibri"/>
              </a:rPr>
              <a:t> </a:t>
            </a:r>
            <a:r>
              <a:rPr sz="1400" spc="-20" dirty="0">
                <a:solidFill>
                  <a:srgbClr val="17375E"/>
                </a:solidFill>
                <a:latin typeface="Calibri"/>
                <a:cs typeface="Calibri"/>
              </a:rPr>
              <a:t>c</a:t>
            </a:r>
            <a:r>
              <a:rPr sz="1400" dirty="0">
                <a:solidFill>
                  <a:srgbClr val="17375E"/>
                </a:solidFill>
                <a:latin typeface="Calibri"/>
                <a:cs typeface="Calibri"/>
              </a:rPr>
              <a:t>o</a:t>
            </a:r>
            <a:r>
              <a:rPr sz="1400" spc="-20" dirty="0">
                <a:solidFill>
                  <a:srgbClr val="17375E"/>
                </a:solidFill>
                <a:latin typeface="Calibri"/>
                <a:cs typeface="Calibri"/>
              </a:rPr>
              <a:t>n</a:t>
            </a:r>
            <a:r>
              <a:rPr sz="1400" spc="-5" dirty="0">
                <a:solidFill>
                  <a:srgbClr val="17375E"/>
                </a:solidFill>
                <a:latin typeface="Calibri"/>
                <a:cs typeface="Calibri"/>
              </a:rPr>
              <a:t>t</a:t>
            </a:r>
            <a:r>
              <a:rPr sz="1400" dirty="0">
                <a:solidFill>
                  <a:srgbClr val="17375E"/>
                </a:solidFill>
                <a:latin typeface="Calibri"/>
                <a:cs typeface="Calibri"/>
              </a:rPr>
              <a:t>i</a:t>
            </a:r>
            <a:r>
              <a:rPr sz="1400" spc="-10" dirty="0">
                <a:solidFill>
                  <a:srgbClr val="17375E"/>
                </a:solidFill>
                <a:latin typeface="Calibri"/>
                <a:cs typeface="Calibri"/>
              </a:rPr>
              <a:t>nu</a:t>
            </a:r>
            <a:r>
              <a:rPr sz="1400" spc="-5" dirty="0">
                <a:solidFill>
                  <a:srgbClr val="17375E"/>
                </a:solidFill>
                <a:latin typeface="Calibri"/>
                <a:cs typeface="Calibri"/>
              </a:rPr>
              <a:t>e</a:t>
            </a:r>
            <a:r>
              <a:rPr sz="1400" dirty="0">
                <a:solidFill>
                  <a:srgbClr val="17375E"/>
                </a:solidFill>
                <a:latin typeface="Calibri"/>
                <a:cs typeface="Calibri"/>
              </a:rPr>
              <a:t>s</a:t>
            </a:r>
            <a:r>
              <a:rPr sz="1400" spc="20" dirty="0">
                <a:solidFill>
                  <a:srgbClr val="17375E"/>
                </a:solidFill>
                <a:latin typeface="Calibri"/>
                <a:cs typeface="Calibri"/>
              </a:rPr>
              <a:t> </a:t>
            </a:r>
            <a:r>
              <a:rPr sz="1400" dirty="0">
                <a:solidFill>
                  <a:srgbClr val="17375E"/>
                </a:solidFill>
                <a:latin typeface="Calibri"/>
                <a:cs typeface="Calibri"/>
              </a:rPr>
              <a:t>on</a:t>
            </a:r>
            <a:r>
              <a:rPr sz="1400" spc="-15" dirty="0">
                <a:solidFill>
                  <a:srgbClr val="17375E"/>
                </a:solidFill>
                <a:latin typeface="Calibri"/>
                <a:cs typeface="Calibri"/>
              </a:rPr>
              <a:t> </a:t>
            </a: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e</a:t>
            </a:r>
            <a:r>
              <a:rPr sz="1400" spc="5" dirty="0">
                <a:solidFill>
                  <a:srgbClr val="17375E"/>
                </a:solidFill>
                <a:latin typeface="Calibri"/>
                <a:cs typeface="Calibri"/>
              </a:rPr>
              <a:t> </a:t>
            </a:r>
            <a:r>
              <a:rPr sz="1400" spc="-25" dirty="0">
                <a:solidFill>
                  <a:srgbClr val="17375E"/>
                </a:solidFill>
                <a:latin typeface="Calibri"/>
                <a:cs typeface="Calibri"/>
              </a:rPr>
              <a:t>f</a:t>
            </a:r>
            <a:r>
              <a:rPr sz="1400" dirty="0">
                <a:solidFill>
                  <a:srgbClr val="17375E"/>
                </a:solidFill>
                <a:latin typeface="Calibri"/>
                <a:cs typeface="Calibri"/>
              </a:rPr>
              <a:t>ollowi</a:t>
            </a:r>
            <a:r>
              <a:rPr sz="1400" spc="-10" dirty="0">
                <a:solidFill>
                  <a:srgbClr val="17375E"/>
                </a:solidFill>
                <a:latin typeface="Calibri"/>
                <a:cs typeface="Calibri"/>
              </a:rPr>
              <a:t>n</a:t>
            </a:r>
            <a:r>
              <a:rPr sz="1400" dirty="0">
                <a:solidFill>
                  <a:srgbClr val="17375E"/>
                </a:solidFill>
                <a:latin typeface="Calibri"/>
                <a:cs typeface="Calibri"/>
              </a:rPr>
              <a:t>g</a:t>
            </a:r>
            <a:r>
              <a:rPr sz="1400" spc="-30" dirty="0">
                <a:solidFill>
                  <a:srgbClr val="17375E"/>
                </a:solidFill>
                <a:latin typeface="Calibri"/>
                <a:cs typeface="Calibri"/>
              </a:rPr>
              <a:t> </a:t>
            </a:r>
            <a:r>
              <a:rPr sz="1400" dirty="0">
                <a:solidFill>
                  <a:srgbClr val="17375E"/>
                </a:solidFill>
                <a:latin typeface="Calibri"/>
                <a:cs typeface="Calibri"/>
              </a:rPr>
              <a:t>sli</a:t>
            </a:r>
            <a:r>
              <a:rPr sz="1400" spc="-10" dirty="0">
                <a:solidFill>
                  <a:srgbClr val="17375E"/>
                </a:solidFill>
                <a:latin typeface="Calibri"/>
                <a:cs typeface="Calibri"/>
              </a:rPr>
              <a:t>d</a:t>
            </a:r>
            <a:r>
              <a:rPr sz="1400" spc="-5" dirty="0">
                <a:solidFill>
                  <a:srgbClr val="17375E"/>
                </a:solidFill>
                <a:latin typeface="Calibri"/>
                <a:cs typeface="Calibri"/>
              </a:rPr>
              <a:t>e</a:t>
            </a:r>
            <a:r>
              <a:rPr sz="1400" dirty="0">
                <a:solidFill>
                  <a:srgbClr val="17375E"/>
                </a:solidFill>
                <a:latin typeface="Calibri"/>
                <a:cs typeface="Calibri"/>
              </a:rPr>
              <a:t>.</a:t>
            </a:r>
            <a:endParaRPr sz="1400">
              <a:latin typeface="Calibri"/>
              <a:cs typeface="Calibri"/>
            </a:endParaRPr>
          </a:p>
        </p:txBody>
      </p:sp>
      <p:sp>
        <p:nvSpPr>
          <p:cNvPr id="7" name="object 7"/>
          <p:cNvSpPr txBox="1">
            <a:spLocks noGrp="1"/>
          </p:cNvSpPr>
          <p:nvPr>
            <p:ph type="ftr" sz="quarter" idx="5"/>
          </p:nvPr>
        </p:nvSpPr>
        <p:spPr>
          <a:xfrm>
            <a:off x="3244754" y="6372288"/>
            <a:ext cx="2653665" cy="369332"/>
          </a:xfrm>
          <a:prstGeom prst="rect">
            <a:avLst/>
          </a:prstGeom>
        </p:spPr>
        <p:txBody>
          <a:bodyPr vert="horz" wrap="square" lIns="0" tIns="0" rIns="0" bIns="0" rtlCol="0">
            <a:spAutoFit/>
          </a:bodyPr>
          <a:lstStyle/>
          <a:p>
            <a:pPr algn="ctr">
              <a:lnSpc>
                <a:spcPct val="100000"/>
              </a:lnSpc>
            </a:pPr>
            <a:r>
              <a:rPr spc="-5" dirty="0"/>
              <a:t>C</a:t>
            </a:r>
            <a:r>
              <a:rPr dirty="0"/>
              <a:t>o</a:t>
            </a:r>
            <a:r>
              <a:rPr spc="5" dirty="0"/>
              <a:t>p</a:t>
            </a:r>
            <a:r>
              <a:rPr spc="-15" dirty="0"/>
              <a:t>y</a:t>
            </a:r>
            <a:r>
              <a:rPr spc="-5" dirty="0"/>
              <a:t>r</a:t>
            </a:r>
            <a:r>
              <a:rPr dirty="0"/>
              <a:t>i</a:t>
            </a:r>
            <a:r>
              <a:rPr spc="-15" dirty="0"/>
              <a:t>g</a:t>
            </a:r>
            <a:r>
              <a:rPr spc="-10" dirty="0"/>
              <a:t>h</a:t>
            </a:r>
            <a:r>
              <a:rPr spc="-5" dirty="0"/>
              <a:t>t</a:t>
            </a:r>
            <a:r>
              <a:rPr spc="-50" dirty="0"/>
              <a:t> </a:t>
            </a:r>
            <a:r>
              <a:rPr dirty="0"/>
              <a:t>©</a:t>
            </a:r>
            <a:r>
              <a:rPr spc="-5" dirty="0"/>
              <a:t> </a:t>
            </a:r>
            <a:r>
              <a:rPr lang="en-US" spc="-10" dirty="0"/>
              <a:t>2018</a:t>
            </a:r>
            <a:r>
              <a:rPr spc="20" dirty="0"/>
              <a:t> </a:t>
            </a:r>
            <a:r>
              <a:rPr spc="-105" dirty="0"/>
              <a:t>T</a:t>
            </a:r>
            <a:r>
              <a:rPr spc="-20" dirty="0"/>
              <a:t>e</a:t>
            </a:r>
            <a:r>
              <a:rPr spc="-30" dirty="0"/>
              <a:t>x</a:t>
            </a:r>
            <a:r>
              <a:rPr dirty="0"/>
              <a:t>as </a:t>
            </a:r>
            <a:r>
              <a:rPr spc="-10" dirty="0"/>
              <a:t>E</a:t>
            </a:r>
            <a:r>
              <a:rPr spc="5" dirty="0"/>
              <a:t>du</a:t>
            </a:r>
            <a:r>
              <a:rPr spc="-25" dirty="0"/>
              <a:t>c</a:t>
            </a:r>
            <a:r>
              <a:rPr spc="-15" dirty="0"/>
              <a:t>a</a:t>
            </a:r>
            <a:r>
              <a:rPr dirty="0"/>
              <a:t>tion</a:t>
            </a:r>
            <a:r>
              <a:rPr spc="-30" dirty="0"/>
              <a:t> </a:t>
            </a:r>
            <a:r>
              <a:rPr spc="-10" dirty="0"/>
              <a:t>A</a:t>
            </a:r>
            <a:r>
              <a:rPr spc="-25" dirty="0"/>
              <a:t>g</a:t>
            </a:r>
            <a:r>
              <a:rPr spc="-10" dirty="0"/>
              <a:t>e</a:t>
            </a:r>
            <a:r>
              <a:rPr spc="5" dirty="0"/>
              <a:t>n</a:t>
            </a:r>
            <a:r>
              <a:rPr spc="-10" dirty="0"/>
              <a:t>c</a:t>
            </a:r>
            <a:r>
              <a:rPr spc="-100" dirty="0"/>
              <a:t>y</a:t>
            </a:r>
            <a:r>
              <a:rPr dirty="0"/>
              <a:t>.</a:t>
            </a:r>
          </a:p>
          <a:p>
            <a:pPr algn="ctr">
              <a:lnSpc>
                <a:spcPct val="100000"/>
              </a:lnSpc>
            </a:pPr>
            <a:r>
              <a:rPr dirty="0"/>
              <a:t>All</a:t>
            </a:r>
            <a:r>
              <a:rPr spc="-10" dirty="0"/>
              <a:t> </a:t>
            </a:r>
            <a:r>
              <a:rPr spc="-5" dirty="0"/>
              <a:t>ri</a:t>
            </a:r>
            <a:r>
              <a:rPr spc="-15" dirty="0"/>
              <a:t>g</a:t>
            </a:r>
            <a:r>
              <a:rPr spc="-10" dirty="0"/>
              <a:t>h</a:t>
            </a:r>
            <a:r>
              <a:rPr dirty="0"/>
              <a:t>ts</a:t>
            </a:r>
            <a:r>
              <a:rPr spc="-25" dirty="0"/>
              <a:t> </a:t>
            </a:r>
            <a:r>
              <a:rPr spc="-20" dirty="0"/>
              <a:t>r</a:t>
            </a:r>
            <a:r>
              <a:rPr spc="-10" dirty="0"/>
              <a:t>e</a:t>
            </a:r>
            <a:r>
              <a:rPr spc="-5" dirty="0"/>
              <a:t>s</a:t>
            </a:r>
            <a:r>
              <a:rPr spc="-10" dirty="0"/>
              <a:t>e</a:t>
            </a:r>
            <a:r>
              <a:rPr spc="0" dirty="0"/>
              <a:t>r</a:t>
            </a:r>
            <a:r>
              <a:rPr spc="-25" dirty="0"/>
              <a:t>v</a:t>
            </a:r>
            <a:r>
              <a:rPr spc="-10" dirty="0"/>
              <a:t>e</a:t>
            </a:r>
            <a:r>
              <a:rPr spc="5" dirty="0"/>
              <a:t>d</a:t>
            </a:r>
            <a:r>
              <a:rPr dirty="0"/>
              <a:t>.</a:t>
            </a:r>
          </a:p>
        </p:txBody>
      </p:sp>
      <p:sp>
        <p:nvSpPr>
          <p:cNvPr id="6" name="object 6"/>
          <p:cNvSpPr txBox="1"/>
          <p:nvPr/>
        </p:nvSpPr>
        <p:spPr>
          <a:xfrm>
            <a:off x="612140" y="5094604"/>
            <a:ext cx="7500620" cy="430887"/>
          </a:xfrm>
          <a:prstGeom prst="rect">
            <a:avLst/>
          </a:prstGeom>
        </p:spPr>
        <p:txBody>
          <a:bodyPr vert="horz" wrap="square" lIns="0" tIns="0" rIns="0" bIns="0" rtlCol="0">
            <a:spAutoFit/>
          </a:bodyPr>
          <a:lstStyle/>
          <a:p>
            <a:pPr marL="12700" marR="5080">
              <a:lnSpc>
                <a:spcPct val="100000"/>
              </a:lnSpc>
            </a:pPr>
            <a:r>
              <a:rPr sz="1400" b="1" spc="-5" dirty="0">
                <a:solidFill>
                  <a:srgbClr val="17375E"/>
                </a:solidFill>
                <a:latin typeface="Calibri"/>
                <a:cs typeface="Calibri"/>
              </a:rPr>
              <a:t>*</a:t>
            </a: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e</a:t>
            </a:r>
            <a:r>
              <a:rPr sz="1400" spc="-10" dirty="0">
                <a:solidFill>
                  <a:srgbClr val="17375E"/>
                </a:solidFill>
                <a:latin typeface="Calibri"/>
                <a:cs typeface="Calibri"/>
              </a:rPr>
              <a:t> </a:t>
            </a:r>
            <a:r>
              <a:rPr sz="1400" spc="-15" dirty="0">
                <a:solidFill>
                  <a:srgbClr val="17375E"/>
                </a:solidFill>
                <a:latin typeface="Calibri"/>
                <a:cs typeface="Calibri"/>
              </a:rPr>
              <a:t>t</a:t>
            </a:r>
            <a:r>
              <a:rPr sz="1400" dirty="0">
                <a:solidFill>
                  <a:srgbClr val="17375E"/>
                </a:solidFill>
                <a:latin typeface="Calibri"/>
                <a:cs typeface="Calibri"/>
              </a:rPr>
              <a:t>a</a:t>
            </a:r>
            <a:r>
              <a:rPr sz="1400" spc="-10" dirty="0">
                <a:solidFill>
                  <a:srgbClr val="17375E"/>
                </a:solidFill>
                <a:latin typeface="Calibri"/>
                <a:cs typeface="Calibri"/>
              </a:rPr>
              <a:t>b</a:t>
            </a:r>
            <a:r>
              <a:rPr sz="1400" dirty="0">
                <a:solidFill>
                  <a:srgbClr val="17375E"/>
                </a:solidFill>
                <a:latin typeface="Calibri"/>
                <a:cs typeface="Calibri"/>
              </a:rPr>
              <a:t>le</a:t>
            </a:r>
            <a:r>
              <a:rPr sz="1400" spc="15" dirty="0">
                <a:solidFill>
                  <a:srgbClr val="17375E"/>
                </a:solidFill>
                <a:latin typeface="Calibri"/>
                <a:cs typeface="Calibri"/>
              </a:rPr>
              <a:t> </a:t>
            </a:r>
            <a:r>
              <a:rPr sz="1400" dirty="0">
                <a:solidFill>
                  <a:srgbClr val="17375E"/>
                </a:solidFill>
                <a:latin typeface="Calibri"/>
                <a:cs typeface="Calibri"/>
              </a:rPr>
              <a:t>s</a:t>
            </a:r>
            <a:r>
              <a:rPr sz="1400" spc="-10" dirty="0">
                <a:solidFill>
                  <a:srgbClr val="17375E"/>
                </a:solidFill>
                <a:latin typeface="Calibri"/>
                <a:cs typeface="Calibri"/>
              </a:rPr>
              <a:t>h</a:t>
            </a:r>
            <a:r>
              <a:rPr sz="1400" dirty="0">
                <a:solidFill>
                  <a:srgbClr val="17375E"/>
                </a:solidFill>
                <a:latin typeface="Calibri"/>
                <a:cs typeface="Calibri"/>
              </a:rPr>
              <a:t>o</a:t>
            </a:r>
            <a:r>
              <a:rPr sz="1400" spc="-10" dirty="0">
                <a:solidFill>
                  <a:srgbClr val="17375E"/>
                </a:solidFill>
                <a:latin typeface="Calibri"/>
                <a:cs typeface="Calibri"/>
              </a:rPr>
              <a:t>w</a:t>
            </a:r>
            <a:r>
              <a:rPr sz="1400" dirty="0">
                <a:solidFill>
                  <a:srgbClr val="17375E"/>
                </a:solidFill>
                <a:latin typeface="Calibri"/>
                <a:cs typeface="Calibri"/>
              </a:rPr>
              <a:t>s</a:t>
            </a:r>
            <a:r>
              <a:rPr sz="1400" spc="-30" dirty="0">
                <a:solidFill>
                  <a:srgbClr val="17375E"/>
                </a:solidFill>
                <a:latin typeface="Calibri"/>
                <a:cs typeface="Calibri"/>
              </a:rPr>
              <a:t> </a:t>
            </a: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e</a:t>
            </a:r>
            <a:r>
              <a:rPr sz="1400" spc="15" dirty="0">
                <a:solidFill>
                  <a:srgbClr val="17375E"/>
                </a:solidFill>
                <a:latin typeface="Calibri"/>
                <a:cs typeface="Calibri"/>
              </a:rPr>
              <a:t> </a:t>
            </a:r>
            <a:r>
              <a:rPr sz="1400" spc="-25" dirty="0">
                <a:solidFill>
                  <a:srgbClr val="17375E"/>
                </a:solidFill>
                <a:latin typeface="Calibri"/>
                <a:cs typeface="Calibri"/>
              </a:rPr>
              <a:t>r</a:t>
            </a:r>
            <a:r>
              <a:rPr sz="1400" dirty="0">
                <a:solidFill>
                  <a:srgbClr val="17375E"/>
                </a:solidFill>
                <a:latin typeface="Calibri"/>
                <a:cs typeface="Calibri"/>
              </a:rPr>
              <a:t>ol</a:t>
            </a:r>
            <a:r>
              <a:rPr sz="1400" spc="-5" dirty="0">
                <a:solidFill>
                  <a:srgbClr val="17375E"/>
                </a:solidFill>
                <a:latin typeface="Calibri"/>
                <a:cs typeface="Calibri"/>
              </a:rPr>
              <a:t>e</a:t>
            </a:r>
            <a:r>
              <a:rPr sz="1400" dirty="0">
                <a:solidFill>
                  <a:srgbClr val="17375E"/>
                </a:solidFill>
                <a:latin typeface="Calibri"/>
                <a:cs typeface="Calibri"/>
              </a:rPr>
              <a:t>s</a:t>
            </a:r>
            <a:r>
              <a:rPr sz="1400" spc="-15" dirty="0">
                <a:solidFill>
                  <a:srgbClr val="17375E"/>
                </a:solidFill>
                <a:latin typeface="Calibri"/>
                <a:cs typeface="Calibri"/>
              </a:rPr>
              <a:t> </a:t>
            </a:r>
            <a:r>
              <a:rPr sz="1400" spc="-25" dirty="0">
                <a:solidFill>
                  <a:srgbClr val="17375E"/>
                </a:solidFill>
                <a:latin typeface="Calibri"/>
                <a:cs typeface="Calibri"/>
              </a:rPr>
              <a:t>av</a:t>
            </a:r>
            <a:r>
              <a:rPr sz="1400" dirty="0">
                <a:solidFill>
                  <a:srgbClr val="17375E"/>
                </a:solidFill>
                <a:latin typeface="Calibri"/>
                <a:cs typeface="Calibri"/>
              </a:rPr>
              <a:t>aila</a:t>
            </a:r>
            <a:r>
              <a:rPr sz="1400" spc="-10" dirty="0">
                <a:solidFill>
                  <a:srgbClr val="17375E"/>
                </a:solidFill>
                <a:latin typeface="Calibri"/>
                <a:cs typeface="Calibri"/>
              </a:rPr>
              <a:t>b</a:t>
            </a:r>
            <a:r>
              <a:rPr sz="1400" dirty="0">
                <a:solidFill>
                  <a:srgbClr val="17375E"/>
                </a:solidFill>
                <a:latin typeface="Calibri"/>
                <a:cs typeface="Calibri"/>
              </a:rPr>
              <a:t>le</a:t>
            </a:r>
            <a:r>
              <a:rPr sz="1400" spc="25" dirty="0">
                <a:solidFill>
                  <a:srgbClr val="17375E"/>
                </a:solidFill>
                <a:latin typeface="Calibri"/>
                <a:cs typeface="Calibri"/>
              </a:rPr>
              <a:t> </a:t>
            </a:r>
            <a:r>
              <a:rPr sz="1400" spc="-15" dirty="0">
                <a:solidFill>
                  <a:srgbClr val="17375E"/>
                </a:solidFill>
                <a:latin typeface="Calibri"/>
                <a:cs typeface="Calibri"/>
              </a:rPr>
              <a:t>a</a:t>
            </a:r>
            <a:r>
              <a:rPr sz="1400" dirty="0">
                <a:solidFill>
                  <a:srgbClr val="17375E"/>
                </a:solidFill>
                <a:latin typeface="Calibri"/>
                <a:cs typeface="Calibri"/>
              </a:rPr>
              <a:t>t</a:t>
            </a:r>
            <a:r>
              <a:rPr sz="1400" spc="-10" dirty="0">
                <a:solidFill>
                  <a:srgbClr val="17375E"/>
                </a:solidFill>
                <a:latin typeface="Calibri"/>
                <a:cs typeface="Calibri"/>
              </a:rPr>
              <a:t> </a:t>
            </a: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e</a:t>
            </a:r>
            <a:r>
              <a:rPr sz="1400" spc="15" dirty="0">
                <a:solidFill>
                  <a:srgbClr val="17375E"/>
                </a:solidFill>
                <a:latin typeface="Calibri"/>
                <a:cs typeface="Calibri"/>
              </a:rPr>
              <a:t> </a:t>
            </a:r>
            <a:r>
              <a:rPr sz="1400" spc="-5" dirty="0">
                <a:solidFill>
                  <a:srgbClr val="17375E"/>
                </a:solidFill>
                <a:latin typeface="Calibri"/>
                <a:cs typeface="Calibri"/>
              </a:rPr>
              <a:t>t</a:t>
            </a:r>
            <a:r>
              <a:rPr sz="1400" dirty="0">
                <a:solidFill>
                  <a:srgbClr val="17375E"/>
                </a:solidFill>
                <a:latin typeface="Calibri"/>
                <a:cs typeface="Calibri"/>
              </a:rPr>
              <a:t>i</a:t>
            </a:r>
            <a:r>
              <a:rPr sz="1400" spc="-10" dirty="0">
                <a:solidFill>
                  <a:srgbClr val="17375E"/>
                </a:solidFill>
                <a:latin typeface="Calibri"/>
                <a:cs typeface="Calibri"/>
              </a:rPr>
              <a:t>m</a:t>
            </a:r>
            <a:r>
              <a:rPr sz="1400" dirty="0">
                <a:solidFill>
                  <a:srgbClr val="17375E"/>
                </a:solidFill>
                <a:latin typeface="Calibri"/>
                <a:cs typeface="Calibri"/>
              </a:rPr>
              <a:t>e</a:t>
            </a:r>
            <a:r>
              <a:rPr sz="1400" spc="-10" dirty="0">
                <a:solidFill>
                  <a:srgbClr val="17375E"/>
                </a:solidFill>
                <a:latin typeface="Calibri"/>
                <a:cs typeface="Calibri"/>
              </a:rPr>
              <a:t> </a:t>
            </a: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is</a:t>
            </a:r>
            <a:r>
              <a:rPr sz="1400" spc="10" dirty="0">
                <a:solidFill>
                  <a:srgbClr val="17375E"/>
                </a:solidFill>
                <a:latin typeface="Calibri"/>
                <a:cs typeface="Calibri"/>
              </a:rPr>
              <a:t> </a:t>
            </a:r>
            <a:r>
              <a:rPr sz="1400" spc="-10" dirty="0">
                <a:solidFill>
                  <a:srgbClr val="17375E"/>
                </a:solidFill>
                <a:latin typeface="Calibri"/>
                <a:cs typeface="Calibri"/>
              </a:rPr>
              <a:t>p</a:t>
            </a:r>
            <a:r>
              <a:rPr sz="1400" spc="-25" dirty="0">
                <a:solidFill>
                  <a:srgbClr val="17375E"/>
                </a:solidFill>
                <a:latin typeface="Calibri"/>
                <a:cs typeface="Calibri"/>
              </a:rPr>
              <a:t>r</a:t>
            </a:r>
            <a:r>
              <a:rPr sz="1400" spc="-5" dirty="0">
                <a:solidFill>
                  <a:srgbClr val="17375E"/>
                </a:solidFill>
                <a:latin typeface="Calibri"/>
                <a:cs typeface="Calibri"/>
              </a:rPr>
              <a:t>e</a:t>
            </a:r>
            <a:r>
              <a:rPr sz="1400" dirty="0">
                <a:solidFill>
                  <a:srgbClr val="17375E"/>
                </a:solidFill>
                <a:latin typeface="Calibri"/>
                <a:cs typeface="Calibri"/>
              </a:rPr>
              <a:t>s</a:t>
            </a:r>
            <a:r>
              <a:rPr sz="1400" spc="-5" dirty="0">
                <a:solidFill>
                  <a:srgbClr val="17375E"/>
                </a:solidFill>
                <a:latin typeface="Calibri"/>
                <a:cs typeface="Calibri"/>
              </a:rPr>
              <a:t>e</a:t>
            </a:r>
            <a:r>
              <a:rPr sz="1400" spc="-20" dirty="0">
                <a:solidFill>
                  <a:srgbClr val="17375E"/>
                </a:solidFill>
                <a:latin typeface="Calibri"/>
                <a:cs typeface="Calibri"/>
              </a:rPr>
              <a:t>n</a:t>
            </a:r>
            <a:r>
              <a:rPr sz="1400" spc="-15" dirty="0">
                <a:solidFill>
                  <a:srgbClr val="17375E"/>
                </a:solidFill>
                <a:latin typeface="Calibri"/>
                <a:cs typeface="Calibri"/>
              </a:rPr>
              <a:t>ta</a:t>
            </a:r>
            <a:r>
              <a:rPr sz="1400" spc="-5" dirty="0">
                <a:solidFill>
                  <a:srgbClr val="17375E"/>
                </a:solidFill>
                <a:latin typeface="Calibri"/>
                <a:cs typeface="Calibri"/>
              </a:rPr>
              <a:t>t</a:t>
            </a:r>
            <a:r>
              <a:rPr sz="1400" dirty="0">
                <a:solidFill>
                  <a:srgbClr val="17375E"/>
                </a:solidFill>
                <a:latin typeface="Calibri"/>
                <a:cs typeface="Calibri"/>
              </a:rPr>
              <a:t>ion</a:t>
            </a:r>
            <a:r>
              <a:rPr sz="1400" spc="25" dirty="0">
                <a:solidFill>
                  <a:srgbClr val="17375E"/>
                </a:solidFill>
                <a:latin typeface="Calibri"/>
                <a:cs typeface="Calibri"/>
              </a:rPr>
              <a:t> </a:t>
            </a:r>
            <a:r>
              <a:rPr sz="1400" spc="-10" dirty="0">
                <a:solidFill>
                  <a:srgbClr val="17375E"/>
                </a:solidFill>
                <a:latin typeface="Calibri"/>
                <a:cs typeface="Calibri"/>
              </a:rPr>
              <a:t>w</a:t>
            </a:r>
            <a:r>
              <a:rPr sz="1400" dirty="0">
                <a:solidFill>
                  <a:srgbClr val="17375E"/>
                </a:solidFill>
                <a:latin typeface="Calibri"/>
                <a:cs typeface="Calibri"/>
              </a:rPr>
              <a:t>as</a:t>
            </a:r>
            <a:r>
              <a:rPr sz="1400" spc="-15" dirty="0">
                <a:solidFill>
                  <a:srgbClr val="17375E"/>
                </a:solidFill>
                <a:latin typeface="Calibri"/>
                <a:cs typeface="Calibri"/>
              </a:rPr>
              <a:t> </a:t>
            </a:r>
            <a:r>
              <a:rPr sz="1400" spc="-10" dirty="0">
                <a:solidFill>
                  <a:srgbClr val="17375E"/>
                </a:solidFill>
                <a:latin typeface="Calibri"/>
                <a:cs typeface="Calibri"/>
              </a:rPr>
              <a:t>p</a:t>
            </a:r>
            <a:r>
              <a:rPr sz="1400" spc="-25" dirty="0">
                <a:solidFill>
                  <a:srgbClr val="17375E"/>
                </a:solidFill>
                <a:latin typeface="Calibri"/>
                <a:cs typeface="Calibri"/>
              </a:rPr>
              <a:t>r</a:t>
            </a:r>
            <a:r>
              <a:rPr sz="1400" spc="-5" dirty="0">
                <a:solidFill>
                  <a:srgbClr val="17375E"/>
                </a:solidFill>
                <a:latin typeface="Calibri"/>
                <a:cs typeface="Calibri"/>
              </a:rPr>
              <a:t>e</a:t>
            </a:r>
            <a:r>
              <a:rPr sz="1400" spc="-10" dirty="0">
                <a:solidFill>
                  <a:srgbClr val="17375E"/>
                </a:solidFill>
                <a:latin typeface="Calibri"/>
                <a:cs typeface="Calibri"/>
              </a:rPr>
              <a:t>p</a:t>
            </a:r>
            <a:r>
              <a:rPr sz="1400" dirty="0">
                <a:solidFill>
                  <a:srgbClr val="17375E"/>
                </a:solidFill>
                <a:latin typeface="Calibri"/>
                <a:cs typeface="Calibri"/>
              </a:rPr>
              <a:t>a</a:t>
            </a:r>
            <a:r>
              <a:rPr sz="1400" spc="-25" dirty="0">
                <a:solidFill>
                  <a:srgbClr val="17375E"/>
                </a:solidFill>
                <a:latin typeface="Calibri"/>
                <a:cs typeface="Calibri"/>
              </a:rPr>
              <a:t>r</a:t>
            </a:r>
            <a:r>
              <a:rPr sz="1400" spc="-5" dirty="0">
                <a:solidFill>
                  <a:srgbClr val="17375E"/>
                </a:solidFill>
                <a:latin typeface="Calibri"/>
                <a:cs typeface="Calibri"/>
              </a:rPr>
              <a:t>e</a:t>
            </a:r>
            <a:r>
              <a:rPr sz="1400" spc="-10" dirty="0">
                <a:solidFill>
                  <a:srgbClr val="17375E"/>
                </a:solidFill>
                <a:latin typeface="Calibri"/>
                <a:cs typeface="Calibri"/>
              </a:rPr>
              <a:t>d</a:t>
            </a:r>
            <a:r>
              <a:rPr sz="1400" dirty="0">
                <a:solidFill>
                  <a:srgbClr val="17375E"/>
                </a:solidFill>
                <a:latin typeface="Calibri"/>
                <a:cs typeface="Calibri"/>
              </a:rPr>
              <a:t>.</a:t>
            </a:r>
            <a:r>
              <a:rPr sz="1400" spc="20" dirty="0">
                <a:solidFill>
                  <a:srgbClr val="17375E"/>
                </a:solidFill>
                <a:latin typeface="Calibri"/>
                <a:cs typeface="Calibri"/>
              </a:rPr>
              <a:t> </a:t>
            </a:r>
            <a:r>
              <a:rPr sz="1400" dirty="0">
                <a:solidFill>
                  <a:srgbClr val="17375E"/>
                </a:solidFill>
                <a:latin typeface="Calibri"/>
                <a:cs typeface="Calibri"/>
              </a:rPr>
              <a:t>A</a:t>
            </a:r>
            <a:r>
              <a:rPr sz="1400" spc="-10" dirty="0">
                <a:solidFill>
                  <a:srgbClr val="17375E"/>
                </a:solidFill>
                <a:latin typeface="Calibri"/>
                <a:cs typeface="Calibri"/>
              </a:rPr>
              <a:t>dd</a:t>
            </a:r>
            <a:r>
              <a:rPr sz="1400" dirty="0">
                <a:solidFill>
                  <a:srgbClr val="17375E"/>
                </a:solidFill>
                <a:latin typeface="Calibri"/>
                <a:cs typeface="Calibri"/>
              </a:rPr>
              <a:t>i</a:t>
            </a:r>
            <a:r>
              <a:rPr sz="1400" spc="-5" dirty="0">
                <a:solidFill>
                  <a:srgbClr val="17375E"/>
                </a:solidFill>
                <a:latin typeface="Calibri"/>
                <a:cs typeface="Calibri"/>
              </a:rPr>
              <a:t>t</a:t>
            </a:r>
            <a:r>
              <a:rPr sz="1400" dirty="0">
                <a:solidFill>
                  <a:srgbClr val="17375E"/>
                </a:solidFill>
                <a:latin typeface="Calibri"/>
                <a:cs typeface="Calibri"/>
              </a:rPr>
              <a:t>io</a:t>
            </a:r>
            <a:r>
              <a:rPr sz="1400" spc="-10" dirty="0">
                <a:solidFill>
                  <a:srgbClr val="17375E"/>
                </a:solidFill>
                <a:latin typeface="Calibri"/>
                <a:cs typeface="Calibri"/>
              </a:rPr>
              <a:t>n</a:t>
            </a:r>
            <a:r>
              <a:rPr sz="1400" dirty="0">
                <a:solidFill>
                  <a:srgbClr val="17375E"/>
                </a:solidFill>
                <a:latin typeface="Calibri"/>
                <a:cs typeface="Calibri"/>
              </a:rPr>
              <a:t>al</a:t>
            </a:r>
            <a:r>
              <a:rPr sz="1400" spc="10" dirty="0">
                <a:solidFill>
                  <a:srgbClr val="17375E"/>
                </a:solidFill>
                <a:latin typeface="Calibri"/>
                <a:cs typeface="Calibri"/>
              </a:rPr>
              <a:t> </a:t>
            </a:r>
            <a:r>
              <a:rPr sz="1400" spc="-25" dirty="0">
                <a:solidFill>
                  <a:srgbClr val="17375E"/>
                </a:solidFill>
                <a:latin typeface="Calibri"/>
                <a:cs typeface="Calibri"/>
              </a:rPr>
              <a:t>r</a:t>
            </a:r>
            <a:r>
              <a:rPr sz="1400" dirty="0">
                <a:solidFill>
                  <a:srgbClr val="17375E"/>
                </a:solidFill>
                <a:latin typeface="Calibri"/>
                <a:cs typeface="Calibri"/>
              </a:rPr>
              <a:t>ol</a:t>
            </a:r>
            <a:r>
              <a:rPr sz="1400" spc="-5" dirty="0">
                <a:solidFill>
                  <a:srgbClr val="17375E"/>
                </a:solidFill>
                <a:latin typeface="Calibri"/>
                <a:cs typeface="Calibri"/>
              </a:rPr>
              <a:t>e</a:t>
            </a:r>
            <a:r>
              <a:rPr sz="1400" dirty="0">
                <a:solidFill>
                  <a:srgbClr val="17375E"/>
                </a:solidFill>
                <a:latin typeface="Calibri"/>
                <a:cs typeface="Calibri"/>
              </a:rPr>
              <a:t>s</a:t>
            </a:r>
            <a:r>
              <a:rPr sz="1400" spc="-5" dirty="0">
                <a:solidFill>
                  <a:srgbClr val="17375E"/>
                </a:solidFill>
                <a:latin typeface="Calibri"/>
                <a:cs typeface="Calibri"/>
              </a:rPr>
              <a:t> </a:t>
            </a:r>
            <a:r>
              <a:rPr sz="1400" dirty="0">
                <a:solidFill>
                  <a:srgbClr val="17375E"/>
                </a:solidFill>
                <a:latin typeface="Calibri"/>
                <a:cs typeface="Calibri"/>
              </a:rPr>
              <a:t>will</a:t>
            </a:r>
            <a:r>
              <a:rPr sz="1400" spc="-15" dirty="0">
                <a:solidFill>
                  <a:srgbClr val="17375E"/>
                </a:solidFill>
                <a:latin typeface="Calibri"/>
                <a:cs typeface="Calibri"/>
              </a:rPr>
              <a:t> </a:t>
            </a:r>
            <a:r>
              <a:rPr sz="1400" spc="-10" dirty="0">
                <a:solidFill>
                  <a:srgbClr val="17375E"/>
                </a:solidFill>
                <a:latin typeface="Calibri"/>
                <a:cs typeface="Calibri"/>
              </a:rPr>
              <a:t>b</a:t>
            </a:r>
            <a:r>
              <a:rPr sz="1400" dirty="0">
                <a:solidFill>
                  <a:srgbClr val="17375E"/>
                </a:solidFill>
                <a:latin typeface="Calibri"/>
                <a:cs typeface="Calibri"/>
              </a:rPr>
              <a:t>e </a:t>
            </a:r>
            <a:r>
              <a:rPr sz="1400" spc="-10" dirty="0">
                <a:solidFill>
                  <a:srgbClr val="17375E"/>
                </a:solidFill>
                <a:latin typeface="Calibri"/>
                <a:cs typeface="Calibri"/>
              </a:rPr>
              <a:t>m</a:t>
            </a:r>
            <a:r>
              <a:rPr sz="1400" dirty="0">
                <a:solidFill>
                  <a:srgbClr val="17375E"/>
                </a:solidFill>
                <a:latin typeface="Calibri"/>
                <a:cs typeface="Calibri"/>
              </a:rPr>
              <a:t>a</a:t>
            </a:r>
            <a:r>
              <a:rPr sz="1400" spc="-10" dirty="0">
                <a:solidFill>
                  <a:srgbClr val="17375E"/>
                </a:solidFill>
                <a:latin typeface="Calibri"/>
                <a:cs typeface="Calibri"/>
              </a:rPr>
              <a:t>d</a:t>
            </a:r>
            <a:r>
              <a:rPr sz="1400" dirty="0">
                <a:solidFill>
                  <a:srgbClr val="17375E"/>
                </a:solidFill>
                <a:latin typeface="Calibri"/>
                <a:cs typeface="Calibri"/>
              </a:rPr>
              <a:t>e</a:t>
            </a:r>
            <a:r>
              <a:rPr sz="1400" spc="-10" dirty="0">
                <a:solidFill>
                  <a:srgbClr val="17375E"/>
                </a:solidFill>
                <a:latin typeface="Calibri"/>
                <a:cs typeface="Calibri"/>
              </a:rPr>
              <a:t> </a:t>
            </a:r>
            <a:r>
              <a:rPr sz="1400" spc="-30" dirty="0">
                <a:solidFill>
                  <a:srgbClr val="17375E"/>
                </a:solidFill>
                <a:latin typeface="Calibri"/>
                <a:cs typeface="Calibri"/>
              </a:rPr>
              <a:t>a</a:t>
            </a:r>
            <a:r>
              <a:rPr sz="1400" spc="-25" dirty="0">
                <a:solidFill>
                  <a:srgbClr val="17375E"/>
                </a:solidFill>
                <a:latin typeface="Calibri"/>
                <a:cs typeface="Calibri"/>
              </a:rPr>
              <a:t>v</a:t>
            </a:r>
            <a:r>
              <a:rPr sz="1400" dirty="0">
                <a:solidFill>
                  <a:srgbClr val="17375E"/>
                </a:solidFill>
                <a:latin typeface="Calibri"/>
                <a:cs typeface="Calibri"/>
              </a:rPr>
              <a:t>aila</a:t>
            </a:r>
            <a:r>
              <a:rPr sz="1400" spc="-10" dirty="0">
                <a:solidFill>
                  <a:srgbClr val="17375E"/>
                </a:solidFill>
                <a:latin typeface="Calibri"/>
                <a:cs typeface="Calibri"/>
              </a:rPr>
              <a:t>b</a:t>
            </a:r>
            <a:r>
              <a:rPr sz="1400" dirty="0">
                <a:solidFill>
                  <a:srgbClr val="17375E"/>
                </a:solidFill>
                <a:latin typeface="Calibri"/>
                <a:cs typeface="Calibri"/>
              </a:rPr>
              <a:t>le</a:t>
            </a:r>
            <a:r>
              <a:rPr sz="1400" spc="15" dirty="0">
                <a:solidFill>
                  <a:srgbClr val="17375E"/>
                </a:solidFill>
                <a:latin typeface="Calibri"/>
                <a:cs typeface="Calibri"/>
              </a:rPr>
              <a:t> </a:t>
            </a:r>
            <a:r>
              <a:rPr sz="1400" dirty="0">
                <a:solidFill>
                  <a:srgbClr val="17375E"/>
                </a:solidFill>
                <a:latin typeface="Calibri"/>
                <a:cs typeface="Calibri"/>
              </a:rPr>
              <a:t>as</a:t>
            </a:r>
            <a:r>
              <a:rPr sz="1400" spc="-5" dirty="0">
                <a:solidFill>
                  <a:srgbClr val="17375E"/>
                </a:solidFill>
                <a:latin typeface="Calibri"/>
                <a:cs typeface="Calibri"/>
              </a:rPr>
              <a:t> </a:t>
            </a:r>
            <a:r>
              <a:rPr sz="1400" spc="-10" dirty="0">
                <a:solidFill>
                  <a:srgbClr val="17375E"/>
                </a:solidFill>
                <a:latin typeface="Calibri"/>
                <a:cs typeface="Calibri"/>
              </a:rPr>
              <a:t>n</a:t>
            </a:r>
            <a:r>
              <a:rPr sz="1400" spc="-15" dirty="0">
                <a:solidFill>
                  <a:srgbClr val="17375E"/>
                </a:solidFill>
                <a:latin typeface="Calibri"/>
                <a:cs typeface="Calibri"/>
              </a:rPr>
              <a:t>e</a:t>
            </a:r>
            <a:r>
              <a:rPr sz="1400" dirty="0">
                <a:solidFill>
                  <a:srgbClr val="17375E"/>
                </a:solidFill>
                <a:latin typeface="Calibri"/>
                <a:cs typeface="Calibri"/>
              </a:rPr>
              <a:t>w</a:t>
            </a:r>
            <a:r>
              <a:rPr sz="1400" spc="10" dirty="0">
                <a:solidFill>
                  <a:srgbClr val="17375E"/>
                </a:solidFill>
                <a:latin typeface="Calibri"/>
                <a:cs typeface="Calibri"/>
              </a:rPr>
              <a:t> </a:t>
            </a:r>
            <a:r>
              <a:rPr sz="1400" spc="-10" dirty="0">
                <a:solidFill>
                  <a:srgbClr val="17375E"/>
                </a:solidFill>
                <a:latin typeface="Calibri"/>
                <a:cs typeface="Calibri"/>
              </a:rPr>
              <a:t>p</a:t>
            </a:r>
            <a:r>
              <a:rPr sz="1400" spc="-25" dirty="0">
                <a:solidFill>
                  <a:srgbClr val="17375E"/>
                </a:solidFill>
                <a:latin typeface="Calibri"/>
                <a:cs typeface="Calibri"/>
              </a:rPr>
              <a:t>r</a:t>
            </a:r>
            <a:r>
              <a:rPr sz="1400" dirty="0">
                <a:solidFill>
                  <a:srgbClr val="17375E"/>
                </a:solidFill>
                <a:latin typeface="Calibri"/>
                <a:cs typeface="Calibri"/>
              </a:rPr>
              <a:t>o</a:t>
            </a:r>
            <a:r>
              <a:rPr sz="1400" spc="-5" dirty="0">
                <a:solidFill>
                  <a:srgbClr val="17375E"/>
                </a:solidFill>
                <a:latin typeface="Calibri"/>
                <a:cs typeface="Calibri"/>
              </a:rPr>
              <a:t>g</a:t>
            </a:r>
            <a:r>
              <a:rPr sz="1400" spc="-25" dirty="0">
                <a:solidFill>
                  <a:srgbClr val="17375E"/>
                </a:solidFill>
                <a:latin typeface="Calibri"/>
                <a:cs typeface="Calibri"/>
              </a:rPr>
              <a:t>r</a:t>
            </a:r>
            <a:r>
              <a:rPr sz="1400" dirty="0">
                <a:solidFill>
                  <a:srgbClr val="17375E"/>
                </a:solidFill>
                <a:latin typeface="Calibri"/>
                <a:cs typeface="Calibri"/>
              </a:rPr>
              <a:t>am</a:t>
            </a:r>
            <a:r>
              <a:rPr sz="1400" spc="-25" dirty="0">
                <a:solidFill>
                  <a:srgbClr val="17375E"/>
                </a:solidFill>
                <a:latin typeface="Calibri"/>
                <a:cs typeface="Calibri"/>
              </a:rPr>
              <a:t> </a:t>
            </a:r>
            <a:r>
              <a:rPr sz="1400" dirty="0">
                <a:solidFill>
                  <a:srgbClr val="17375E"/>
                </a:solidFill>
                <a:latin typeface="Calibri"/>
                <a:cs typeface="Calibri"/>
              </a:rPr>
              <a:t>s</a:t>
            </a:r>
            <a:r>
              <a:rPr sz="1400" spc="-10" dirty="0">
                <a:solidFill>
                  <a:srgbClr val="17375E"/>
                </a:solidFill>
                <a:latin typeface="Calibri"/>
                <a:cs typeface="Calibri"/>
              </a:rPr>
              <a:t>u</a:t>
            </a:r>
            <a:r>
              <a:rPr sz="1400" spc="-20" dirty="0">
                <a:solidFill>
                  <a:srgbClr val="17375E"/>
                </a:solidFill>
                <a:latin typeface="Calibri"/>
                <a:cs typeface="Calibri"/>
              </a:rPr>
              <a:t>b</a:t>
            </a:r>
            <a:r>
              <a:rPr sz="1400" spc="-25" dirty="0">
                <a:solidFill>
                  <a:srgbClr val="17375E"/>
                </a:solidFill>
                <a:latin typeface="Calibri"/>
                <a:cs typeface="Calibri"/>
              </a:rPr>
              <a:t>s</a:t>
            </a:r>
            <a:r>
              <a:rPr sz="1400" spc="-15" dirty="0">
                <a:solidFill>
                  <a:srgbClr val="17375E"/>
                </a:solidFill>
                <a:latin typeface="Calibri"/>
                <a:cs typeface="Calibri"/>
              </a:rPr>
              <a:t>y</a:t>
            </a:r>
            <a:r>
              <a:rPr sz="1400" spc="-10" dirty="0">
                <a:solidFill>
                  <a:srgbClr val="17375E"/>
                </a:solidFill>
                <a:latin typeface="Calibri"/>
                <a:cs typeface="Calibri"/>
              </a:rPr>
              <a:t>s</a:t>
            </a:r>
            <a:r>
              <a:rPr sz="1400" spc="-15" dirty="0">
                <a:solidFill>
                  <a:srgbClr val="17375E"/>
                </a:solidFill>
                <a:latin typeface="Calibri"/>
                <a:cs typeface="Calibri"/>
              </a:rPr>
              <a:t>t</a:t>
            </a:r>
            <a:r>
              <a:rPr sz="1400" spc="-5" dirty="0">
                <a:solidFill>
                  <a:srgbClr val="17375E"/>
                </a:solidFill>
                <a:latin typeface="Calibri"/>
                <a:cs typeface="Calibri"/>
              </a:rPr>
              <a:t>e</a:t>
            </a:r>
            <a:r>
              <a:rPr sz="1400" spc="-10" dirty="0">
                <a:solidFill>
                  <a:srgbClr val="17375E"/>
                </a:solidFill>
                <a:latin typeface="Calibri"/>
                <a:cs typeface="Calibri"/>
              </a:rPr>
              <a:t>m</a:t>
            </a:r>
            <a:r>
              <a:rPr sz="1400" dirty="0">
                <a:solidFill>
                  <a:srgbClr val="17375E"/>
                </a:solidFill>
                <a:latin typeface="Calibri"/>
                <a:cs typeface="Calibri"/>
              </a:rPr>
              <a:t>s</a:t>
            </a:r>
            <a:r>
              <a:rPr sz="1400" spc="10" dirty="0">
                <a:solidFill>
                  <a:srgbClr val="17375E"/>
                </a:solidFill>
                <a:latin typeface="Calibri"/>
                <a:cs typeface="Calibri"/>
              </a:rPr>
              <a:t> </a:t>
            </a:r>
            <a:r>
              <a:rPr sz="1400" dirty="0">
                <a:solidFill>
                  <a:srgbClr val="17375E"/>
                </a:solidFill>
                <a:latin typeface="Calibri"/>
                <a:cs typeface="Calibri"/>
              </a:rPr>
              <a:t>a</a:t>
            </a:r>
            <a:r>
              <a:rPr sz="1400" spc="-25" dirty="0">
                <a:solidFill>
                  <a:srgbClr val="17375E"/>
                </a:solidFill>
                <a:latin typeface="Calibri"/>
                <a:cs typeface="Calibri"/>
              </a:rPr>
              <a:t>r</a:t>
            </a:r>
            <a:r>
              <a:rPr sz="1400" dirty="0">
                <a:solidFill>
                  <a:srgbClr val="17375E"/>
                </a:solidFill>
                <a:latin typeface="Calibri"/>
                <a:cs typeface="Calibri"/>
              </a:rPr>
              <a:t>e</a:t>
            </a:r>
            <a:r>
              <a:rPr sz="1400" spc="-10" dirty="0">
                <a:solidFill>
                  <a:srgbClr val="17375E"/>
                </a:solidFill>
                <a:latin typeface="Calibri"/>
                <a:cs typeface="Calibri"/>
              </a:rPr>
              <a:t> </a:t>
            </a:r>
            <a:r>
              <a:rPr sz="1400" spc="-25" dirty="0">
                <a:solidFill>
                  <a:srgbClr val="17375E"/>
                </a:solidFill>
                <a:latin typeface="Calibri"/>
                <a:cs typeface="Calibri"/>
              </a:rPr>
              <a:t>r</a:t>
            </a:r>
            <a:r>
              <a:rPr sz="1400" spc="-5" dirty="0">
                <a:solidFill>
                  <a:srgbClr val="17375E"/>
                </a:solidFill>
                <a:latin typeface="Calibri"/>
                <a:cs typeface="Calibri"/>
              </a:rPr>
              <a:t>e</a:t>
            </a:r>
            <a:r>
              <a:rPr sz="1400" dirty="0">
                <a:solidFill>
                  <a:srgbClr val="17375E"/>
                </a:solidFill>
                <a:latin typeface="Calibri"/>
                <a:cs typeface="Calibri"/>
              </a:rPr>
              <a:t>l</a:t>
            </a:r>
            <a:r>
              <a:rPr sz="1400" spc="-5" dirty="0">
                <a:solidFill>
                  <a:srgbClr val="17375E"/>
                </a:solidFill>
                <a:latin typeface="Calibri"/>
                <a:cs typeface="Calibri"/>
              </a:rPr>
              <a:t>e</a:t>
            </a:r>
            <a:r>
              <a:rPr sz="1400" dirty="0">
                <a:solidFill>
                  <a:srgbClr val="17375E"/>
                </a:solidFill>
                <a:latin typeface="Calibri"/>
                <a:cs typeface="Calibri"/>
              </a:rPr>
              <a:t>as</a:t>
            </a:r>
            <a:r>
              <a:rPr sz="1400" spc="-5" dirty="0">
                <a:solidFill>
                  <a:srgbClr val="17375E"/>
                </a:solidFill>
                <a:latin typeface="Calibri"/>
                <a:cs typeface="Calibri"/>
              </a:rPr>
              <a:t>e</a:t>
            </a:r>
            <a:r>
              <a:rPr sz="1400" spc="-10" dirty="0">
                <a:solidFill>
                  <a:srgbClr val="17375E"/>
                </a:solidFill>
                <a:latin typeface="Calibri"/>
                <a:cs typeface="Calibri"/>
              </a:rPr>
              <a:t>d.</a:t>
            </a:r>
            <a:endParaRPr sz="1400" dirty="0">
              <a:latin typeface="Calibri"/>
              <a:cs typeface="Calibri"/>
            </a:endParaRPr>
          </a:p>
        </p:txBody>
      </p:sp>
      <p:graphicFrame>
        <p:nvGraphicFramePr>
          <p:cNvPr id="5" name="object 5"/>
          <p:cNvGraphicFramePr>
            <a:graphicFrameLocks noGrp="1"/>
          </p:cNvGraphicFramePr>
          <p:nvPr/>
        </p:nvGraphicFramePr>
        <p:xfrm>
          <a:off x="527050" y="2209800"/>
          <a:ext cx="7924800" cy="2497163"/>
        </p:xfrm>
        <a:graphic>
          <a:graphicData uri="http://schemas.openxmlformats.org/drawingml/2006/table">
            <a:tbl>
              <a:tblPr firstRow="1" bandRow="1">
                <a:tableStyleId>{2D5ABB26-0587-4C30-8999-92F81FD0307C}</a:tableStyleId>
              </a:tblPr>
              <a:tblGrid>
                <a:gridCol w="60960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tblGrid>
              <a:tr h="457200">
                <a:tc>
                  <a:txBody>
                    <a:bodyPr/>
                    <a:lstStyle/>
                    <a:p>
                      <a:pPr algn="ctr">
                        <a:lnSpc>
                          <a:spcPct val="100000"/>
                        </a:lnSpc>
                      </a:pPr>
                      <a:r>
                        <a:rPr sz="1200" b="1" dirty="0">
                          <a:solidFill>
                            <a:srgbClr val="17375E"/>
                          </a:solidFill>
                          <a:latin typeface="Arial"/>
                          <a:cs typeface="Arial"/>
                        </a:rPr>
                        <a:t>If</a:t>
                      </a:r>
                      <a:r>
                        <a:rPr sz="1200" b="1" spc="-30" dirty="0">
                          <a:solidFill>
                            <a:srgbClr val="17375E"/>
                          </a:solidFill>
                          <a:latin typeface="Arial"/>
                          <a:cs typeface="Arial"/>
                        </a:rPr>
                        <a:t> </a:t>
                      </a:r>
                      <a:r>
                        <a:rPr sz="1200" b="1" spc="-95" dirty="0">
                          <a:solidFill>
                            <a:srgbClr val="17375E"/>
                          </a:solidFill>
                          <a:latin typeface="Arial"/>
                          <a:cs typeface="Arial"/>
                        </a:rPr>
                        <a:t>Y</a:t>
                      </a:r>
                      <a:r>
                        <a:rPr sz="1200" b="1" spc="-5" dirty="0">
                          <a:solidFill>
                            <a:srgbClr val="17375E"/>
                          </a:solidFill>
                          <a:latin typeface="Arial"/>
                          <a:cs typeface="Arial"/>
                        </a:rPr>
                        <a:t>o</a:t>
                      </a:r>
                      <a:r>
                        <a:rPr sz="1200" b="1" dirty="0">
                          <a:solidFill>
                            <a:srgbClr val="17375E"/>
                          </a:solidFill>
                          <a:latin typeface="Arial"/>
                          <a:cs typeface="Arial"/>
                        </a:rPr>
                        <a:t>u</a:t>
                      </a:r>
                      <a:r>
                        <a:rPr sz="1200" b="1" spc="10" dirty="0">
                          <a:solidFill>
                            <a:srgbClr val="17375E"/>
                          </a:solidFill>
                          <a:latin typeface="Arial"/>
                          <a:cs typeface="Arial"/>
                        </a:rPr>
                        <a:t> </a:t>
                      </a:r>
                      <a:r>
                        <a:rPr sz="1200" b="1" spc="-5" dirty="0">
                          <a:solidFill>
                            <a:srgbClr val="17375E"/>
                          </a:solidFill>
                          <a:latin typeface="Arial"/>
                          <a:cs typeface="Arial"/>
                        </a:rPr>
                        <a:t>N</a:t>
                      </a:r>
                      <a:r>
                        <a:rPr sz="1200" b="1" dirty="0">
                          <a:solidFill>
                            <a:srgbClr val="17375E"/>
                          </a:solidFill>
                          <a:latin typeface="Arial"/>
                          <a:cs typeface="Arial"/>
                        </a:rPr>
                        <a:t>eed</a:t>
                      </a:r>
                      <a:r>
                        <a:rPr sz="1200" b="1" spc="-15" dirty="0">
                          <a:solidFill>
                            <a:srgbClr val="17375E"/>
                          </a:solidFill>
                          <a:latin typeface="Arial"/>
                          <a:cs typeface="Arial"/>
                        </a:rPr>
                        <a:t> </a:t>
                      </a:r>
                      <a:r>
                        <a:rPr sz="1200" b="1" spc="-90" dirty="0">
                          <a:solidFill>
                            <a:srgbClr val="17375E"/>
                          </a:solidFill>
                          <a:latin typeface="Arial"/>
                          <a:cs typeface="Arial"/>
                        </a:rPr>
                        <a:t>T</a:t>
                      </a:r>
                      <a:r>
                        <a:rPr sz="1200" b="1" spc="-5" dirty="0">
                          <a:solidFill>
                            <a:srgbClr val="17375E"/>
                          </a:solidFill>
                          <a:latin typeface="Arial"/>
                          <a:cs typeface="Arial"/>
                        </a:rPr>
                        <a:t>o:</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CDCD"/>
                    </a:solidFill>
                  </a:tcPr>
                </a:tc>
                <a:tc>
                  <a:txBody>
                    <a:bodyPr/>
                    <a:lstStyle/>
                    <a:p>
                      <a:pPr marL="608330" marR="168275" indent="-433070">
                        <a:lnSpc>
                          <a:spcPct val="100000"/>
                        </a:lnSpc>
                      </a:pPr>
                      <a:r>
                        <a:rPr sz="1200" b="1" spc="-5" dirty="0">
                          <a:solidFill>
                            <a:srgbClr val="17375E"/>
                          </a:solidFill>
                          <a:latin typeface="Arial"/>
                          <a:cs typeface="Arial"/>
                        </a:rPr>
                        <a:t>Th</a:t>
                      </a:r>
                      <a:r>
                        <a:rPr sz="1200" b="1" dirty="0">
                          <a:solidFill>
                            <a:srgbClr val="17375E"/>
                          </a:solidFill>
                          <a:latin typeface="Arial"/>
                          <a:cs typeface="Arial"/>
                        </a:rPr>
                        <a:t>en </a:t>
                      </a:r>
                      <a:r>
                        <a:rPr sz="1200" b="1" spc="-5" dirty="0">
                          <a:solidFill>
                            <a:srgbClr val="17375E"/>
                          </a:solidFill>
                          <a:latin typeface="Arial"/>
                          <a:cs typeface="Arial"/>
                        </a:rPr>
                        <a:t>Ch</a:t>
                      </a:r>
                      <a:r>
                        <a:rPr sz="1200" b="1" dirty="0">
                          <a:solidFill>
                            <a:srgbClr val="17375E"/>
                          </a:solidFill>
                          <a:latin typeface="Arial"/>
                          <a:cs typeface="Arial"/>
                        </a:rPr>
                        <a:t>eck</a:t>
                      </a:r>
                      <a:r>
                        <a:rPr sz="1200" b="1" spc="-20" dirty="0">
                          <a:solidFill>
                            <a:srgbClr val="17375E"/>
                          </a:solidFill>
                          <a:latin typeface="Arial"/>
                          <a:cs typeface="Arial"/>
                        </a:rPr>
                        <a:t> </a:t>
                      </a:r>
                      <a:r>
                        <a:rPr sz="1200" b="1" spc="-5" dirty="0">
                          <a:solidFill>
                            <a:srgbClr val="17375E"/>
                          </a:solidFill>
                          <a:latin typeface="Arial"/>
                          <a:cs typeface="Arial"/>
                        </a:rPr>
                        <a:t>th</a:t>
                      </a:r>
                      <a:r>
                        <a:rPr sz="1200" b="1" dirty="0">
                          <a:solidFill>
                            <a:srgbClr val="17375E"/>
                          </a:solidFill>
                          <a:latin typeface="Arial"/>
                          <a:cs typeface="Arial"/>
                        </a:rPr>
                        <a:t>e</a:t>
                      </a:r>
                      <a:r>
                        <a:rPr sz="1200" b="1" spc="5" dirty="0">
                          <a:solidFill>
                            <a:srgbClr val="17375E"/>
                          </a:solidFill>
                          <a:latin typeface="Arial"/>
                          <a:cs typeface="Arial"/>
                        </a:rPr>
                        <a:t> </a:t>
                      </a:r>
                      <a:r>
                        <a:rPr sz="1200" b="1" spc="-5" dirty="0">
                          <a:solidFill>
                            <a:srgbClr val="17375E"/>
                          </a:solidFill>
                          <a:latin typeface="Arial"/>
                          <a:cs typeface="Arial"/>
                        </a:rPr>
                        <a:t>Box N</a:t>
                      </a:r>
                      <a:r>
                        <a:rPr sz="1200" b="1" dirty="0">
                          <a:solidFill>
                            <a:srgbClr val="17375E"/>
                          </a:solidFill>
                          <a:latin typeface="Arial"/>
                          <a:cs typeface="Arial"/>
                        </a:rPr>
                        <a:t>ext</a:t>
                      </a:r>
                      <a:r>
                        <a:rPr sz="1200" b="1" spc="-30" dirty="0">
                          <a:solidFill>
                            <a:srgbClr val="17375E"/>
                          </a:solidFill>
                          <a:latin typeface="Arial"/>
                          <a:cs typeface="Arial"/>
                        </a:rPr>
                        <a:t> </a:t>
                      </a:r>
                      <a:r>
                        <a:rPr sz="1200" b="1" spc="-90" dirty="0">
                          <a:solidFill>
                            <a:srgbClr val="17375E"/>
                          </a:solidFill>
                          <a:latin typeface="Arial"/>
                          <a:cs typeface="Arial"/>
                        </a:rPr>
                        <a:t>T</a:t>
                      </a:r>
                      <a:r>
                        <a:rPr sz="1200" b="1" spc="-5" dirty="0">
                          <a:solidFill>
                            <a:srgbClr val="17375E"/>
                          </a:solidFill>
                          <a:latin typeface="Arial"/>
                          <a:cs typeface="Arial"/>
                        </a:rPr>
                        <a:t>o</a:t>
                      </a:r>
                      <a:r>
                        <a:rPr sz="1200" b="1" dirty="0">
                          <a:solidFill>
                            <a:srgbClr val="17375E"/>
                          </a:solidFill>
                          <a:latin typeface="Arial"/>
                          <a:cs typeface="Arial"/>
                        </a:rPr>
                        <a:t>:</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CDCD"/>
                    </a:solidFill>
                  </a:tcPr>
                </a:tc>
                <a:extLst>
                  <a:ext uri="{0D108BD9-81ED-4DB2-BD59-A6C34878D82A}">
                    <a16:rowId xmlns:a16="http://schemas.microsoft.com/office/drawing/2014/main" val="10000"/>
                  </a:ext>
                </a:extLst>
              </a:tr>
              <a:tr h="533400">
                <a:tc>
                  <a:txBody>
                    <a:bodyPr/>
                    <a:lstStyle/>
                    <a:p>
                      <a:pPr marL="41275" marR="122555">
                        <a:lnSpc>
                          <a:spcPct val="100000"/>
                        </a:lnSpc>
                      </a:pPr>
                      <a:r>
                        <a:rPr sz="1200" spc="-15" dirty="0">
                          <a:solidFill>
                            <a:srgbClr val="17375E"/>
                          </a:solidFill>
                          <a:latin typeface="Arial"/>
                          <a:cs typeface="Arial"/>
                        </a:rPr>
                        <a:t>v</a:t>
                      </a:r>
                      <a:r>
                        <a:rPr sz="1200" spc="-5" dirty="0">
                          <a:solidFill>
                            <a:srgbClr val="17375E"/>
                          </a:solidFill>
                          <a:latin typeface="Arial"/>
                          <a:cs typeface="Arial"/>
                        </a:rPr>
                        <a:t>i</a:t>
                      </a:r>
                      <a:r>
                        <a:rPr sz="1200" dirty="0">
                          <a:solidFill>
                            <a:srgbClr val="17375E"/>
                          </a:solidFill>
                          <a:latin typeface="Arial"/>
                          <a:cs typeface="Arial"/>
                        </a:rPr>
                        <a:t>e</a:t>
                      </a:r>
                      <a:r>
                        <a:rPr sz="1200" spc="-75" dirty="0">
                          <a:solidFill>
                            <a:srgbClr val="17375E"/>
                          </a:solidFill>
                          <a:latin typeface="Arial"/>
                          <a:cs typeface="Arial"/>
                        </a:rPr>
                        <a:t>w</a:t>
                      </a:r>
                      <a:r>
                        <a:rPr sz="1200" dirty="0">
                          <a:solidFill>
                            <a:srgbClr val="17375E"/>
                          </a:solidFill>
                          <a:latin typeface="Arial"/>
                          <a:cs typeface="Arial"/>
                        </a:rPr>
                        <a:t>, ente</a:t>
                      </a:r>
                      <a:r>
                        <a:rPr sz="1200" spc="-65" dirty="0">
                          <a:solidFill>
                            <a:srgbClr val="17375E"/>
                          </a:solidFill>
                          <a:latin typeface="Arial"/>
                          <a:cs typeface="Arial"/>
                        </a:rPr>
                        <a:t>r</a:t>
                      </a:r>
                      <a:r>
                        <a:rPr sz="1200" dirty="0">
                          <a:solidFill>
                            <a:srgbClr val="17375E"/>
                          </a:solidFill>
                          <a:latin typeface="Arial"/>
                          <a:cs typeface="Arial"/>
                        </a:rPr>
                        <a:t>,</a:t>
                      </a:r>
                      <a:r>
                        <a:rPr sz="1200" spc="-20" dirty="0">
                          <a:solidFill>
                            <a:srgbClr val="17375E"/>
                          </a:solidFill>
                          <a:latin typeface="Arial"/>
                          <a:cs typeface="Arial"/>
                        </a:rPr>
                        <a:t> </a:t>
                      </a:r>
                      <a:r>
                        <a:rPr sz="1200" dirty="0">
                          <a:solidFill>
                            <a:srgbClr val="17375E"/>
                          </a:solidFill>
                          <a:latin typeface="Arial"/>
                          <a:cs typeface="Arial"/>
                        </a:rPr>
                        <a:t>ed</a:t>
                      </a:r>
                      <a:r>
                        <a:rPr sz="1200" spc="-5" dirty="0">
                          <a:solidFill>
                            <a:srgbClr val="17375E"/>
                          </a:solidFill>
                          <a:latin typeface="Arial"/>
                          <a:cs typeface="Arial"/>
                        </a:rPr>
                        <a:t>i</a:t>
                      </a:r>
                      <a:r>
                        <a:rPr sz="1200" dirty="0">
                          <a:solidFill>
                            <a:srgbClr val="17375E"/>
                          </a:solidFill>
                          <a:latin typeface="Arial"/>
                          <a:cs typeface="Arial"/>
                        </a:rPr>
                        <a:t>t,</a:t>
                      </a:r>
                      <a:r>
                        <a:rPr sz="1200" spc="-20" dirty="0">
                          <a:solidFill>
                            <a:srgbClr val="17375E"/>
                          </a:solidFill>
                          <a:latin typeface="Arial"/>
                          <a:cs typeface="Arial"/>
                        </a:rPr>
                        <a:t> </a:t>
                      </a:r>
                      <a:r>
                        <a:rPr sz="1200" dirty="0">
                          <a:solidFill>
                            <a:srgbClr val="17375E"/>
                          </a:solidFill>
                          <a:latin typeface="Arial"/>
                          <a:cs typeface="Arial"/>
                        </a:rPr>
                        <a:t>and</a:t>
                      </a:r>
                      <a:r>
                        <a:rPr sz="1200" spc="-20" dirty="0">
                          <a:solidFill>
                            <a:srgbClr val="17375E"/>
                          </a:solidFill>
                          <a:latin typeface="Arial"/>
                          <a:cs typeface="Arial"/>
                        </a:rPr>
                        <a:t> </a:t>
                      </a:r>
                      <a:r>
                        <a:rPr sz="1200" dirty="0">
                          <a:solidFill>
                            <a:srgbClr val="17375E"/>
                          </a:solidFill>
                          <a:latin typeface="Arial"/>
                          <a:cs typeface="Arial"/>
                        </a:rPr>
                        <a:t>sa</a:t>
                      </a:r>
                      <a:r>
                        <a:rPr sz="1200" spc="-15" dirty="0">
                          <a:solidFill>
                            <a:srgbClr val="17375E"/>
                          </a:solidFill>
                          <a:latin typeface="Arial"/>
                          <a:cs typeface="Arial"/>
                        </a:rPr>
                        <a:t>v</a:t>
                      </a:r>
                      <a:r>
                        <a:rPr sz="1200" dirty="0">
                          <a:solidFill>
                            <a:srgbClr val="17375E"/>
                          </a:solidFill>
                          <a:latin typeface="Arial"/>
                          <a:cs typeface="Arial"/>
                        </a:rPr>
                        <a:t>e</a:t>
                      </a:r>
                      <a:r>
                        <a:rPr sz="1200" spc="5" dirty="0">
                          <a:solidFill>
                            <a:srgbClr val="17375E"/>
                          </a:solidFill>
                          <a:latin typeface="Arial"/>
                          <a:cs typeface="Arial"/>
                        </a:rPr>
                        <a:t> </a:t>
                      </a:r>
                      <a:r>
                        <a:rPr sz="1200" dirty="0">
                          <a:solidFill>
                            <a:srgbClr val="17375E"/>
                          </a:solidFill>
                          <a:latin typeface="Arial"/>
                          <a:cs typeface="Arial"/>
                        </a:rPr>
                        <a:t>data</a:t>
                      </a:r>
                      <a:r>
                        <a:rPr sz="1200" spc="-30" dirty="0">
                          <a:solidFill>
                            <a:srgbClr val="17375E"/>
                          </a:solidFill>
                          <a:latin typeface="Arial"/>
                          <a:cs typeface="Arial"/>
                        </a:rPr>
                        <a:t> </a:t>
                      </a:r>
                      <a:r>
                        <a:rPr sz="1200" spc="-5" dirty="0">
                          <a:solidFill>
                            <a:srgbClr val="17375E"/>
                          </a:solidFill>
                          <a:latin typeface="Arial"/>
                          <a:cs typeface="Arial"/>
                        </a:rPr>
                        <a:t>i</a:t>
                      </a:r>
                      <a:r>
                        <a:rPr sz="1200" dirty="0">
                          <a:solidFill>
                            <a:srgbClr val="17375E"/>
                          </a:solidFill>
                          <a:latin typeface="Arial"/>
                          <a:cs typeface="Arial"/>
                        </a:rPr>
                        <a:t>n</a:t>
                      </a:r>
                      <a:r>
                        <a:rPr sz="1200" spc="5" dirty="0">
                          <a:solidFill>
                            <a:srgbClr val="17375E"/>
                          </a:solidFill>
                          <a:latin typeface="Arial"/>
                          <a:cs typeface="Arial"/>
                        </a:rPr>
                        <a:t> </a:t>
                      </a:r>
                      <a:r>
                        <a:rPr sz="1200" dirty="0">
                          <a:solidFill>
                            <a:srgbClr val="17375E"/>
                          </a:solidFill>
                          <a:latin typeface="Arial"/>
                          <a:cs typeface="Arial"/>
                        </a:rPr>
                        <a:t>any</a:t>
                      </a:r>
                      <a:r>
                        <a:rPr sz="1200" spc="-25" dirty="0">
                          <a:solidFill>
                            <a:srgbClr val="17375E"/>
                          </a:solidFill>
                          <a:latin typeface="Arial"/>
                          <a:cs typeface="Arial"/>
                        </a:rPr>
                        <a:t> </a:t>
                      </a:r>
                      <a:r>
                        <a:rPr sz="1200" dirty="0">
                          <a:solidFill>
                            <a:srgbClr val="17375E"/>
                          </a:solidFill>
                          <a:latin typeface="Arial"/>
                          <a:cs typeface="Arial"/>
                        </a:rPr>
                        <a:t>p</a:t>
                      </a:r>
                      <a:r>
                        <a:rPr sz="1200" spc="-5" dirty="0">
                          <a:solidFill>
                            <a:srgbClr val="17375E"/>
                          </a:solidFill>
                          <a:latin typeface="Arial"/>
                          <a:cs typeface="Arial"/>
                        </a:rPr>
                        <a:t>r</a:t>
                      </a:r>
                      <a:r>
                        <a:rPr sz="1200" dirty="0">
                          <a:solidFill>
                            <a:srgbClr val="17375E"/>
                          </a:solidFill>
                          <a:latin typeface="Arial"/>
                          <a:cs typeface="Arial"/>
                        </a:rPr>
                        <a:t>o</a:t>
                      </a:r>
                      <a:r>
                        <a:rPr sz="1200" spc="-10" dirty="0">
                          <a:solidFill>
                            <a:srgbClr val="17375E"/>
                          </a:solidFill>
                          <a:latin typeface="Arial"/>
                          <a:cs typeface="Arial"/>
                        </a:rPr>
                        <a:t>g</a:t>
                      </a:r>
                      <a:r>
                        <a:rPr sz="1200" spc="-5" dirty="0">
                          <a:solidFill>
                            <a:srgbClr val="17375E"/>
                          </a:solidFill>
                          <a:latin typeface="Arial"/>
                          <a:cs typeface="Arial"/>
                        </a:rPr>
                        <a:t>r</a:t>
                      </a:r>
                      <a:r>
                        <a:rPr sz="1200" dirty="0">
                          <a:solidFill>
                            <a:srgbClr val="17375E"/>
                          </a:solidFill>
                          <a:latin typeface="Arial"/>
                          <a:cs typeface="Arial"/>
                        </a:rPr>
                        <a:t>am</a:t>
                      </a:r>
                      <a:r>
                        <a:rPr sz="1200" spc="-15" dirty="0">
                          <a:solidFill>
                            <a:srgbClr val="17375E"/>
                          </a:solidFill>
                          <a:latin typeface="Arial"/>
                          <a:cs typeface="Arial"/>
                        </a:rPr>
                        <a:t> </a:t>
                      </a:r>
                      <a:r>
                        <a:rPr sz="1200" dirty="0">
                          <a:solidFill>
                            <a:srgbClr val="17375E"/>
                          </a:solidFill>
                          <a:latin typeface="Arial"/>
                          <a:cs typeface="Arial"/>
                        </a:rPr>
                        <a:t>subs</a:t>
                      </a:r>
                      <a:r>
                        <a:rPr sz="1200" spc="-15" dirty="0">
                          <a:solidFill>
                            <a:srgbClr val="17375E"/>
                          </a:solidFill>
                          <a:latin typeface="Arial"/>
                          <a:cs typeface="Arial"/>
                        </a:rPr>
                        <a:t>y</a:t>
                      </a:r>
                      <a:r>
                        <a:rPr sz="1200" dirty="0">
                          <a:solidFill>
                            <a:srgbClr val="17375E"/>
                          </a:solidFill>
                          <a:latin typeface="Arial"/>
                          <a:cs typeface="Arial"/>
                        </a:rPr>
                        <a:t>ste</a:t>
                      </a:r>
                      <a:r>
                        <a:rPr sz="1200" spc="5" dirty="0">
                          <a:solidFill>
                            <a:srgbClr val="17375E"/>
                          </a:solidFill>
                          <a:latin typeface="Arial"/>
                          <a:cs typeface="Arial"/>
                        </a:rPr>
                        <a:t>m</a:t>
                      </a:r>
                      <a:r>
                        <a:rPr sz="1200" dirty="0">
                          <a:solidFill>
                            <a:srgbClr val="17375E"/>
                          </a:solidFill>
                          <a:latin typeface="Arial"/>
                          <a:cs typeface="Arial"/>
                        </a:rPr>
                        <a:t>,</a:t>
                      </a:r>
                      <a:r>
                        <a:rPr sz="1200" spc="-20" dirty="0">
                          <a:solidFill>
                            <a:srgbClr val="17375E"/>
                          </a:solidFill>
                          <a:latin typeface="Arial"/>
                          <a:cs typeface="Arial"/>
                        </a:rPr>
                        <a:t> </a:t>
                      </a:r>
                      <a:r>
                        <a:rPr sz="1200" dirty="0">
                          <a:solidFill>
                            <a:srgbClr val="17375E"/>
                          </a:solidFill>
                          <a:latin typeface="Arial"/>
                          <a:cs typeface="Arial"/>
                        </a:rPr>
                        <a:t>as </a:t>
                      </a:r>
                      <a:r>
                        <a:rPr sz="1200" spc="-15" dirty="0">
                          <a:solidFill>
                            <a:srgbClr val="17375E"/>
                          </a:solidFill>
                          <a:latin typeface="Arial"/>
                          <a:cs typeface="Arial"/>
                        </a:rPr>
                        <a:t>w</a:t>
                      </a:r>
                      <a:r>
                        <a:rPr sz="1200" dirty="0">
                          <a:solidFill>
                            <a:srgbClr val="17375E"/>
                          </a:solidFill>
                          <a:latin typeface="Arial"/>
                          <a:cs typeface="Arial"/>
                        </a:rPr>
                        <a:t>e</a:t>
                      </a:r>
                      <a:r>
                        <a:rPr sz="1200" spc="-5" dirty="0">
                          <a:solidFill>
                            <a:srgbClr val="17375E"/>
                          </a:solidFill>
                          <a:latin typeface="Arial"/>
                          <a:cs typeface="Arial"/>
                        </a:rPr>
                        <a:t>l</a:t>
                      </a:r>
                      <a:r>
                        <a:rPr sz="1200" dirty="0">
                          <a:solidFill>
                            <a:srgbClr val="17375E"/>
                          </a:solidFill>
                          <a:latin typeface="Arial"/>
                          <a:cs typeface="Arial"/>
                        </a:rPr>
                        <a:t>l as</a:t>
                      </a:r>
                      <a:r>
                        <a:rPr sz="1200" spc="-10" dirty="0">
                          <a:solidFill>
                            <a:srgbClr val="17375E"/>
                          </a:solidFill>
                          <a:latin typeface="Arial"/>
                          <a:cs typeface="Arial"/>
                        </a:rPr>
                        <a:t> </a:t>
                      </a:r>
                      <a:r>
                        <a:rPr sz="1200" dirty="0">
                          <a:solidFill>
                            <a:srgbClr val="17375E"/>
                          </a:solidFill>
                          <a:latin typeface="Arial"/>
                          <a:cs typeface="Arial"/>
                        </a:rPr>
                        <a:t>sub</a:t>
                      </a:r>
                      <a:r>
                        <a:rPr sz="1200" spc="5" dirty="0">
                          <a:solidFill>
                            <a:srgbClr val="17375E"/>
                          </a:solidFill>
                          <a:latin typeface="Arial"/>
                          <a:cs typeface="Arial"/>
                        </a:rPr>
                        <a:t>m</a:t>
                      </a:r>
                      <a:r>
                        <a:rPr sz="1200" spc="-5" dirty="0">
                          <a:solidFill>
                            <a:srgbClr val="17375E"/>
                          </a:solidFill>
                          <a:latin typeface="Arial"/>
                          <a:cs typeface="Arial"/>
                        </a:rPr>
                        <a:t>i</a:t>
                      </a:r>
                      <a:r>
                        <a:rPr sz="1200" dirty="0">
                          <a:solidFill>
                            <a:srgbClr val="17375E"/>
                          </a:solidFill>
                          <a:latin typeface="Arial"/>
                          <a:cs typeface="Arial"/>
                        </a:rPr>
                        <a:t>t</a:t>
                      </a:r>
                      <a:r>
                        <a:rPr sz="1200" spc="-20" dirty="0">
                          <a:solidFill>
                            <a:srgbClr val="17375E"/>
                          </a:solidFill>
                          <a:latin typeface="Arial"/>
                          <a:cs typeface="Arial"/>
                        </a:rPr>
                        <a:t> </a:t>
                      </a:r>
                      <a:r>
                        <a:rPr sz="1200" dirty="0">
                          <a:solidFill>
                            <a:srgbClr val="17375E"/>
                          </a:solidFill>
                          <a:latin typeface="Arial"/>
                          <a:cs typeface="Arial"/>
                        </a:rPr>
                        <a:t>these</a:t>
                      </a:r>
                      <a:r>
                        <a:rPr sz="1200" spc="-20" dirty="0">
                          <a:solidFill>
                            <a:srgbClr val="17375E"/>
                          </a:solidFill>
                          <a:latin typeface="Arial"/>
                          <a:cs typeface="Arial"/>
                        </a:rPr>
                        <a:t> </a:t>
                      </a:r>
                      <a:r>
                        <a:rPr sz="1200" dirty="0">
                          <a:solidFill>
                            <a:srgbClr val="17375E"/>
                          </a:solidFill>
                          <a:latin typeface="Arial"/>
                          <a:cs typeface="Arial"/>
                        </a:rPr>
                        <a:t>data to</a:t>
                      </a:r>
                      <a:r>
                        <a:rPr sz="1200" spc="-20" dirty="0">
                          <a:solidFill>
                            <a:srgbClr val="17375E"/>
                          </a:solidFill>
                          <a:latin typeface="Arial"/>
                          <a:cs typeface="Arial"/>
                        </a:rPr>
                        <a:t> </a:t>
                      </a:r>
                      <a:r>
                        <a:rPr sz="1200" dirty="0">
                          <a:solidFill>
                            <a:srgbClr val="17375E"/>
                          </a:solidFill>
                          <a:latin typeface="Arial"/>
                          <a:cs typeface="Arial"/>
                        </a:rPr>
                        <a:t>the</a:t>
                      </a:r>
                      <a:r>
                        <a:rPr sz="1200" spc="-30" dirty="0">
                          <a:solidFill>
                            <a:srgbClr val="17375E"/>
                          </a:solidFill>
                          <a:latin typeface="Arial"/>
                          <a:cs typeface="Arial"/>
                        </a:rPr>
                        <a:t> </a:t>
                      </a:r>
                      <a:r>
                        <a:rPr sz="1200" spc="10" dirty="0">
                          <a:solidFill>
                            <a:srgbClr val="17375E"/>
                          </a:solidFill>
                          <a:latin typeface="Arial"/>
                          <a:cs typeface="Arial"/>
                        </a:rPr>
                        <a:t>T</a:t>
                      </a:r>
                      <a:r>
                        <a:rPr sz="1200" dirty="0">
                          <a:solidFill>
                            <a:srgbClr val="17375E"/>
                          </a:solidFill>
                          <a:latin typeface="Arial"/>
                          <a:cs typeface="Arial"/>
                        </a:rPr>
                        <a:t>EA</a:t>
                      </a:r>
                      <a:endParaRPr sz="1200">
                        <a:latin typeface="Arial"/>
                        <a:cs typeface="Arial"/>
                      </a:endParaRPr>
                    </a:p>
                    <a:p>
                      <a:pPr marL="41275">
                        <a:lnSpc>
                          <a:spcPts val="1300"/>
                        </a:lnSpc>
                        <a:spcBef>
                          <a:spcPts val="5"/>
                        </a:spcBef>
                      </a:pPr>
                      <a:r>
                        <a:rPr sz="1100" b="1" spc="-10" dirty="0">
                          <a:solidFill>
                            <a:srgbClr val="17375E"/>
                          </a:solidFill>
                          <a:latin typeface="Arial"/>
                          <a:cs typeface="Arial"/>
                        </a:rPr>
                        <a:t>N</a:t>
                      </a:r>
                      <a:r>
                        <a:rPr sz="1100" b="1" spc="-5" dirty="0">
                          <a:solidFill>
                            <a:srgbClr val="17375E"/>
                          </a:solidFill>
                          <a:latin typeface="Arial"/>
                          <a:cs typeface="Arial"/>
                        </a:rPr>
                        <a:t>o</a:t>
                      </a:r>
                      <a:r>
                        <a:rPr sz="1100" b="1" dirty="0">
                          <a:solidFill>
                            <a:srgbClr val="17375E"/>
                          </a:solidFill>
                          <a:latin typeface="Arial"/>
                          <a:cs typeface="Arial"/>
                        </a:rPr>
                        <a:t>t</a:t>
                      </a:r>
                      <a:r>
                        <a:rPr sz="1100" b="1" spc="-5" dirty="0">
                          <a:solidFill>
                            <a:srgbClr val="17375E"/>
                          </a:solidFill>
                          <a:latin typeface="Arial"/>
                          <a:cs typeface="Arial"/>
                        </a:rPr>
                        <a:t>e</a:t>
                      </a:r>
                      <a:r>
                        <a:rPr sz="1100" b="1" dirty="0">
                          <a:solidFill>
                            <a:srgbClr val="17375E"/>
                          </a:solidFill>
                          <a:latin typeface="Arial"/>
                          <a:cs typeface="Arial"/>
                        </a:rPr>
                        <a:t>:</a:t>
                      </a:r>
                      <a:r>
                        <a:rPr sz="1100" b="1" spc="-30" dirty="0">
                          <a:solidFill>
                            <a:srgbClr val="17375E"/>
                          </a:solidFill>
                          <a:latin typeface="Arial"/>
                          <a:cs typeface="Arial"/>
                        </a:rPr>
                        <a:t> </a:t>
                      </a:r>
                      <a:r>
                        <a:rPr sz="1100" spc="10" dirty="0">
                          <a:solidFill>
                            <a:srgbClr val="17375E"/>
                          </a:solidFill>
                          <a:latin typeface="Arial"/>
                          <a:cs typeface="Arial"/>
                        </a:rPr>
                        <a:t>T</a:t>
                      </a:r>
                      <a:r>
                        <a:rPr sz="1100" spc="-5" dirty="0">
                          <a:solidFill>
                            <a:srgbClr val="17375E"/>
                          </a:solidFill>
                          <a:latin typeface="Arial"/>
                          <a:cs typeface="Arial"/>
                        </a:rPr>
                        <a:t>h</a:t>
                      </a:r>
                      <a:r>
                        <a:rPr sz="1100" spc="-10" dirty="0">
                          <a:solidFill>
                            <a:srgbClr val="17375E"/>
                          </a:solidFill>
                          <a:latin typeface="Arial"/>
                          <a:cs typeface="Arial"/>
                        </a:rPr>
                        <a:t>i</a:t>
                      </a:r>
                      <a:r>
                        <a:rPr sz="1100" dirty="0">
                          <a:solidFill>
                            <a:srgbClr val="17375E"/>
                          </a:solidFill>
                          <a:latin typeface="Arial"/>
                          <a:cs typeface="Arial"/>
                        </a:rPr>
                        <a:t>s</a:t>
                      </a:r>
                      <a:r>
                        <a:rPr sz="1100" spc="-10" dirty="0">
                          <a:solidFill>
                            <a:srgbClr val="17375E"/>
                          </a:solidFill>
                          <a:latin typeface="Arial"/>
                          <a:cs typeface="Arial"/>
                        </a:rPr>
                        <a:t> </a:t>
                      </a:r>
                      <a:r>
                        <a:rPr sz="1100" dirty="0">
                          <a:solidFill>
                            <a:srgbClr val="17375E"/>
                          </a:solidFill>
                          <a:latin typeface="Arial"/>
                          <a:cs typeface="Arial"/>
                        </a:rPr>
                        <a:t>s</a:t>
                      </a:r>
                      <a:r>
                        <a:rPr sz="1100" spc="-5" dirty="0">
                          <a:solidFill>
                            <a:srgbClr val="17375E"/>
                          </a:solidFill>
                          <a:latin typeface="Arial"/>
                          <a:cs typeface="Arial"/>
                        </a:rPr>
                        <a:t>e</a:t>
                      </a:r>
                      <a:r>
                        <a:rPr sz="1100" dirty="0">
                          <a:solidFill>
                            <a:srgbClr val="17375E"/>
                          </a:solidFill>
                          <a:latin typeface="Arial"/>
                          <a:cs typeface="Arial"/>
                        </a:rPr>
                        <a:t>t</a:t>
                      </a:r>
                      <a:r>
                        <a:rPr sz="1100" spc="-15" dirty="0">
                          <a:solidFill>
                            <a:srgbClr val="17375E"/>
                          </a:solidFill>
                          <a:latin typeface="Arial"/>
                          <a:cs typeface="Arial"/>
                        </a:rPr>
                        <a:t> </a:t>
                      </a:r>
                      <a:r>
                        <a:rPr sz="1100" spc="-5" dirty="0">
                          <a:solidFill>
                            <a:srgbClr val="17375E"/>
                          </a:solidFill>
                          <a:latin typeface="Arial"/>
                          <a:cs typeface="Arial"/>
                        </a:rPr>
                        <a:t>o</a:t>
                      </a:r>
                      <a:r>
                        <a:rPr sz="1100" dirty="0">
                          <a:solidFill>
                            <a:srgbClr val="17375E"/>
                          </a:solidFill>
                          <a:latin typeface="Arial"/>
                          <a:cs typeface="Arial"/>
                        </a:rPr>
                        <a:t>f</a:t>
                      </a:r>
                      <a:r>
                        <a:rPr sz="1100" spc="-15" dirty="0">
                          <a:solidFill>
                            <a:srgbClr val="17375E"/>
                          </a:solidFill>
                          <a:latin typeface="Arial"/>
                          <a:cs typeface="Arial"/>
                        </a:rPr>
                        <a:t> </a:t>
                      </a:r>
                      <a:r>
                        <a:rPr sz="1100" spc="-5" dirty="0">
                          <a:solidFill>
                            <a:srgbClr val="17375E"/>
                          </a:solidFill>
                          <a:latin typeface="Arial"/>
                          <a:cs typeface="Arial"/>
                        </a:rPr>
                        <a:t>p</a:t>
                      </a:r>
                      <a:r>
                        <a:rPr sz="1100" dirty="0">
                          <a:solidFill>
                            <a:srgbClr val="17375E"/>
                          </a:solidFill>
                          <a:latin typeface="Arial"/>
                          <a:cs typeface="Arial"/>
                        </a:rPr>
                        <a:t>r</a:t>
                      </a:r>
                      <a:r>
                        <a:rPr sz="1100" spc="-10" dirty="0">
                          <a:solidFill>
                            <a:srgbClr val="17375E"/>
                          </a:solidFill>
                          <a:latin typeface="Arial"/>
                          <a:cs typeface="Arial"/>
                        </a:rPr>
                        <a:t>i</a:t>
                      </a:r>
                      <a:r>
                        <a:rPr sz="1100" spc="-15" dirty="0">
                          <a:solidFill>
                            <a:srgbClr val="17375E"/>
                          </a:solidFill>
                          <a:latin typeface="Arial"/>
                          <a:cs typeface="Arial"/>
                        </a:rPr>
                        <a:t>v</a:t>
                      </a:r>
                      <a:r>
                        <a:rPr sz="1100" spc="-10" dirty="0">
                          <a:solidFill>
                            <a:srgbClr val="17375E"/>
                          </a:solidFill>
                          <a:latin typeface="Arial"/>
                          <a:cs typeface="Arial"/>
                        </a:rPr>
                        <a:t>il</a:t>
                      </a:r>
                      <a:r>
                        <a:rPr sz="1100" spc="-5" dirty="0">
                          <a:solidFill>
                            <a:srgbClr val="17375E"/>
                          </a:solidFill>
                          <a:latin typeface="Arial"/>
                          <a:cs typeface="Arial"/>
                        </a:rPr>
                        <a:t>e</a:t>
                      </a:r>
                      <a:r>
                        <a:rPr sz="1100" spc="10" dirty="0">
                          <a:solidFill>
                            <a:srgbClr val="17375E"/>
                          </a:solidFill>
                          <a:latin typeface="Arial"/>
                          <a:cs typeface="Arial"/>
                        </a:rPr>
                        <a:t>g</a:t>
                      </a:r>
                      <a:r>
                        <a:rPr sz="1100" spc="-5" dirty="0">
                          <a:solidFill>
                            <a:srgbClr val="17375E"/>
                          </a:solidFill>
                          <a:latin typeface="Arial"/>
                          <a:cs typeface="Arial"/>
                        </a:rPr>
                        <a:t>e</a:t>
                      </a:r>
                      <a:r>
                        <a:rPr sz="1100" dirty="0">
                          <a:solidFill>
                            <a:srgbClr val="17375E"/>
                          </a:solidFill>
                          <a:latin typeface="Arial"/>
                          <a:cs typeface="Arial"/>
                        </a:rPr>
                        <a:t>s</a:t>
                      </a:r>
                      <a:r>
                        <a:rPr sz="1100" spc="15" dirty="0">
                          <a:solidFill>
                            <a:srgbClr val="17375E"/>
                          </a:solidFill>
                          <a:latin typeface="Arial"/>
                          <a:cs typeface="Arial"/>
                        </a:rPr>
                        <a:t> </a:t>
                      </a:r>
                      <a:r>
                        <a:rPr sz="1100" spc="-10" dirty="0">
                          <a:solidFill>
                            <a:srgbClr val="17375E"/>
                          </a:solidFill>
                          <a:latin typeface="Arial"/>
                          <a:cs typeface="Arial"/>
                        </a:rPr>
                        <a:t>i</a:t>
                      </a:r>
                      <a:r>
                        <a:rPr sz="1100" dirty="0">
                          <a:solidFill>
                            <a:srgbClr val="17375E"/>
                          </a:solidFill>
                          <a:latin typeface="Arial"/>
                          <a:cs typeface="Arial"/>
                        </a:rPr>
                        <a:t>s</a:t>
                      </a:r>
                      <a:r>
                        <a:rPr sz="1100" spc="-10" dirty="0">
                          <a:solidFill>
                            <a:srgbClr val="17375E"/>
                          </a:solidFill>
                          <a:latin typeface="Arial"/>
                          <a:cs typeface="Arial"/>
                        </a:rPr>
                        <a:t> </a:t>
                      </a:r>
                      <a:r>
                        <a:rPr sz="1100" spc="5" dirty="0">
                          <a:solidFill>
                            <a:srgbClr val="17375E"/>
                          </a:solidFill>
                          <a:latin typeface="Arial"/>
                          <a:cs typeface="Arial"/>
                        </a:rPr>
                        <a:t>t</a:t>
                      </a:r>
                      <a:r>
                        <a:rPr sz="1100" spc="-15" dirty="0">
                          <a:solidFill>
                            <a:srgbClr val="17375E"/>
                          </a:solidFill>
                          <a:latin typeface="Arial"/>
                          <a:cs typeface="Arial"/>
                        </a:rPr>
                        <a:t>y</a:t>
                      </a:r>
                      <a:r>
                        <a:rPr sz="1100" spc="-5" dirty="0">
                          <a:solidFill>
                            <a:srgbClr val="17375E"/>
                          </a:solidFill>
                          <a:latin typeface="Arial"/>
                          <a:cs typeface="Arial"/>
                        </a:rPr>
                        <a:t>p</a:t>
                      </a:r>
                      <a:r>
                        <a:rPr sz="1100" spc="-10" dirty="0">
                          <a:solidFill>
                            <a:srgbClr val="17375E"/>
                          </a:solidFill>
                          <a:latin typeface="Arial"/>
                          <a:cs typeface="Arial"/>
                        </a:rPr>
                        <a:t>i</a:t>
                      </a:r>
                      <a:r>
                        <a:rPr sz="1100" dirty="0">
                          <a:solidFill>
                            <a:srgbClr val="17375E"/>
                          </a:solidFill>
                          <a:latin typeface="Arial"/>
                          <a:cs typeface="Arial"/>
                        </a:rPr>
                        <a:t>c</a:t>
                      </a:r>
                      <a:r>
                        <a:rPr sz="1100" spc="-5" dirty="0">
                          <a:solidFill>
                            <a:srgbClr val="17375E"/>
                          </a:solidFill>
                          <a:latin typeface="Arial"/>
                          <a:cs typeface="Arial"/>
                        </a:rPr>
                        <a:t>a</a:t>
                      </a:r>
                      <a:r>
                        <a:rPr sz="1100" spc="-10" dirty="0">
                          <a:solidFill>
                            <a:srgbClr val="17375E"/>
                          </a:solidFill>
                          <a:latin typeface="Arial"/>
                          <a:cs typeface="Arial"/>
                        </a:rPr>
                        <a:t>ll</a:t>
                      </a:r>
                      <a:r>
                        <a:rPr sz="1100" dirty="0">
                          <a:solidFill>
                            <a:srgbClr val="17375E"/>
                          </a:solidFill>
                          <a:latin typeface="Arial"/>
                          <a:cs typeface="Arial"/>
                        </a:rPr>
                        <a:t>y</a:t>
                      </a:r>
                      <a:r>
                        <a:rPr sz="1100" spc="25" dirty="0">
                          <a:solidFill>
                            <a:srgbClr val="17375E"/>
                          </a:solidFill>
                          <a:latin typeface="Arial"/>
                          <a:cs typeface="Arial"/>
                        </a:rPr>
                        <a:t> </a:t>
                      </a:r>
                      <a:r>
                        <a:rPr sz="1100" dirty="0">
                          <a:solidFill>
                            <a:srgbClr val="17375E"/>
                          </a:solidFill>
                          <a:latin typeface="Arial"/>
                          <a:cs typeface="Arial"/>
                        </a:rPr>
                        <a:t>r</a:t>
                      </a:r>
                      <a:r>
                        <a:rPr sz="1100" spc="-5" dirty="0">
                          <a:solidFill>
                            <a:srgbClr val="17375E"/>
                          </a:solidFill>
                          <a:latin typeface="Arial"/>
                          <a:cs typeface="Arial"/>
                        </a:rPr>
                        <a:t>e</a:t>
                      </a:r>
                      <a:r>
                        <a:rPr sz="1100" dirty="0">
                          <a:solidFill>
                            <a:srgbClr val="17375E"/>
                          </a:solidFill>
                          <a:latin typeface="Arial"/>
                          <a:cs typeface="Arial"/>
                        </a:rPr>
                        <a:t>s</a:t>
                      </a:r>
                      <a:r>
                        <a:rPr sz="1100" spc="-5" dirty="0">
                          <a:solidFill>
                            <a:srgbClr val="17375E"/>
                          </a:solidFill>
                          <a:latin typeface="Arial"/>
                          <a:cs typeface="Arial"/>
                        </a:rPr>
                        <a:t>e</a:t>
                      </a:r>
                      <a:r>
                        <a:rPr sz="1100" dirty="0">
                          <a:solidFill>
                            <a:srgbClr val="17375E"/>
                          </a:solidFill>
                          <a:latin typeface="Arial"/>
                          <a:cs typeface="Arial"/>
                        </a:rPr>
                        <a:t>r</a:t>
                      </a:r>
                      <a:r>
                        <a:rPr sz="1100" spc="-15" dirty="0">
                          <a:solidFill>
                            <a:srgbClr val="17375E"/>
                          </a:solidFill>
                          <a:latin typeface="Arial"/>
                          <a:cs typeface="Arial"/>
                        </a:rPr>
                        <a:t>v</a:t>
                      </a:r>
                      <a:r>
                        <a:rPr sz="1100" spc="-5" dirty="0">
                          <a:solidFill>
                            <a:srgbClr val="17375E"/>
                          </a:solidFill>
                          <a:latin typeface="Arial"/>
                          <a:cs typeface="Arial"/>
                        </a:rPr>
                        <a:t>e</a:t>
                      </a:r>
                      <a:r>
                        <a:rPr sz="1100" dirty="0">
                          <a:solidFill>
                            <a:srgbClr val="17375E"/>
                          </a:solidFill>
                          <a:latin typeface="Arial"/>
                          <a:cs typeface="Arial"/>
                        </a:rPr>
                        <a:t>d</a:t>
                      </a:r>
                      <a:r>
                        <a:rPr sz="1100" spc="-20" dirty="0">
                          <a:solidFill>
                            <a:srgbClr val="17375E"/>
                          </a:solidFill>
                          <a:latin typeface="Arial"/>
                          <a:cs typeface="Arial"/>
                        </a:rPr>
                        <a:t> </a:t>
                      </a:r>
                      <a:r>
                        <a:rPr sz="1100" spc="15" dirty="0">
                          <a:solidFill>
                            <a:srgbClr val="17375E"/>
                          </a:solidFill>
                          <a:latin typeface="Arial"/>
                          <a:cs typeface="Arial"/>
                        </a:rPr>
                        <a:t>f</a:t>
                      </a:r>
                      <a:r>
                        <a:rPr sz="1100" spc="-5" dirty="0">
                          <a:solidFill>
                            <a:srgbClr val="17375E"/>
                          </a:solidFill>
                          <a:latin typeface="Arial"/>
                          <a:cs typeface="Arial"/>
                        </a:rPr>
                        <a:t>o</a:t>
                      </a:r>
                      <a:r>
                        <a:rPr sz="1100" dirty="0">
                          <a:solidFill>
                            <a:srgbClr val="17375E"/>
                          </a:solidFill>
                          <a:latin typeface="Arial"/>
                          <a:cs typeface="Arial"/>
                        </a:rPr>
                        <a:t>r</a:t>
                      </a:r>
                      <a:r>
                        <a:rPr sz="1100" spc="-40" dirty="0">
                          <a:solidFill>
                            <a:srgbClr val="17375E"/>
                          </a:solidFill>
                          <a:latin typeface="Arial"/>
                          <a:cs typeface="Arial"/>
                        </a:rPr>
                        <a:t> </a:t>
                      </a:r>
                      <a:r>
                        <a:rPr sz="1100" spc="5" dirty="0">
                          <a:solidFill>
                            <a:srgbClr val="17375E"/>
                          </a:solidFill>
                          <a:latin typeface="Arial"/>
                          <a:cs typeface="Arial"/>
                        </a:rPr>
                        <a:t>t</a:t>
                      </a:r>
                      <a:r>
                        <a:rPr sz="1100" spc="-5" dirty="0">
                          <a:solidFill>
                            <a:srgbClr val="17375E"/>
                          </a:solidFill>
                          <a:latin typeface="Arial"/>
                          <a:cs typeface="Arial"/>
                        </a:rPr>
                        <a:t>h</a:t>
                      </a:r>
                      <a:r>
                        <a:rPr sz="1100" dirty="0">
                          <a:solidFill>
                            <a:srgbClr val="17375E"/>
                          </a:solidFill>
                          <a:latin typeface="Arial"/>
                          <a:cs typeface="Arial"/>
                        </a:rPr>
                        <a:t>e</a:t>
                      </a:r>
                      <a:r>
                        <a:rPr sz="1100" spc="-20" dirty="0">
                          <a:solidFill>
                            <a:srgbClr val="17375E"/>
                          </a:solidFill>
                          <a:latin typeface="Arial"/>
                          <a:cs typeface="Arial"/>
                        </a:rPr>
                        <a:t> </a:t>
                      </a:r>
                      <a:r>
                        <a:rPr sz="1100" spc="-5" dirty="0">
                          <a:solidFill>
                            <a:srgbClr val="17375E"/>
                          </a:solidFill>
                          <a:latin typeface="Arial"/>
                          <a:cs typeface="Arial"/>
                        </a:rPr>
                        <a:t>d</a:t>
                      </a:r>
                      <a:r>
                        <a:rPr sz="1100" spc="-10" dirty="0">
                          <a:solidFill>
                            <a:srgbClr val="17375E"/>
                          </a:solidFill>
                          <a:latin typeface="Arial"/>
                          <a:cs typeface="Arial"/>
                        </a:rPr>
                        <a:t>i</a:t>
                      </a:r>
                      <a:r>
                        <a:rPr sz="1100" dirty="0">
                          <a:solidFill>
                            <a:srgbClr val="17375E"/>
                          </a:solidFill>
                          <a:latin typeface="Arial"/>
                          <a:cs typeface="Arial"/>
                        </a:rPr>
                        <a:t>s</a:t>
                      </a:r>
                      <a:r>
                        <a:rPr sz="1100" spc="5" dirty="0">
                          <a:solidFill>
                            <a:srgbClr val="17375E"/>
                          </a:solidFill>
                          <a:latin typeface="Arial"/>
                          <a:cs typeface="Arial"/>
                        </a:rPr>
                        <a:t>t</a:t>
                      </a:r>
                      <a:r>
                        <a:rPr sz="1100" dirty="0">
                          <a:solidFill>
                            <a:srgbClr val="17375E"/>
                          </a:solidFill>
                          <a:latin typeface="Arial"/>
                          <a:cs typeface="Arial"/>
                        </a:rPr>
                        <a:t>r</a:t>
                      </a:r>
                      <a:r>
                        <a:rPr sz="1100" spc="-10" dirty="0">
                          <a:solidFill>
                            <a:srgbClr val="17375E"/>
                          </a:solidFill>
                          <a:latin typeface="Arial"/>
                          <a:cs typeface="Arial"/>
                        </a:rPr>
                        <a:t>i</a:t>
                      </a:r>
                      <a:r>
                        <a:rPr sz="1100" dirty="0">
                          <a:solidFill>
                            <a:srgbClr val="17375E"/>
                          </a:solidFill>
                          <a:latin typeface="Arial"/>
                          <a:cs typeface="Arial"/>
                        </a:rPr>
                        <a:t>ct</a:t>
                      </a:r>
                      <a:r>
                        <a:rPr sz="1100" spc="-15" dirty="0">
                          <a:solidFill>
                            <a:srgbClr val="17375E"/>
                          </a:solidFill>
                          <a:latin typeface="Arial"/>
                          <a:cs typeface="Arial"/>
                        </a:rPr>
                        <a:t> </a:t>
                      </a:r>
                      <a:r>
                        <a:rPr sz="1100" dirty="0">
                          <a:solidFill>
                            <a:srgbClr val="17375E"/>
                          </a:solidFill>
                          <a:latin typeface="Arial"/>
                          <a:cs typeface="Arial"/>
                        </a:rPr>
                        <a:t>s</a:t>
                      </a:r>
                      <a:r>
                        <a:rPr sz="1100" spc="-5" dirty="0">
                          <a:solidFill>
                            <a:srgbClr val="17375E"/>
                          </a:solidFill>
                          <a:latin typeface="Arial"/>
                          <a:cs typeface="Arial"/>
                        </a:rPr>
                        <a:t>upe</a:t>
                      </a:r>
                      <a:r>
                        <a:rPr sz="1100" dirty="0">
                          <a:solidFill>
                            <a:srgbClr val="17375E"/>
                          </a:solidFill>
                          <a:latin typeface="Arial"/>
                          <a:cs typeface="Arial"/>
                        </a:rPr>
                        <a:t>r</a:t>
                      </a:r>
                      <a:r>
                        <a:rPr sz="1100" spc="-10" dirty="0">
                          <a:solidFill>
                            <a:srgbClr val="17375E"/>
                          </a:solidFill>
                          <a:latin typeface="Arial"/>
                          <a:cs typeface="Arial"/>
                        </a:rPr>
                        <a:t>i</a:t>
                      </a:r>
                      <a:r>
                        <a:rPr sz="1100" spc="-5" dirty="0">
                          <a:solidFill>
                            <a:srgbClr val="17375E"/>
                          </a:solidFill>
                          <a:latin typeface="Arial"/>
                          <a:cs typeface="Arial"/>
                        </a:rPr>
                        <a:t>n</a:t>
                      </a:r>
                      <a:r>
                        <a:rPr sz="1100" spc="5" dirty="0">
                          <a:solidFill>
                            <a:srgbClr val="17375E"/>
                          </a:solidFill>
                          <a:latin typeface="Arial"/>
                          <a:cs typeface="Arial"/>
                        </a:rPr>
                        <a:t>t</a:t>
                      </a:r>
                      <a:r>
                        <a:rPr sz="1100" spc="-5" dirty="0">
                          <a:solidFill>
                            <a:srgbClr val="17375E"/>
                          </a:solidFill>
                          <a:latin typeface="Arial"/>
                          <a:cs typeface="Arial"/>
                        </a:rPr>
                        <a:t>enden</a:t>
                      </a:r>
                      <a:r>
                        <a:rPr sz="1100" spc="5" dirty="0">
                          <a:solidFill>
                            <a:srgbClr val="17375E"/>
                          </a:solidFill>
                          <a:latin typeface="Arial"/>
                          <a:cs typeface="Arial"/>
                        </a:rPr>
                        <a:t>t</a:t>
                      </a:r>
                      <a:r>
                        <a:rPr sz="1100" dirty="0">
                          <a:solidFill>
                            <a:srgbClr val="17375E"/>
                          </a:solidFill>
                          <a:latin typeface="Arial"/>
                          <a:cs typeface="Arial"/>
                        </a:rPr>
                        <a:t>.</a:t>
                      </a:r>
                      <a:endParaRPr sz="11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1275">
                        <a:lnSpc>
                          <a:spcPct val="100000"/>
                        </a:lnSpc>
                      </a:pPr>
                      <a:r>
                        <a:rPr sz="1200" spc="-5" dirty="0">
                          <a:solidFill>
                            <a:srgbClr val="17375E"/>
                          </a:solidFill>
                          <a:latin typeface="Arial"/>
                          <a:cs typeface="Arial"/>
                        </a:rPr>
                        <a:t>Di</a:t>
                      </a:r>
                      <a:r>
                        <a:rPr sz="1200" dirty="0">
                          <a:solidFill>
                            <a:srgbClr val="17375E"/>
                          </a:solidFill>
                          <a:latin typeface="Arial"/>
                          <a:cs typeface="Arial"/>
                        </a:rPr>
                        <a:t>st</a:t>
                      </a:r>
                      <a:r>
                        <a:rPr sz="1200" spc="-5" dirty="0">
                          <a:solidFill>
                            <a:srgbClr val="17375E"/>
                          </a:solidFill>
                          <a:latin typeface="Arial"/>
                          <a:cs typeface="Arial"/>
                        </a:rPr>
                        <a:t>ri</a:t>
                      </a:r>
                      <a:r>
                        <a:rPr sz="1200" dirty="0">
                          <a:solidFill>
                            <a:srgbClr val="17375E"/>
                          </a:solidFill>
                          <a:latin typeface="Arial"/>
                          <a:cs typeface="Arial"/>
                        </a:rPr>
                        <a:t>ct</a:t>
                      </a:r>
                      <a:r>
                        <a:rPr sz="1200" spc="-70" dirty="0">
                          <a:solidFill>
                            <a:srgbClr val="17375E"/>
                          </a:solidFill>
                          <a:latin typeface="Arial"/>
                          <a:cs typeface="Arial"/>
                        </a:rPr>
                        <a:t> </a:t>
                      </a:r>
                      <a:r>
                        <a:rPr sz="1200" dirty="0">
                          <a:solidFill>
                            <a:srgbClr val="17375E"/>
                          </a:solidFill>
                          <a:latin typeface="Arial"/>
                          <a:cs typeface="Arial"/>
                        </a:rPr>
                        <a:t>App</a:t>
                      </a:r>
                      <a:r>
                        <a:rPr sz="1200" spc="-5" dirty="0">
                          <a:solidFill>
                            <a:srgbClr val="17375E"/>
                          </a:solidFill>
                          <a:latin typeface="Arial"/>
                          <a:cs typeface="Arial"/>
                        </a:rPr>
                        <a:t>r</a:t>
                      </a:r>
                      <a:r>
                        <a:rPr sz="1200" dirty="0">
                          <a:solidFill>
                            <a:srgbClr val="17375E"/>
                          </a:solidFill>
                          <a:latin typeface="Arial"/>
                          <a:cs typeface="Arial"/>
                        </a:rPr>
                        <a:t>o</a:t>
                      </a:r>
                      <a:r>
                        <a:rPr sz="1200" spc="-15" dirty="0">
                          <a:solidFill>
                            <a:srgbClr val="17375E"/>
                          </a:solidFill>
                          <a:latin typeface="Arial"/>
                          <a:cs typeface="Arial"/>
                        </a:rPr>
                        <a:t>v</a:t>
                      </a:r>
                      <a:r>
                        <a:rPr sz="1200" dirty="0">
                          <a:solidFill>
                            <a:srgbClr val="17375E"/>
                          </a:solidFill>
                          <a:latin typeface="Arial"/>
                          <a:cs typeface="Arial"/>
                        </a:rPr>
                        <a:t>er</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1"/>
                  </a:ext>
                </a:extLst>
              </a:tr>
              <a:tr h="376641">
                <a:tc>
                  <a:txBody>
                    <a:bodyPr/>
                    <a:lstStyle/>
                    <a:p>
                      <a:pPr marL="41275" marR="144145">
                        <a:lnSpc>
                          <a:spcPct val="100000"/>
                        </a:lnSpc>
                      </a:pPr>
                      <a:r>
                        <a:rPr sz="1200" dirty="0">
                          <a:solidFill>
                            <a:srgbClr val="17375E"/>
                          </a:solidFill>
                          <a:latin typeface="Arial"/>
                          <a:cs typeface="Arial"/>
                        </a:rPr>
                        <a:t>ente</a:t>
                      </a:r>
                      <a:r>
                        <a:rPr sz="1200" spc="-65" dirty="0">
                          <a:solidFill>
                            <a:srgbClr val="17375E"/>
                          </a:solidFill>
                          <a:latin typeface="Arial"/>
                          <a:cs typeface="Arial"/>
                        </a:rPr>
                        <a:t>r</a:t>
                      </a:r>
                      <a:r>
                        <a:rPr sz="1200" dirty="0">
                          <a:solidFill>
                            <a:srgbClr val="17375E"/>
                          </a:solidFill>
                          <a:latin typeface="Arial"/>
                          <a:cs typeface="Arial"/>
                        </a:rPr>
                        <a:t>,</a:t>
                      </a:r>
                      <a:r>
                        <a:rPr sz="1200" spc="-35" dirty="0">
                          <a:solidFill>
                            <a:srgbClr val="17375E"/>
                          </a:solidFill>
                          <a:latin typeface="Arial"/>
                          <a:cs typeface="Arial"/>
                        </a:rPr>
                        <a:t> </a:t>
                      </a:r>
                      <a:r>
                        <a:rPr sz="1200" dirty="0">
                          <a:solidFill>
                            <a:srgbClr val="17375E"/>
                          </a:solidFill>
                          <a:latin typeface="Arial"/>
                          <a:cs typeface="Arial"/>
                        </a:rPr>
                        <a:t>ed</a:t>
                      </a:r>
                      <a:r>
                        <a:rPr sz="1200" spc="-5" dirty="0">
                          <a:solidFill>
                            <a:srgbClr val="17375E"/>
                          </a:solidFill>
                          <a:latin typeface="Arial"/>
                          <a:cs typeface="Arial"/>
                        </a:rPr>
                        <a:t>i</a:t>
                      </a:r>
                      <a:r>
                        <a:rPr sz="1200" dirty="0">
                          <a:solidFill>
                            <a:srgbClr val="17375E"/>
                          </a:solidFill>
                          <a:latin typeface="Arial"/>
                          <a:cs typeface="Arial"/>
                        </a:rPr>
                        <a:t>t,</a:t>
                      </a:r>
                      <a:r>
                        <a:rPr sz="1200" spc="-20" dirty="0">
                          <a:solidFill>
                            <a:srgbClr val="17375E"/>
                          </a:solidFill>
                          <a:latin typeface="Arial"/>
                          <a:cs typeface="Arial"/>
                        </a:rPr>
                        <a:t> </a:t>
                      </a:r>
                      <a:r>
                        <a:rPr sz="1200" dirty="0">
                          <a:solidFill>
                            <a:srgbClr val="17375E"/>
                          </a:solidFill>
                          <a:latin typeface="Arial"/>
                          <a:cs typeface="Arial"/>
                        </a:rPr>
                        <a:t>sa</a:t>
                      </a:r>
                      <a:r>
                        <a:rPr sz="1200" spc="-15" dirty="0">
                          <a:solidFill>
                            <a:srgbClr val="17375E"/>
                          </a:solidFill>
                          <a:latin typeface="Arial"/>
                          <a:cs typeface="Arial"/>
                        </a:rPr>
                        <a:t>v</a:t>
                      </a:r>
                      <a:r>
                        <a:rPr sz="1200" dirty="0">
                          <a:solidFill>
                            <a:srgbClr val="17375E"/>
                          </a:solidFill>
                          <a:latin typeface="Arial"/>
                          <a:cs typeface="Arial"/>
                        </a:rPr>
                        <a:t>e, and</a:t>
                      </a:r>
                      <a:r>
                        <a:rPr sz="1200" spc="-20" dirty="0">
                          <a:solidFill>
                            <a:srgbClr val="17375E"/>
                          </a:solidFill>
                          <a:latin typeface="Arial"/>
                          <a:cs typeface="Arial"/>
                        </a:rPr>
                        <a:t> </a:t>
                      </a:r>
                      <a:r>
                        <a:rPr sz="1200" dirty="0">
                          <a:solidFill>
                            <a:srgbClr val="17375E"/>
                          </a:solidFill>
                          <a:latin typeface="Arial"/>
                          <a:cs typeface="Arial"/>
                        </a:rPr>
                        <a:t>send</a:t>
                      </a:r>
                      <a:r>
                        <a:rPr sz="1200" spc="-20" dirty="0">
                          <a:solidFill>
                            <a:srgbClr val="17375E"/>
                          </a:solidFill>
                          <a:latin typeface="Arial"/>
                          <a:cs typeface="Arial"/>
                        </a:rPr>
                        <a:t> </a:t>
                      </a:r>
                      <a:r>
                        <a:rPr sz="1200" spc="-5" dirty="0">
                          <a:solidFill>
                            <a:srgbClr val="17375E"/>
                          </a:solidFill>
                          <a:latin typeface="Arial"/>
                          <a:cs typeface="Arial"/>
                        </a:rPr>
                        <a:t>C</a:t>
                      </a:r>
                      <a:r>
                        <a:rPr sz="1200" dirty="0">
                          <a:solidFill>
                            <a:srgbClr val="17375E"/>
                          </a:solidFill>
                          <a:latin typeface="Arial"/>
                          <a:cs typeface="Arial"/>
                        </a:rPr>
                        <a:t>hapter</a:t>
                      </a:r>
                      <a:r>
                        <a:rPr sz="1200" spc="-40" dirty="0">
                          <a:solidFill>
                            <a:srgbClr val="17375E"/>
                          </a:solidFill>
                          <a:latin typeface="Arial"/>
                          <a:cs typeface="Arial"/>
                        </a:rPr>
                        <a:t> </a:t>
                      </a:r>
                      <a:r>
                        <a:rPr sz="1200" dirty="0">
                          <a:solidFill>
                            <a:srgbClr val="17375E"/>
                          </a:solidFill>
                          <a:latin typeface="Arial"/>
                          <a:cs typeface="Arial"/>
                        </a:rPr>
                        <a:t>41</a:t>
                      </a:r>
                      <a:r>
                        <a:rPr sz="1200" spc="-5" dirty="0">
                          <a:solidFill>
                            <a:srgbClr val="17375E"/>
                          </a:solidFill>
                          <a:latin typeface="Arial"/>
                          <a:cs typeface="Arial"/>
                        </a:rPr>
                        <a:t> </a:t>
                      </a:r>
                      <a:r>
                        <a:rPr sz="1200" dirty="0">
                          <a:solidFill>
                            <a:srgbClr val="17375E"/>
                          </a:solidFill>
                          <a:latin typeface="Arial"/>
                          <a:cs typeface="Arial"/>
                        </a:rPr>
                        <a:t>p</a:t>
                      </a:r>
                      <a:r>
                        <a:rPr sz="1200" spc="-5" dirty="0">
                          <a:solidFill>
                            <a:srgbClr val="17375E"/>
                          </a:solidFill>
                          <a:latin typeface="Arial"/>
                          <a:cs typeface="Arial"/>
                        </a:rPr>
                        <a:t>r</a:t>
                      </a:r>
                      <a:r>
                        <a:rPr sz="1200" dirty="0">
                          <a:solidFill>
                            <a:srgbClr val="17375E"/>
                          </a:solidFill>
                          <a:latin typeface="Arial"/>
                          <a:cs typeface="Arial"/>
                        </a:rPr>
                        <a:t>o</a:t>
                      </a:r>
                      <a:r>
                        <a:rPr sz="1200" spc="-10" dirty="0">
                          <a:solidFill>
                            <a:srgbClr val="17375E"/>
                          </a:solidFill>
                          <a:latin typeface="Arial"/>
                          <a:cs typeface="Arial"/>
                        </a:rPr>
                        <a:t>g</a:t>
                      </a:r>
                      <a:r>
                        <a:rPr sz="1200" spc="-5" dirty="0">
                          <a:solidFill>
                            <a:srgbClr val="17375E"/>
                          </a:solidFill>
                          <a:latin typeface="Arial"/>
                          <a:cs typeface="Arial"/>
                        </a:rPr>
                        <a:t>r</a:t>
                      </a:r>
                      <a:r>
                        <a:rPr sz="1200" dirty="0">
                          <a:solidFill>
                            <a:srgbClr val="17375E"/>
                          </a:solidFill>
                          <a:latin typeface="Arial"/>
                          <a:cs typeface="Arial"/>
                        </a:rPr>
                        <a:t>am</a:t>
                      </a:r>
                      <a:r>
                        <a:rPr sz="1200" spc="-30" dirty="0">
                          <a:solidFill>
                            <a:srgbClr val="17375E"/>
                          </a:solidFill>
                          <a:latin typeface="Arial"/>
                          <a:cs typeface="Arial"/>
                        </a:rPr>
                        <a:t> </a:t>
                      </a:r>
                      <a:r>
                        <a:rPr sz="1200" dirty="0">
                          <a:solidFill>
                            <a:srgbClr val="17375E"/>
                          </a:solidFill>
                          <a:latin typeface="Arial"/>
                          <a:cs typeface="Arial"/>
                        </a:rPr>
                        <a:t>subs</a:t>
                      </a:r>
                      <a:r>
                        <a:rPr sz="1200" spc="-15" dirty="0">
                          <a:solidFill>
                            <a:srgbClr val="17375E"/>
                          </a:solidFill>
                          <a:latin typeface="Arial"/>
                          <a:cs typeface="Arial"/>
                        </a:rPr>
                        <a:t>y</a:t>
                      </a:r>
                      <a:r>
                        <a:rPr sz="1200" dirty="0">
                          <a:solidFill>
                            <a:srgbClr val="17375E"/>
                          </a:solidFill>
                          <a:latin typeface="Arial"/>
                          <a:cs typeface="Arial"/>
                        </a:rPr>
                        <a:t>stem</a:t>
                      </a:r>
                      <a:r>
                        <a:rPr sz="1200" spc="-5" dirty="0">
                          <a:solidFill>
                            <a:srgbClr val="17375E"/>
                          </a:solidFill>
                          <a:latin typeface="Arial"/>
                          <a:cs typeface="Arial"/>
                        </a:rPr>
                        <a:t> </a:t>
                      </a:r>
                      <a:r>
                        <a:rPr sz="1200" dirty="0">
                          <a:solidFill>
                            <a:srgbClr val="17375E"/>
                          </a:solidFill>
                          <a:latin typeface="Arial"/>
                          <a:cs typeface="Arial"/>
                        </a:rPr>
                        <a:t>data,</a:t>
                      </a:r>
                      <a:r>
                        <a:rPr sz="1200" spc="-20" dirty="0">
                          <a:solidFill>
                            <a:srgbClr val="17375E"/>
                          </a:solidFill>
                          <a:latin typeface="Arial"/>
                          <a:cs typeface="Arial"/>
                        </a:rPr>
                        <a:t> </a:t>
                      </a:r>
                      <a:r>
                        <a:rPr sz="1200" dirty="0">
                          <a:solidFill>
                            <a:srgbClr val="17375E"/>
                          </a:solidFill>
                          <a:latin typeface="Arial"/>
                          <a:cs typeface="Arial"/>
                        </a:rPr>
                        <a:t>as</a:t>
                      </a:r>
                      <a:r>
                        <a:rPr sz="1200" spc="-10" dirty="0">
                          <a:solidFill>
                            <a:srgbClr val="17375E"/>
                          </a:solidFill>
                          <a:latin typeface="Arial"/>
                          <a:cs typeface="Arial"/>
                        </a:rPr>
                        <a:t> </a:t>
                      </a:r>
                      <a:r>
                        <a:rPr sz="1200" spc="-15" dirty="0">
                          <a:solidFill>
                            <a:srgbClr val="17375E"/>
                          </a:solidFill>
                          <a:latin typeface="Arial"/>
                          <a:cs typeface="Arial"/>
                        </a:rPr>
                        <a:t>w</a:t>
                      </a:r>
                      <a:r>
                        <a:rPr sz="1200" dirty="0">
                          <a:solidFill>
                            <a:srgbClr val="17375E"/>
                          </a:solidFill>
                          <a:latin typeface="Arial"/>
                          <a:cs typeface="Arial"/>
                        </a:rPr>
                        <a:t>e</a:t>
                      </a:r>
                      <a:r>
                        <a:rPr sz="1200" spc="-5" dirty="0">
                          <a:solidFill>
                            <a:srgbClr val="17375E"/>
                          </a:solidFill>
                          <a:latin typeface="Arial"/>
                          <a:cs typeface="Arial"/>
                        </a:rPr>
                        <a:t>l</a:t>
                      </a:r>
                      <a:r>
                        <a:rPr sz="1200" dirty="0">
                          <a:solidFill>
                            <a:srgbClr val="17375E"/>
                          </a:solidFill>
                          <a:latin typeface="Arial"/>
                          <a:cs typeface="Arial"/>
                        </a:rPr>
                        <a:t>l as</a:t>
                      </a:r>
                      <a:r>
                        <a:rPr sz="1200" spc="-10" dirty="0">
                          <a:solidFill>
                            <a:srgbClr val="17375E"/>
                          </a:solidFill>
                          <a:latin typeface="Arial"/>
                          <a:cs typeface="Arial"/>
                        </a:rPr>
                        <a:t> </a:t>
                      </a:r>
                      <a:r>
                        <a:rPr sz="1200" spc="-15" dirty="0">
                          <a:solidFill>
                            <a:srgbClr val="17375E"/>
                          </a:solidFill>
                          <a:latin typeface="Arial"/>
                          <a:cs typeface="Arial"/>
                        </a:rPr>
                        <a:t>v</a:t>
                      </a:r>
                      <a:r>
                        <a:rPr sz="1200" spc="-5" dirty="0">
                          <a:solidFill>
                            <a:srgbClr val="17375E"/>
                          </a:solidFill>
                          <a:latin typeface="Arial"/>
                          <a:cs typeface="Arial"/>
                        </a:rPr>
                        <a:t>i</a:t>
                      </a:r>
                      <a:r>
                        <a:rPr sz="1200" dirty="0">
                          <a:solidFill>
                            <a:srgbClr val="17375E"/>
                          </a:solidFill>
                          <a:latin typeface="Arial"/>
                          <a:cs typeface="Arial"/>
                        </a:rPr>
                        <a:t>ew data</a:t>
                      </a:r>
                      <a:r>
                        <a:rPr sz="1200" spc="-20" dirty="0">
                          <a:solidFill>
                            <a:srgbClr val="17375E"/>
                          </a:solidFill>
                          <a:latin typeface="Arial"/>
                          <a:cs typeface="Arial"/>
                        </a:rPr>
                        <a:t> </a:t>
                      </a:r>
                      <a:r>
                        <a:rPr sz="1200" spc="-5" dirty="0">
                          <a:solidFill>
                            <a:srgbClr val="17375E"/>
                          </a:solidFill>
                          <a:latin typeface="Arial"/>
                          <a:cs typeface="Arial"/>
                        </a:rPr>
                        <a:t>i</a:t>
                      </a:r>
                      <a:r>
                        <a:rPr sz="1200" dirty="0">
                          <a:solidFill>
                            <a:srgbClr val="17375E"/>
                          </a:solidFill>
                          <a:latin typeface="Arial"/>
                          <a:cs typeface="Arial"/>
                        </a:rPr>
                        <a:t>n a</a:t>
                      </a:r>
                      <a:r>
                        <a:rPr sz="1200" spc="-5" dirty="0">
                          <a:solidFill>
                            <a:srgbClr val="17375E"/>
                          </a:solidFill>
                          <a:latin typeface="Arial"/>
                          <a:cs typeface="Arial"/>
                        </a:rPr>
                        <a:t>l</a:t>
                      </a:r>
                      <a:r>
                        <a:rPr sz="1200" dirty="0">
                          <a:solidFill>
                            <a:srgbClr val="17375E"/>
                          </a:solidFill>
                          <a:latin typeface="Arial"/>
                          <a:cs typeface="Arial"/>
                        </a:rPr>
                        <a:t>l</a:t>
                      </a:r>
                      <a:r>
                        <a:rPr sz="1200" spc="-25" dirty="0">
                          <a:solidFill>
                            <a:srgbClr val="17375E"/>
                          </a:solidFill>
                          <a:latin typeface="Arial"/>
                          <a:cs typeface="Arial"/>
                        </a:rPr>
                        <a:t> </a:t>
                      </a:r>
                      <a:r>
                        <a:rPr sz="1200" dirty="0">
                          <a:solidFill>
                            <a:srgbClr val="17375E"/>
                          </a:solidFill>
                          <a:latin typeface="Arial"/>
                          <a:cs typeface="Arial"/>
                        </a:rPr>
                        <a:t>other</a:t>
                      </a:r>
                      <a:r>
                        <a:rPr sz="1200" spc="-30" dirty="0">
                          <a:solidFill>
                            <a:srgbClr val="17375E"/>
                          </a:solidFill>
                          <a:latin typeface="Arial"/>
                          <a:cs typeface="Arial"/>
                        </a:rPr>
                        <a:t> </a:t>
                      </a:r>
                      <a:r>
                        <a:rPr sz="1200" dirty="0">
                          <a:solidFill>
                            <a:srgbClr val="17375E"/>
                          </a:solidFill>
                          <a:latin typeface="Arial"/>
                          <a:cs typeface="Arial"/>
                        </a:rPr>
                        <a:t>p</a:t>
                      </a:r>
                      <a:r>
                        <a:rPr sz="1200" spc="-5" dirty="0">
                          <a:solidFill>
                            <a:srgbClr val="17375E"/>
                          </a:solidFill>
                          <a:latin typeface="Arial"/>
                          <a:cs typeface="Arial"/>
                        </a:rPr>
                        <a:t>r</a:t>
                      </a:r>
                      <a:r>
                        <a:rPr sz="1200" dirty="0">
                          <a:solidFill>
                            <a:srgbClr val="17375E"/>
                          </a:solidFill>
                          <a:latin typeface="Arial"/>
                          <a:cs typeface="Arial"/>
                        </a:rPr>
                        <a:t>o</a:t>
                      </a:r>
                      <a:r>
                        <a:rPr sz="1200" spc="-10" dirty="0">
                          <a:solidFill>
                            <a:srgbClr val="17375E"/>
                          </a:solidFill>
                          <a:latin typeface="Arial"/>
                          <a:cs typeface="Arial"/>
                        </a:rPr>
                        <a:t>g</a:t>
                      </a:r>
                      <a:r>
                        <a:rPr sz="1200" spc="-5" dirty="0">
                          <a:solidFill>
                            <a:srgbClr val="17375E"/>
                          </a:solidFill>
                          <a:latin typeface="Arial"/>
                          <a:cs typeface="Arial"/>
                        </a:rPr>
                        <a:t>r</a:t>
                      </a:r>
                      <a:r>
                        <a:rPr sz="1200" dirty="0">
                          <a:solidFill>
                            <a:srgbClr val="17375E"/>
                          </a:solidFill>
                          <a:latin typeface="Arial"/>
                          <a:cs typeface="Arial"/>
                        </a:rPr>
                        <a:t>am</a:t>
                      </a:r>
                      <a:r>
                        <a:rPr sz="1200" spc="-15" dirty="0">
                          <a:solidFill>
                            <a:srgbClr val="17375E"/>
                          </a:solidFill>
                          <a:latin typeface="Arial"/>
                          <a:cs typeface="Arial"/>
                        </a:rPr>
                        <a:t> </a:t>
                      </a:r>
                      <a:r>
                        <a:rPr sz="1200" dirty="0">
                          <a:solidFill>
                            <a:srgbClr val="17375E"/>
                          </a:solidFill>
                          <a:latin typeface="Arial"/>
                          <a:cs typeface="Arial"/>
                        </a:rPr>
                        <a:t>subs</a:t>
                      </a:r>
                      <a:r>
                        <a:rPr sz="1200" spc="-15" dirty="0">
                          <a:solidFill>
                            <a:srgbClr val="17375E"/>
                          </a:solidFill>
                          <a:latin typeface="Arial"/>
                          <a:cs typeface="Arial"/>
                        </a:rPr>
                        <a:t>y</a:t>
                      </a:r>
                      <a:r>
                        <a:rPr sz="1200" dirty="0">
                          <a:solidFill>
                            <a:srgbClr val="17375E"/>
                          </a:solidFill>
                          <a:latin typeface="Arial"/>
                          <a:cs typeface="Arial"/>
                        </a:rPr>
                        <a:t>ste</a:t>
                      </a:r>
                      <a:r>
                        <a:rPr sz="1200" spc="5" dirty="0">
                          <a:solidFill>
                            <a:srgbClr val="17375E"/>
                          </a:solidFill>
                          <a:latin typeface="Arial"/>
                          <a:cs typeface="Arial"/>
                        </a:rPr>
                        <a:t>m</a:t>
                      </a:r>
                      <a:r>
                        <a:rPr sz="1200" dirty="0">
                          <a:solidFill>
                            <a:srgbClr val="17375E"/>
                          </a:solidFill>
                          <a:latin typeface="Arial"/>
                          <a:cs typeface="Arial"/>
                        </a:rPr>
                        <a:t>s</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1275">
                        <a:lnSpc>
                          <a:spcPct val="100000"/>
                        </a:lnSpc>
                      </a:pPr>
                      <a:r>
                        <a:rPr sz="1200" spc="-5" dirty="0">
                          <a:solidFill>
                            <a:srgbClr val="17375E"/>
                          </a:solidFill>
                          <a:latin typeface="Arial"/>
                          <a:cs typeface="Arial"/>
                        </a:rPr>
                        <a:t>C</a:t>
                      </a:r>
                      <a:r>
                        <a:rPr sz="1200" dirty="0">
                          <a:solidFill>
                            <a:srgbClr val="17375E"/>
                          </a:solidFill>
                          <a:latin typeface="Arial"/>
                          <a:cs typeface="Arial"/>
                        </a:rPr>
                        <a:t>hapter</a:t>
                      </a:r>
                      <a:r>
                        <a:rPr sz="1200" spc="-50" dirty="0">
                          <a:solidFill>
                            <a:srgbClr val="17375E"/>
                          </a:solidFill>
                          <a:latin typeface="Arial"/>
                          <a:cs typeface="Arial"/>
                        </a:rPr>
                        <a:t> </a:t>
                      </a:r>
                      <a:r>
                        <a:rPr sz="1200" dirty="0">
                          <a:solidFill>
                            <a:srgbClr val="17375E"/>
                          </a:solidFill>
                          <a:latin typeface="Arial"/>
                          <a:cs typeface="Arial"/>
                        </a:rPr>
                        <a:t>41</a:t>
                      </a:r>
                      <a:r>
                        <a:rPr sz="1200" spc="-5" dirty="0">
                          <a:solidFill>
                            <a:srgbClr val="17375E"/>
                          </a:solidFill>
                          <a:latin typeface="Arial"/>
                          <a:cs typeface="Arial"/>
                        </a:rPr>
                        <a:t> U</a:t>
                      </a:r>
                      <a:r>
                        <a:rPr sz="1200" dirty="0">
                          <a:solidFill>
                            <a:srgbClr val="17375E"/>
                          </a:solidFill>
                          <a:latin typeface="Arial"/>
                          <a:cs typeface="Arial"/>
                        </a:rPr>
                        <a:t>ser</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2"/>
                  </a:ext>
                </a:extLst>
              </a:tr>
              <a:tr h="376641">
                <a:tc>
                  <a:txBody>
                    <a:bodyPr/>
                    <a:lstStyle/>
                    <a:p>
                      <a:pPr marL="41275" marR="98425">
                        <a:lnSpc>
                          <a:spcPct val="100000"/>
                        </a:lnSpc>
                      </a:pPr>
                      <a:r>
                        <a:rPr sz="1200" dirty="0">
                          <a:solidFill>
                            <a:srgbClr val="17375E"/>
                          </a:solidFill>
                          <a:latin typeface="Arial"/>
                          <a:cs typeface="Arial"/>
                        </a:rPr>
                        <a:t>ente</a:t>
                      </a:r>
                      <a:r>
                        <a:rPr sz="1200" spc="-65" dirty="0">
                          <a:solidFill>
                            <a:srgbClr val="17375E"/>
                          </a:solidFill>
                          <a:latin typeface="Arial"/>
                          <a:cs typeface="Arial"/>
                        </a:rPr>
                        <a:t>r</a:t>
                      </a:r>
                      <a:r>
                        <a:rPr sz="1200" dirty="0">
                          <a:solidFill>
                            <a:srgbClr val="17375E"/>
                          </a:solidFill>
                          <a:latin typeface="Arial"/>
                          <a:cs typeface="Arial"/>
                        </a:rPr>
                        <a:t>,</a:t>
                      </a:r>
                      <a:r>
                        <a:rPr sz="1200" spc="-35" dirty="0">
                          <a:solidFill>
                            <a:srgbClr val="17375E"/>
                          </a:solidFill>
                          <a:latin typeface="Arial"/>
                          <a:cs typeface="Arial"/>
                        </a:rPr>
                        <a:t> </a:t>
                      </a:r>
                      <a:r>
                        <a:rPr sz="1200" dirty="0">
                          <a:solidFill>
                            <a:srgbClr val="17375E"/>
                          </a:solidFill>
                          <a:latin typeface="Arial"/>
                          <a:cs typeface="Arial"/>
                        </a:rPr>
                        <a:t>ed</a:t>
                      </a:r>
                      <a:r>
                        <a:rPr sz="1200" spc="-5" dirty="0">
                          <a:solidFill>
                            <a:srgbClr val="17375E"/>
                          </a:solidFill>
                          <a:latin typeface="Arial"/>
                          <a:cs typeface="Arial"/>
                        </a:rPr>
                        <a:t>i</a:t>
                      </a:r>
                      <a:r>
                        <a:rPr sz="1200" dirty="0">
                          <a:solidFill>
                            <a:srgbClr val="17375E"/>
                          </a:solidFill>
                          <a:latin typeface="Arial"/>
                          <a:cs typeface="Arial"/>
                        </a:rPr>
                        <a:t>t,</a:t>
                      </a:r>
                      <a:r>
                        <a:rPr sz="1200" spc="-20" dirty="0">
                          <a:solidFill>
                            <a:srgbClr val="17375E"/>
                          </a:solidFill>
                          <a:latin typeface="Arial"/>
                          <a:cs typeface="Arial"/>
                        </a:rPr>
                        <a:t> </a:t>
                      </a:r>
                      <a:r>
                        <a:rPr sz="1200" dirty="0">
                          <a:solidFill>
                            <a:srgbClr val="17375E"/>
                          </a:solidFill>
                          <a:latin typeface="Arial"/>
                          <a:cs typeface="Arial"/>
                        </a:rPr>
                        <a:t>sa</a:t>
                      </a:r>
                      <a:r>
                        <a:rPr sz="1200" spc="-15" dirty="0">
                          <a:solidFill>
                            <a:srgbClr val="17375E"/>
                          </a:solidFill>
                          <a:latin typeface="Arial"/>
                          <a:cs typeface="Arial"/>
                        </a:rPr>
                        <a:t>v</a:t>
                      </a:r>
                      <a:r>
                        <a:rPr sz="1200" dirty="0">
                          <a:solidFill>
                            <a:srgbClr val="17375E"/>
                          </a:solidFill>
                          <a:latin typeface="Arial"/>
                          <a:cs typeface="Arial"/>
                        </a:rPr>
                        <a:t>e, and</a:t>
                      </a:r>
                      <a:r>
                        <a:rPr sz="1200" spc="-20" dirty="0">
                          <a:solidFill>
                            <a:srgbClr val="17375E"/>
                          </a:solidFill>
                          <a:latin typeface="Arial"/>
                          <a:cs typeface="Arial"/>
                        </a:rPr>
                        <a:t> </a:t>
                      </a:r>
                      <a:r>
                        <a:rPr sz="1200" dirty="0">
                          <a:solidFill>
                            <a:srgbClr val="17375E"/>
                          </a:solidFill>
                          <a:latin typeface="Arial"/>
                          <a:cs typeface="Arial"/>
                        </a:rPr>
                        <a:t>send</a:t>
                      </a:r>
                      <a:r>
                        <a:rPr sz="1200" spc="-20" dirty="0">
                          <a:solidFill>
                            <a:srgbClr val="17375E"/>
                          </a:solidFill>
                          <a:latin typeface="Arial"/>
                          <a:cs typeface="Arial"/>
                        </a:rPr>
                        <a:t> </a:t>
                      </a:r>
                      <a:r>
                        <a:rPr sz="1200" dirty="0">
                          <a:solidFill>
                            <a:srgbClr val="17375E"/>
                          </a:solidFill>
                          <a:latin typeface="Arial"/>
                          <a:cs typeface="Arial"/>
                        </a:rPr>
                        <a:t>cha</a:t>
                      </a:r>
                      <a:r>
                        <a:rPr sz="1200" spc="-5" dirty="0">
                          <a:solidFill>
                            <a:srgbClr val="17375E"/>
                          </a:solidFill>
                          <a:latin typeface="Arial"/>
                          <a:cs typeface="Arial"/>
                        </a:rPr>
                        <a:t>r</a:t>
                      </a:r>
                      <a:r>
                        <a:rPr sz="1200" dirty="0">
                          <a:solidFill>
                            <a:srgbClr val="17375E"/>
                          </a:solidFill>
                          <a:latin typeface="Arial"/>
                          <a:cs typeface="Arial"/>
                        </a:rPr>
                        <a:t>ter</a:t>
                      </a:r>
                      <a:r>
                        <a:rPr sz="1200" spc="-30" dirty="0">
                          <a:solidFill>
                            <a:srgbClr val="17375E"/>
                          </a:solidFill>
                          <a:latin typeface="Arial"/>
                          <a:cs typeface="Arial"/>
                        </a:rPr>
                        <a:t> </a:t>
                      </a:r>
                      <a:r>
                        <a:rPr sz="1200" dirty="0">
                          <a:solidFill>
                            <a:srgbClr val="17375E"/>
                          </a:solidFill>
                          <a:latin typeface="Arial"/>
                          <a:cs typeface="Arial"/>
                        </a:rPr>
                        <a:t>school</a:t>
                      </a:r>
                      <a:r>
                        <a:rPr sz="1200" spc="-25" dirty="0">
                          <a:solidFill>
                            <a:srgbClr val="17375E"/>
                          </a:solidFill>
                          <a:latin typeface="Arial"/>
                          <a:cs typeface="Arial"/>
                        </a:rPr>
                        <a:t> </a:t>
                      </a:r>
                      <a:r>
                        <a:rPr sz="1200" dirty="0">
                          <a:solidFill>
                            <a:srgbClr val="17375E"/>
                          </a:solidFill>
                          <a:latin typeface="Arial"/>
                          <a:cs typeface="Arial"/>
                        </a:rPr>
                        <a:t>p</a:t>
                      </a:r>
                      <a:r>
                        <a:rPr sz="1200" spc="-5" dirty="0">
                          <a:solidFill>
                            <a:srgbClr val="17375E"/>
                          </a:solidFill>
                          <a:latin typeface="Arial"/>
                          <a:cs typeface="Arial"/>
                        </a:rPr>
                        <a:t>r</a:t>
                      </a:r>
                      <a:r>
                        <a:rPr sz="1200" dirty="0">
                          <a:solidFill>
                            <a:srgbClr val="17375E"/>
                          </a:solidFill>
                          <a:latin typeface="Arial"/>
                          <a:cs typeface="Arial"/>
                        </a:rPr>
                        <a:t>o</a:t>
                      </a:r>
                      <a:r>
                        <a:rPr sz="1200" spc="-10" dirty="0">
                          <a:solidFill>
                            <a:srgbClr val="17375E"/>
                          </a:solidFill>
                          <a:latin typeface="Arial"/>
                          <a:cs typeface="Arial"/>
                        </a:rPr>
                        <a:t>g</a:t>
                      </a:r>
                      <a:r>
                        <a:rPr sz="1200" spc="-5" dirty="0">
                          <a:solidFill>
                            <a:srgbClr val="17375E"/>
                          </a:solidFill>
                          <a:latin typeface="Arial"/>
                          <a:cs typeface="Arial"/>
                        </a:rPr>
                        <a:t>r</a:t>
                      </a:r>
                      <a:r>
                        <a:rPr sz="1200" dirty="0">
                          <a:solidFill>
                            <a:srgbClr val="17375E"/>
                          </a:solidFill>
                          <a:latin typeface="Arial"/>
                          <a:cs typeface="Arial"/>
                        </a:rPr>
                        <a:t>am</a:t>
                      </a:r>
                      <a:r>
                        <a:rPr sz="1200" spc="-15" dirty="0">
                          <a:solidFill>
                            <a:srgbClr val="17375E"/>
                          </a:solidFill>
                          <a:latin typeface="Arial"/>
                          <a:cs typeface="Arial"/>
                        </a:rPr>
                        <a:t> </a:t>
                      </a:r>
                      <a:r>
                        <a:rPr sz="1200" dirty="0">
                          <a:solidFill>
                            <a:srgbClr val="17375E"/>
                          </a:solidFill>
                          <a:latin typeface="Arial"/>
                          <a:cs typeface="Arial"/>
                        </a:rPr>
                        <a:t>subs</a:t>
                      </a:r>
                      <a:r>
                        <a:rPr sz="1200" spc="-15" dirty="0">
                          <a:solidFill>
                            <a:srgbClr val="17375E"/>
                          </a:solidFill>
                          <a:latin typeface="Arial"/>
                          <a:cs typeface="Arial"/>
                        </a:rPr>
                        <a:t>y</a:t>
                      </a:r>
                      <a:r>
                        <a:rPr sz="1200" dirty="0">
                          <a:solidFill>
                            <a:srgbClr val="17375E"/>
                          </a:solidFill>
                          <a:latin typeface="Arial"/>
                          <a:cs typeface="Arial"/>
                        </a:rPr>
                        <a:t>stem</a:t>
                      </a:r>
                      <a:r>
                        <a:rPr sz="1200" spc="-15" dirty="0">
                          <a:solidFill>
                            <a:srgbClr val="17375E"/>
                          </a:solidFill>
                          <a:latin typeface="Arial"/>
                          <a:cs typeface="Arial"/>
                        </a:rPr>
                        <a:t> </a:t>
                      </a:r>
                      <a:r>
                        <a:rPr sz="1200" dirty="0">
                          <a:solidFill>
                            <a:srgbClr val="17375E"/>
                          </a:solidFill>
                          <a:latin typeface="Arial"/>
                          <a:cs typeface="Arial"/>
                        </a:rPr>
                        <a:t>data,</a:t>
                      </a:r>
                      <a:r>
                        <a:rPr sz="1200" spc="-20" dirty="0">
                          <a:solidFill>
                            <a:srgbClr val="17375E"/>
                          </a:solidFill>
                          <a:latin typeface="Arial"/>
                          <a:cs typeface="Arial"/>
                        </a:rPr>
                        <a:t> </a:t>
                      </a:r>
                      <a:r>
                        <a:rPr sz="1200" dirty="0">
                          <a:solidFill>
                            <a:srgbClr val="17375E"/>
                          </a:solidFill>
                          <a:latin typeface="Arial"/>
                          <a:cs typeface="Arial"/>
                        </a:rPr>
                        <a:t>as</a:t>
                      </a:r>
                      <a:r>
                        <a:rPr sz="1200" spc="-10" dirty="0">
                          <a:solidFill>
                            <a:srgbClr val="17375E"/>
                          </a:solidFill>
                          <a:latin typeface="Arial"/>
                          <a:cs typeface="Arial"/>
                        </a:rPr>
                        <a:t> </a:t>
                      </a:r>
                      <a:r>
                        <a:rPr sz="1200" spc="-15" dirty="0">
                          <a:solidFill>
                            <a:srgbClr val="17375E"/>
                          </a:solidFill>
                          <a:latin typeface="Arial"/>
                          <a:cs typeface="Arial"/>
                        </a:rPr>
                        <a:t>w</a:t>
                      </a:r>
                      <a:r>
                        <a:rPr sz="1200" dirty="0">
                          <a:solidFill>
                            <a:srgbClr val="17375E"/>
                          </a:solidFill>
                          <a:latin typeface="Arial"/>
                          <a:cs typeface="Arial"/>
                        </a:rPr>
                        <a:t>e</a:t>
                      </a:r>
                      <a:r>
                        <a:rPr sz="1200" spc="-5" dirty="0">
                          <a:solidFill>
                            <a:srgbClr val="17375E"/>
                          </a:solidFill>
                          <a:latin typeface="Arial"/>
                          <a:cs typeface="Arial"/>
                        </a:rPr>
                        <a:t>l</a:t>
                      </a:r>
                      <a:r>
                        <a:rPr sz="1200" dirty="0">
                          <a:solidFill>
                            <a:srgbClr val="17375E"/>
                          </a:solidFill>
                          <a:latin typeface="Arial"/>
                          <a:cs typeface="Arial"/>
                        </a:rPr>
                        <a:t>l as </a:t>
                      </a:r>
                      <a:r>
                        <a:rPr sz="1200" spc="-15" dirty="0">
                          <a:solidFill>
                            <a:srgbClr val="17375E"/>
                          </a:solidFill>
                          <a:latin typeface="Arial"/>
                          <a:cs typeface="Arial"/>
                        </a:rPr>
                        <a:t>v</a:t>
                      </a:r>
                      <a:r>
                        <a:rPr sz="1200" spc="-5" dirty="0">
                          <a:solidFill>
                            <a:srgbClr val="17375E"/>
                          </a:solidFill>
                          <a:latin typeface="Arial"/>
                          <a:cs typeface="Arial"/>
                        </a:rPr>
                        <a:t>i</a:t>
                      </a:r>
                      <a:r>
                        <a:rPr sz="1200" dirty="0">
                          <a:solidFill>
                            <a:srgbClr val="17375E"/>
                          </a:solidFill>
                          <a:latin typeface="Arial"/>
                          <a:cs typeface="Arial"/>
                        </a:rPr>
                        <a:t>ew data </a:t>
                      </a:r>
                      <a:r>
                        <a:rPr sz="1200" spc="-5" dirty="0">
                          <a:solidFill>
                            <a:srgbClr val="17375E"/>
                          </a:solidFill>
                          <a:latin typeface="Arial"/>
                          <a:cs typeface="Arial"/>
                        </a:rPr>
                        <a:t>i</a:t>
                      </a:r>
                      <a:r>
                        <a:rPr sz="1200" dirty="0">
                          <a:solidFill>
                            <a:srgbClr val="17375E"/>
                          </a:solidFill>
                          <a:latin typeface="Arial"/>
                          <a:cs typeface="Arial"/>
                        </a:rPr>
                        <a:t>n</a:t>
                      </a:r>
                      <a:r>
                        <a:rPr sz="1200" spc="-20" dirty="0">
                          <a:solidFill>
                            <a:srgbClr val="17375E"/>
                          </a:solidFill>
                          <a:latin typeface="Arial"/>
                          <a:cs typeface="Arial"/>
                        </a:rPr>
                        <a:t> </a:t>
                      </a:r>
                      <a:r>
                        <a:rPr sz="1200" dirty="0">
                          <a:solidFill>
                            <a:srgbClr val="17375E"/>
                          </a:solidFill>
                          <a:latin typeface="Arial"/>
                          <a:cs typeface="Arial"/>
                        </a:rPr>
                        <a:t>a</a:t>
                      </a:r>
                      <a:r>
                        <a:rPr sz="1200" spc="-5" dirty="0">
                          <a:solidFill>
                            <a:srgbClr val="17375E"/>
                          </a:solidFill>
                          <a:latin typeface="Arial"/>
                          <a:cs typeface="Arial"/>
                        </a:rPr>
                        <a:t>l</a:t>
                      </a:r>
                      <a:r>
                        <a:rPr sz="1200" dirty="0">
                          <a:solidFill>
                            <a:srgbClr val="17375E"/>
                          </a:solidFill>
                          <a:latin typeface="Arial"/>
                          <a:cs typeface="Arial"/>
                        </a:rPr>
                        <a:t>l</a:t>
                      </a:r>
                      <a:r>
                        <a:rPr sz="1200" spc="-15" dirty="0">
                          <a:solidFill>
                            <a:srgbClr val="17375E"/>
                          </a:solidFill>
                          <a:latin typeface="Arial"/>
                          <a:cs typeface="Arial"/>
                        </a:rPr>
                        <a:t> </a:t>
                      </a:r>
                      <a:r>
                        <a:rPr sz="1200" dirty="0">
                          <a:solidFill>
                            <a:srgbClr val="17375E"/>
                          </a:solidFill>
                          <a:latin typeface="Arial"/>
                          <a:cs typeface="Arial"/>
                        </a:rPr>
                        <a:t>other</a:t>
                      </a:r>
                      <a:r>
                        <a:rPr sz="1200" spc="-30" dirty="0">
                          <a:solidFill>
                            <a:srgbClr val="17375E"/>
                          </a:solidFill>
                          <a:latin typeface="Arial"/>
                          <a:cs typeface="Arial"/>
                        </a:rPr>
                        <a:t> </a:t>
                      </a:r>
                      <a:r>
                        <a:rPr sz="1200" dirty="0">
                          <a:solidFill>
                            <a:srgbClr val="17375E"/>
                          </a:solidFill>
                          <a:latin typeface="Arial"/>
                          <a:cs typeface="Arial"/>
                        </a:rPr>
                        <a:t>p</a:t>
                      </a:r>
                      <a:r>
                        <a:rPr sz="1200" spc="-5" dirty="0">
                          <a:solidFill>
                            <a:srgbClr val="17375E"/>
                          </a:solidFill>
                          <a:latin typeface="Arial"/>
                          <a:cs typeface="Arial"/>
                        </a:rPr>
                        <a:t>r</a:t>
                      </a:r>
                      <a:r>
                        <a:rPr sz="1200" dirty="0">
                          <a:solidFill>
                            <a:srgbClr val="17375E"/>
                          </a:solidFill>
                          <a:latin typeface="Arial"/>
                          <a:cs typeface="Arial"/>
                        </a:rPr>
                        <a:t>o</a:t>
                      </a:r>
                      <a:r>
                        <a:rPr sz="1200" spc="-10" dirty="0">
                          <a:solidFill>
                            <a:srgbClr val="17375E"/>
                          </a:solidFill>
                          <a:latin typeface="Arial"/>
                          <a:cs typeface="Arial"/>
                        </a:rPr>
                        <a:t>g</a:t>
                      </a:r>
                      <a:r>
                        <a:rPr sz="1200" spc="-5" dirty="0">
                          <a:solidFill>
                            <a:srgbClr val="17375E"/>
                          </a:solidFill>
                          <a:latin typeface="Arial"/>
                          <a:cs typeface="Arial"/>
                        </a:rPr>
                        <a:t>r</a:t>
                      </a:r>
                      <a:r>
                        <a:rPr sz="1200" dirty="0">
                          <a:solidFill>
                            <a:srgbClr val="17375E"/>
                          </a:solidFill>
                          <a:latin typeface="Arial"/>
                          <a:cs typeface="Arial"/>
                        </a:rPr>
                        <a:t>am</a:t>
                      </a:r>
                      <a:r>
                        <a:rPr sz="1200" spc="-15" dirty="0">
                          <a:solidFill>
                            <a:srgbClr val="17375E"/>
                          </a:solidFill>
                          <a:latin typeface="Arial"/>
                          <a:cs typeface="Arial"/>
                        </a:rPr>
                        <a:t> </a:t>
                      </a:r>
                      <a:r>
                        <a:rPr sz="1200" dirty="0">
                          <a:solidFill>
                            <a:srgbClr val="17375E"/>
                          </a:solidFill>
                          <a:latin typeface="Arial"/>
                          <a:cs typeface="Arial"/>
                        </a:rPr>
                        <a:t>subs</a:t>
                      </a:r>
                      <a:r>
                        <a:rPr sz="1200" spc="-15" dirty="0">
                          <a:solidFill>
                            <a:srgbClr val="17375E"/>
                          </a:solidFill>
                          <a:latin typeface="Arial"/>
                          <a:cs typeface="Arial"/>
                        </a:rPr>
                        <a:t>y</a:t>
                      </a:r>
                      <a:r>
                        <a:rPr sz="1200" dirty="0">
                          <a:solidFill>
                            <a:srgbClr val="17375E"/>
                          </a:solidFill>
                          <a:latin typeface="Arial"/>
                          <a:cs typeface="Arial"/>
                        </a:rPr>
                        <a:t>ste</a:t>
                      </a:r>
                      <a:r>
                        <a:rPr sz="1200" spc="5" dirty="0">
                          <a:solidFill>
                            <a:srgbClr val="17375E"/>
                          </a:solidFill>
                          <a:latin typeface="Arial"/>
                          <a:cs typeface="Arial"/>
                        </a:rPr>
                        <a:t>m</a:t>
                      </a:r>
                      <a:r>
                        <a:rPr sz="1200" dirty="0">
                          <a:solidFill>
                            <a:srgbClr val="17375E"/>
                          </a:solidFill>
                          <a:latin typeface="Arial"/>
                          <a:cs typeface="Arial"/>
                        </a:rPr>
                        <a:t>s</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1275">
                        <a:lnSpc>
                          <a:spcPct val="100000"/>
                        </a:lnSpc>
                      </a:pPr>
                      <a:r>
                        <a:rPr sz="1200" spc="-5" dirty="0">
                          <a:solidFill>
                            <a:srgbClr val="17375E"/>
                          </a:solidFill>
                          <a:latin typeface="Arial"/>
                          <a:cs typeface="Arial"/>
                        </a:rPr>
                        <a:t>C</a:t>
                      </a:r>
                      <a:r>
                        <a:rPr sz="1200" dirty="0">
                          <a:solidFill>
                            <a:srgbClr val="17375E"/>
                          </a:solidFill>
                          <a:latin typeface="Arial"/>
                          <a:cs typeface="Arial"/>
                        </a:rPr>
                        <a:t>ha</a:t>
                      </a:r>
                      <a:r>
                        <a:rPr sz="1200" spc="-5" dirty="0">
                          <a:solidFill>
                            <a:srgbClr val="17375E"/>
                          </a:solidFill>
                          <a:latin typeface="Arial"/>
                          <a:cs typeface="Arial"/>
                        </a:rPr>
                        <a:t>r</a:t>
                      </a:r>
                      <a:r>
                        <a:rPr sz="1200" dirty="0">
                          <a:solidFill>
                            <a:srgbClr val="17375E"/>
                          </a:solidFill>
                          <a:latin typeface="Arial"/>
                          <a:cs typeface="Arial"/>
                        </a:rPr>
                        <a:t>ter</a:t>
                      </a:r>
                      <a:r>
                        <a:rPr sz="1200" spc="-40" dirty="0">
                          <a:solidFill>
                            <a:srgbClr val="17375E"/>
                          </a:solidFill>
                          <a:latin typeface="Arial"/>
                          <a:cs typeface="Arial"/>
                        </a:rPr>
                        <a:t> </a:t>
                      </a:r>
                      <a:r>
                        <a:rPr sz="1200" dirty="0">
                          <a:solidFill>
                            <a:srgbClr val="17375E"/>
                          </a:solidFill>
                          <a:latin typeface="Arial"/>
                          <a:cs typeface="Arial"/>
                        </a:rPr>
                        <a:t>Schoo</a:t>
                      </a:r>
                      <a:r>
                        <a:rPr sz="1200" spc="-5" dirty="0">
                          <a:solidFill>
                            <a:srgbClr val="17375E"/>
                          </a:solidFill>
                          <a:latin typeface="Arial"/>
                          <a:cs typeface="Arial"/>
                        </a:rPr>
                        <a:t>l</a:t>
                      </a:r>
                      <a:r>
                        <a:rPr sz="1200" dirty="0">
                          <a:solidFill>
                            <a:srgbClr val="17375E"/>
                          </a:solidFill>
                          <a:latin typeface="Arial"/>
                          <a:cs typeface="Arial"/>
                        </a:rPr>
                        <a:t>s</a:t>
                      </a:r>
                      <a:r>
                        <a:rPr sz="1200" spc="-25" dirty="0">
                          <a:solidFill>
                            <a:srgbClr val="17375E"/>
                          </a:solidFill>
                          <a:latin typeface="Arial"/>
                          <a:cs typeface="Arial"/>
                        </a:rPr>
                        <a:t> </a:t>
                      </a:r>
                      <a:r>
                        <a:rPr sz="1200" spc="-5" dirty="0">
                          <a:solidFill>
                            <a:srgbClr val="17375E"/>
                          </a:solidFill>
                          <a:latin typeface="Arial"/>
                          <a:cs typeface="Arial"/>
                        </a:rPr>
                        <a:t>U</a:t>
                      </a:r>
                      <a:r>
                        <a:rPr sz="1200" dirty="0">
                          <a:solidFill>
                            <a:srgbClr val="17375E"/>
                          </a:solidFill>
                          <a:latin typeface="Arial"/>
                          <a:cs typeface="Arial"/>
                        </a:rPr>
                        <a:t>ser</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3"/>
                  </a:ext>
                </a:extLst>
              </a:tr>
              <a:tr h="376640">
                <a:tc>
                  <a:txBody>
                    <a:bodyPr/>
                    <a:lstStyle/>
                    <a:p>
                      <a:pPr marL="41275" marR="199390">
                        <a:lnSpc>
                          <a:spcPct val="100000"/>
                        </a:lnSpc>
                      </a:pPr>
                      <a:r>
                        <a:rPr sz="1200" dirty="0">
                          <a:solidFill>
                            <a:srgbClr val="17375E"/>
                          </a:solidFill>
                          <a:latin typeface="Arial"/>
                          <a:cs typeface="Arial"/>
                        </a:rPr>
                        <a:t>ente</a:t>
                      </a:r>
                      <a:r>
                        <a:rPr sz="1200" spc="-65" dirty="0">
                          <a:solidFill>
                            <a:srgbClr val="17375E"/>
                          </a:solidFill>
                          <a:latin typeface="Arial"/>
                          <a:cs typeface="Arial"/>
                        </a:rPr>
                        <a:t>r</a:t>
                      </a:r>
                      <a:r>
                        <a:rPr sz="1200" dirty="0">
                          <a:solidFill>
                            <a:srgbClr val="17375E"/>
                          </a:solidFill>
                          <a:latin typeface="Arial"/>
                          <a:cs typeface="Arial"/>
                        </a:rPr>
                        <a:t>,</a:t>
                      </a:r>
                      <a:r>
                        <a:rPr sz="1200" spc="-35" dirty="0">
                          <a:solidFill>
                            <a:srgbClr val="17375E"/>
                          </a:solidFill>
                          <a:latin typeface="Arial"/>
                          <a:cs typeface="Arial"/>
                        </a:rPr>
                        <a:t> </a:t>
                      </a:r>
                      <a:r>
                        <a:rPr sz="1200" dirty="0">
                          <a:solidFill>
                            <a:srgbClr val="17375E"/>
                          </a:solidFill>
                          <a:latin typeface="Arial"/>
                          <a:cs typeface="Arial"/>
                        </a:rPr>
                        <a:t>ed</a:t>
                      </a:r>
                      <a:r>
                        <a:rPr sz="1200" spc="-5" dirty="0">
                          <a:solidFill>
                            <a:srgbClr val="17375E"/>
                          </a:solidFill>
                          <a:latin typeface="Arial"/>
                          <a:cs typeface="Arial"/>
                        </a:rPr>
                        <a:t>i</a:t>
                      </a:r>
                      <a:r>
                        <a:rPr sz="1200" dirty="0">
                          <a:solidFill>
                            <a:srgbClr val="17375E"/>
                          </a:solidFill>
                          <a:latin typeface="Arial"/>
                          <a:cs typeface="Arial"/>
                        </a:rPr>
                        <a:t>t,</a:t>
                      </a:r>
                      <a:r>
                        <a:rPr sz="1200" spc="-20" dirty="0">
                          <a:solidFill>
                            <a:srgbClr val="17375E"/>
                          </a:solidFill>
                          <a:latin typeface="Arial"/>
                          <a:cs typeface="Arial"/>
                        </a:rPr>
                        <a:t> </a:t>
                      </a:r>
                      <a:r>
                        <a:rPr sz="1200" dirty="0">
                          <a:solidFill>
                            <a:srgbClr val="17375E"/>
                          </a:solidFill>
                          <a:latin typeface="Arial"/>
                          <a:cs typeface="Arial"/>
                        </a:rPr>
                        <a:t>sa</a:t>
                      </a:r>
                      <a:r>
                        <a:rPr sz="1200" spc="-15" dirty="0">
                          <a:solidFill>
                            <a:srgbClr val="17375E"/>
                          </a:solidFill>
                          <a:latin typeface="Arial"/>
                          <a:cs typeface="Arial"/>
                        </a:rPr>
                        <a:t>v</a:t>
                      </a:r>
                      <a:r>
                        <a:rPr sz="1200" dirty="0">
                          <a:solidFill>
                            <a:srgbClr val="17375E"/>
                          </a:solidFill>
                          <a:latin typeface="Arial"/>
                          <a:cs typeface="Arial"/>
                        </a:rPr>
                        <a:t>e, and</a:t>
                      </a:r>
                      <a:r>
                        <a:rPr sz="1200" spc="-20" dirty="0">
                          <a:solidFill>
                            <a:srgbClr val="17375E"/>
                          </a:solidFill>
                          <a:latin typeface="Arial"/>
                          <a:cs typeface="Arial"/>
                        </a:rPr>
                        <a:t> </a:t>
                      </a:r>
                      <a:r>
                        <a:rPr sz="1200" dirty="0">
                          <a:solidFill>
                            <a:srgbClr val="17375E"/>
                          </a:solidFill>
                          <a:latin typeface="Arial"/>
                          <a:cs typeface="Arial"/>
                        </a:rPr>
                        <a:t>send</a:t>
                      </a:r>
                      <a:r>
                        <a:rPr sz="1200" spc="-20" dirty="0">
                          <a:solidFill>
                            <a:srgbClr val="17375E"/>
                          </a:solidFill>
                          <a:latin typeface="Arial"/>
                          <a:cs typeface="Arial"/>
                        </a:rPr>
                        <a:t> </a:t>
                      </a:r>
                      <a:r>
                        <a:rPr sz="1200" dirty="0">
                          <a:solidFill>
                            <a:srgbClr val="17375E"/>
                          </a:solidFill>
                          <a:latin typeface="Arial"/>
                          <a:cs typeface="Arial"/>
                        </a:rPr>
                        <a:t>data</a:t>
                      </a:r>
                      <a:r>
                        <a:rPr sz="1200" spc="-20" dirty="0">
                          <a:solidFill>
                            <a:srgbClr val="17375E"/>
                          </a:solidFill>
                          <a:latin typeface="Arial"/>
                          <a:cs typeface="Arial"/>
                        </a:rPr>
                        <a:t> </a:t>
                      </a:r>
                      <a:r>
                        <a:rPr sz="1200" spc="10" dirty="0">
                          <a:solidFill>
                            <a:srgbClr val="17375E"/>
                          </a:solidFill>
                          <a:latin typeface="Arial"/>
                          <a:cs typeface="Arial"/>
                        </a:rPr>
                        <a:t>f</a:t>
                      </a:r>
                      <a:r>
                        <a:rPr sz="1200" dirty="0">
                          <a:solidFill>
                            <a:srgbClr val="17375E"/>
                          </a:solidFill>
                          <a:latin typeface="Arial"/>
                          <a:cs typeface="Arial"/>
                        </a:rPr>
                        <a:t>or</a:t>
                      </a:r>
                      <a:r>
                        <a:rPr sz="1200" spc="-30" dirty="0">
                          <a:solidFill>
                            <a:srgbClr val="17375E"/>
                          </a:solidFill>
                          <a:latin typeface="Arial"/>
                          <a:cs typeface="Arial"/>
                        </a:rPr>
                        <a:t> </a:t>
                      </a:r>
                      <a:r>
                        <a:rPr sz="1200" spc="-5" dirty="0">
                          <a:solidFill>
                            <a:srgbClr val="17375E"/>
                          </a:solidFill>
                          <a:latin typeface="Arial"/>
                          <a:cs typeface="Arial"/>
                        </a:rPr>
                        <a:t>i</a:t>
                      </a:r>
                      <a:r>
                        <a:rPr sz="1200" dirty="0">
                          <a:solidFill>
                            <a:srgbClr val="17375E"/>
                          </a:solidFill>
                          <a:latin typeface="Arial"/>
                          <a:cs typeface="Arial"/>
                        </a:rPr>
                        <a:t>n</a:t>
                      </a:r>
                      <a:r>
                        <a:rPr sz="1200" spc="10" dirty="0">
                          <a:solidFill>
                            <a:srgbClr val="17375E"/>
                          </a:solidFill>
                          <a:latin typeface="Arial"/>
                          <a:cs typeface="Arial"/>
                        </a:rPr>
                        <a:t>f</a:t>
                      </a:r>
                      <a:r>
                        <a:rPr sz="1200" dirty="0">
                          <a:solidFill>
                            <a:srgbClr val="17375E"/>
                          </a:solidFill>
                          <a:latin typeface="Arial"/>
                          <a:cs typeface="Arial"/>
                        </a:rPr>
                        <a:t>o</a:t>
                      </a:r>
                      <a:r>
                        <a:rPr sz="1200" spc="-5" dirty="0">
                          <a:solidFill>
                            <a:srgbClr val="17375E"/>
                          </a:solidFill>
                          <a:latin typeface="Arial"/>
                          <a:cs typeface="Arial"/>
                        </a:rPr>
                        <a:t>r</a:t>
                      </a:r>
                      <a:r>
                        <a:rPr sz="1200" spc="5" dirty="0">
                          <a:solidFill>
                            <a:srgbClr val="17375E"/>
                          </a:solidFill>
                          <a:latin typeface="Arial"/>
                          <a:cs typeface="Arial"/>
                        </a:rPr>
                        <a:t>m</a:t>
                      </a:r>
                      <a:r>
                        <a:rPr sz="1200" dirty="0">
                          <a:solidFill>
                            <a:srgbClr val="17375E"/>
                          </a:solidFill>
                          <a:latin typeface="Arial"/>
                          <a:cs typeface="Arial"/>
                        </a:rPr>
                        <a:t>at</a:t>
                      </a:r>
                      <a:r>
                        <a:rPr sz="1200" spc="-5" dirty="0">
                          <a:solidFill>
                            <a:srgbClr val="17375E"/>
                          </a:solidFill>
                          <a:latin typeface="Arial"/>
                          <a:cs typeface="Arial"/>
                        </a:rPr>
                        <a:t>i</a:t>
                      </a:r>
                      <a:r>
                        <a:rPr sz="1200" dirty="0">
                          <a:solidFill>
                            <a:srgbClr val="17375E"/>
                          </a:solidFill>
                          <a:latin typeface="Arial"/>
                          <a:cs typeface="Arial"/>
                        </a:rPr>
                        <a:t>on</a:t>
                      </a:r>
                      <a:r>
                        <a:rPr sz="1200" spc="-55" dirty="0">
                          <a:solidFill>
                            <a:srgbClr val="17375E"/>
                          </a:solidFill>
                          <a:latin typeface="Arial"/>
                          <a:cs typeface="Arial"/>
                        </a:rPr>
                        <a:t> </a:t>
                      </a:r>
                      <a:r>
                        <a:rPr sz="1200" dirty="0">
                          <a:solidFill>
                            <a:srgbClr val="17375E"/>
                          </a:solidFill>
                          <a:latin typeface="Arial"/>
                          <a:cs typeface="Arial"/>
                        </a:rPr>
                        <a:t>su</a:t>
                      </a:r>
                      <a:r>
                        <a:rPr sz="1200" spc="-5" dirty="0">
                          <a:solidFill>
                            <a:srgbClr val="17375E"/>
                          </a:solidFill>
                          <a:latin typeface="Arial"/>
                          <a:cs typeface="Arial"/>
                        </a:rPr>
                        <a:t>r</a:t>
                      </a:r>
                      <a:r>
                        <a:rPr sz="1200" spc="-15" dirty="0">
                          <a:solidFill>
                            <a:srgbClr val="17375E"/>
                          </a:solidFill>
                          <a:latin typeface="Arial"/>
                          <a:cs typeface="Arial"/>
                        </a:rPr>
                        <a:t>v</a:t>
                      </a:r>
                      <a:r>
                        <a:rPr sz="1200" dirty="0">
                          <a:solidFill>
                            <a:srgbClr val="17375E"/>
                          </a:solidFill>
                          <a:latin typeface="Arial"/>
                          <a:cs typeface="Arial"/>
                        </a:rPr>
                        <a:t>ey p</a:t>
                      </a:r>
                      <a:r>
                        <a:rPr sz="1200" spc="-5" dirty="0">
                          <a:solidFill>
                            <a:srgbClr val="17375E"/>
                          </a:solidFill>
                          <a:latin typeface="Arial"/>
                          <a:cs typeface="Arial"/>
                        </a:rPr>
                        <a:t>r</a:t>
                      </a:r>
                      <a:r>
                        <a:rPr sz="1200" dirty="0">
                          <a:solidFill>
                            <a:srgbClr val="17375E"/>
                          </a:solidFill>
                          <a:latin typeface="Arial"/>
                          <a:cs typeface="Arial"/>
                        </a:rPr>
                        <a:t>o</a:t>
                      </a:r>
                      <a:r>
                        <a:rPr sz="1200" spc="-10" dirty="0">
                          <a:solidFill>
                            <a:srgbClr val="17375E"/>
                          </a:solidFill>
                          <a:latin typeface="Arial"/>
                          <a:cs typeface="Arial"/>
                        </a:rPr>
                        <a:t>g</a:t>
                      </a:r>
                      <a:r>
                        <a:rPr sz="1200" spc="-5" dirty="0">
                          <a:solidFill>
                            <a:srgbClr val="17375E"/>
                          </a:solidFill>
                          <a:latin typeface="Arial"/>
                          <a:cs typeface="Arial"/>
                        </a:rPr>
                        <a:t>r</a:t>
                      </a:r>
                      <a:r>
                        <a:rPr sz="1200" dirty="0">
                          <a:solidFill>
                            <a:srgbClr val="17375E"/>
                          </a:solidFill>
                          <a:latin typeface="Arial"/>
                          <a:cs typeface="Arial"/>
                        </a:rPr>
                        <a:t>am</a:t>
                      </a:r>
                      <a:r>
                        <a:rPr sz="1200" spc="-15" dirty="0">
                          <a:solidFill>
                            <a:srgbClr val="17375E"/>
                          </a:solidFill>
                          <a:latin typeface="Arial"/>
                          <a:cs typeface="Arial"/>
                        </a:rPr>
                        <a:t> </a:t>
                      </a:r>
                      <a:r>
                        <a:rPr sz="1200" dirty="0">
                          <a:solidFill>
                            <a:srgbClr val="17375E"/>
                          </a:solidFill>
                          <a:latin typeface="Arial"/>
                          <a:cs typeface="Arial"/>
                        </a:rPr>
                        <a:t>subs</a:t>
                      </a:r>
                      <a:r>
                        <a:rPr sz="1200" spc="-15" dirty="0">
                          <a:solidFill>
                            <a:srgbClr val="17375E"/>
                          </a:solidFill>
                          <a:latin typeface="Arial"/>
                          <a:cs typeface="Arial"/>
                        </a:rPr>
                        <a:t>y</a:t>
                      </a:r>
                      <a:r>
                        <a:rPr sz="1200" dirty="0">
                          <a:solidFill>
                            <a:srgbClr val="17375E"/>
                          </a:solidFill>
                          <a:latin typeface="Arial"/>
                          <a:cs typeface="Arial"/>
                        </a:rPr>
                        <a:t>ste</a:t>
                      </a:r>
                      <a:r>
                        <a:rPr sz="1200" spc="5" dirty="0">
                          <a:solidFill>
                            <a:srgbClr val="17375E"/>
                          </a:solidFill>
                          <a:latin typeface="Arial"/>
                          <a:cs typeface="Arial"/>
                        </a:rPr>
                        <a:t>m</a:t>
                      </a:r>
                      <a:r>
                        <a:rPr sz="1200" dirty="0">
                          <a:solidFill>
                            <a:srgbClr val="17375E"/>
                          </a:solidFill>
                          <a:latin typeface="Arial"/>
                          <a:cs typeface="Arial"/>
                        </a:rPr>
                        <a:t>s,</a:t>
                      </a:r>
                      <a:r>
                        <a:rPr sz="1200" spc="-20" dirty="0">
                          <a:solidFill>
                            <a:srgbClr val="17375E"/>
                          </a:solidFill>
                          <a:latin typeface="Arial"/>
                          <a:cs typeface="Arial"/>
                        </a:rPr>
                        <a:t> </a:t>
                      </a:r>
                      <a:r>
                        <a:rPr sz="1200" dirty="0">
                          <a:solidFill>
                            <a:srgbClr val="17375E"/>
                          </a:solidFill>
                          <a:latin typeface="Arial"/>
                          <a:cs typeface="Arial"/>
                        </a:rPr>
                        <a:t>as </a:t>
                      </a:r>
                      <a:r>
                        <a:rPr sz="1200" spc="-15" dirty="0">
                          <a:solidFill>
                            <a:srgbClr val="17375E"/>
                          </a:solidFill>
                          <a:latin typeface="Arial"/>
                          <a:cs typeface="Arial"/>
                        </a:rPr>
                        <a:t>w</a:t>
                      </a:r>
                      <a:r>
                        <a:rPr sz="1200" dirty="0">
                          <a:solidFill>
                            <a:srgbClr val="17375E"/>
                          </a:solidFill>
                          <a:latin typeface="Arial"/>
                          <a:cs typeface="Arial"/>
                        </a:rPr>
                        <a:t>e</a:t>
                      </a:r>
                      <a:r>
                        <a:rPr sz="1200" spc="-5" dirty="0">
                          <a:solidFill>
                            <a:srgbClr val="17375E"/>
                          </a:solidFill>
                          <a:latin typeface="Arial"/>
                          <a:cs typeface="Arial"/>
                        </a:rPr>
                        <a:t>l</a:t>
                      </a:r>
                      <a:r>
                        <a:rPr sz="1200" dirty="0">
                          <a:solidFill>
                            <a:srgbClr val="17375E"/>
                          </a:solidFill>
                          <a:latin typeface="Arial"/>
                          <a:cs typeface="Arial"/>
                        </a:rPr>
                        <a:t>l as </a:t>
                      </a:r>
                      <a:r>
                        <a:rPr sz="1200" spc="-15" dirty="0">
                          <a:solidFill>
                            <a:srgbClr val="17375E"/>
                          </a:solidFill>
                          <a:latin typeface="Arial"/>
                          <a:cs typeface="Arial"/>
                        </a:rPr>
                        <a:t>v</a:t>
                      </a:r>
                      <a:r>
                        <a:rPr sz="1200" spc="-5" dirty="0">
                          <a:solidFill>
                            <a:srgbClr val="17375E"/>
                          </a:solidFill>
                          <a:latin typeface="Arial"/>
                          <a:cs typeface="Arial"/>
                        </a:rPr>
                        <a:t>i</a:t>
                      </a:r>
                      <a:r>
                        <a:rPr sz="1200" dirty="0">
                          <a:solidFill>
                            <a:srgbClr val="17375E"/>
                          </a:solidFill>
                          <a:latin typeface="Arial"/>
                          <a:cs typeface="Arial"/>
                        </a:rPr>
                        <a:t>ew</a:t>
                      </a:r>
                      <a:r>
                        <a:rPr sz="1200" spc="-15" dirty="0">
                          <a:solidFill>
                            <a:srgbClr val="17375E"/>
                          </a:solidFill>
                          <a:latin typeface="Arial"/>
                          <a:cs typeface="Arial"/>
                        </a:rPr>
                        <a:t> </a:t>
                      </a:r>
                      <a:r>
                        <a:rPr sz="1200" dirty="0">
                          <a:solidFill>
                            <a:srgbClr val="17375E"/>
                          </a:solidFill>
                          <a:latin typeface="Arial"/>
                          <a:cs typeface="Arial"/>
                        </a:rPr>
                        <a:t>data</a:t>
                      </a:r>
                      <a:r>
                        <a:rPr sz="1200" spc="-20" dirty="0">
                          <a:solidFill>
                            <a:srgbClr val="17375E"/>
                          </a:solidFill>
                          <a:latin typeface="Arial"/>
                          <a:cs typeface="Arial"/>
                        </a:rPr>
                        <a:t> </a:t>
                      </a:r>
                      <a:r>
                        <a:rPr sz="1200" spc="-5" dirty="0">
                          <a:solidFill>
                            <a:srgbClr val="17375E"/>
                          </a:solidFill>
                          <a:latin typeface="Arial"/>
                          <a:cs typeface="Arial"/>
                        </a:rPr>
                        <a:t>i</a:t>
                      </a:r>
                      <a:r>
                        <a:rPr sz="1200" dirty="0">
                          <a:solidFill>
                            <a:srgbClr val="17375E"/>
                          </a:solidFill>
                          <a:latin typeface="Arial"/>
                          <a:cs typeface="Arial"/>
                        </a:rPr>
                        <a:t>n</a:t>
                      </a:r>
                      <a:r>
                        <a:rPr sz="1200" spc="-5" dirty="0">
                          <a:solidFill>
                            <a:srgbClr val="17375E"/>
                          </a:solidFill>
                          <a:latin typeface="Arial"/>
                          <a:cs typeface="Arial"/>
                        </a:rPr>
                        <a:t> </a:t>
                      </a:r>
                      <a:r>
                        <a:rPr sz="1200" dirty="0">
                          <a:solidFill>
                            <a:srgbClr val="17375E"/>
                          </a:solidFill>
                          <a:latin typeface="Arial"/>
                          <a:cs typeface="Arial"/>
                        </a:rPr>
                        <a:t>a</a:t>
                      </a:r>
                      <a:r>
                        <a:rPr sz="1200" spc="-5" dirty="0">
                          <a:solidFill>
                            <a:srgbClr val="17375E"/>
                          </a:solidFill>
                          <a:latin typeface="Arial"/>
                          <a:cs typeface="Arial"/>
                        </a:rPr>
                        <a:t>l</a:t>
                      </a:r>
                      <a:r>
                        <a:rPr sz="1200" dirty="0">
                          <a:solidFill>
                            <a:srgbClr val="17375E"/>
                          </a:solidFill>
                          <a:latin typeface="Arial"/>
                          <a:cs typeface="Arial"/>
                        </a:rPr>
                        <a:t>l</a:t>
                      </a:r>
                      <a:r>
                        <a:rPr sz="1200" spc="-15" dirty="0">
                          <a:solidFill>
                            <a:srgbClr val="17375E"/>
                          </a:solidFill>
                          <a:latin typeface="Arial"/>
                          <a:cs typeface="Arial"/>
                        </a:rPr>
                        <a:t> </a:t>
                      </a:r>
                      <a:r>
                        <a:rPr sz="1200" dirty="0">
                          <a:solidFill>
                            <a:srgbClr val="17375E"/>
                          </a:solidFill>
                          <a:latin typeface="Arial"/>
                          <a:cs typeface="Arial"/>
                        </a:rPr>
                        <a:t>other</a:t>
                      </a:r>
                      <a:r>
                        <a:rPr sz="1200" spc="-30" dirty="0">
                          <a:solidFill>
                            <a:srgbClr val="17375E"/>
                          </a:solidFill>
                          <a:latin typeface="Arial"/>
                          <a:cs typeface="Arial"/>
                        </a:rPr>
                        <a:t> </a:t>
                      </a:r>
                      <a:r>
                        <a:rPr sz="1200" dirty="0">
                          <a:solidFill>
                            <a:srgbClr val="17375E"/>
                          </a:solidFill>
                          <a:latin typeface="Arial"/>
                          <a:cs typeface="Arial"/>
                        </a:rPr>
                        <a:t>p</a:t>
                      </a:r>
                      <a:r>
                        <a:rPr sz="1200" spc="-5" dirty="0">
                          <a:solidFill>
                            <a:srgbClr val="17375E"/>
                          </a:solidFill>
                          <a:latin typeface="Arial"/>
                          <a:cs typeface="Arial"/>
                        </a:rPr>
                        <a:t>r</a:t>
                      </a:r>
                      <a:r>
                        <a:rPr sz="1200" dirty="0">
                          <a:solidFill>
                            <a:srgbClr val="17375E"/>
                          </a:solidFill>
                          <a:latin typeface="Arial"/>
                          <a:cs typeface="Arial"/>
                        </a:rPr>
                        <a:t>o</a:t>
                      </a:r>
                      <a:r>
                        <a:rPr sz="1200" spc="-10" dirty="0">
                          <a:solidFill>
                            <a:srgbClr val="17375E"/>
                          </a:solidFill>
                          <a:latin typeface="Arial"/>
                          <a:cs typeface="Arial"/>
                        </a:rPr>
                        <a:t>g</a:t>
                      </a:r>
                      <a:r>
                        <a:rPr sz="1200" spc="-5" dirty="0">
                          <a:solidFill>
                            <a:srgbClr val="17375E"/>
                          </a:solidFill>
                          <a:latin typeface="Arial"/>
                          <a:cs typeface="Arial"/>
                        </a:rPr>
                        <a:t>r</a:t>
                      </a:r>
                      <a:r>
                        <a:rPr sz="1200" dirty="0">
                          <a:solidFill>
                            <a:srgbClr val="17375E"/>
                          </a:solidFill>
                          <a:latin typeface="Arial"/>
                          <a:cs typeface="Arial"/>
                        </a:rPr>
                        <a:t>am</a:t>
                      </a:r>
                      <a:r>
                        <a:rPr sz="1200" spc="-15" dirty="0">
                          <a:solidFill>
                            <a:srgbClr val="17375E"/>
                          </a:solidFill>
                          <a:latin typeface="Arial"/>
                          <a:cs typeface="Arial"/>
                        </a:rPr>
                        <a:t> </a:t>
                      </a:r>
                      <a:r>
                        <a:rPr sz="1200" dirty="0">
                          <a:solidFill>
                            <a:srgbClr val="17375E"/>
                          </a:solidFill>
                          <a:latin typeface="Arial"/>
                          <a:cs typeface="Arial"/>
                        </a:rPr>
                        <a:t>subs</a:t>
                      </a:r>
                      <a:r>
                        <a:rPr sz="1200" spc="-15" dirty="0">
                          <a:solidFill>
                            <a:srgbClr val="17375E"/>
                          </a:solidFill>
                          <a:latin typeface="Arial"/>
                          <a:cs typeface="Arial"/>
                        </a:rPr>
                        <a:t>y</a:t>
                      </a:r>
                      <a:r>
                        <a:rPr sz="1200" dirty="0">
                          <a:solidFill>
                            <a:srgbClr val="17375E"/>
                          </a:solidFill>
                          <a:latin typeface="Arial"/>
                          <a:cs typeface="Arial"/>
                        </a:rPr>
                        <a:t>ste</a:t>
                      </a:r>
                      <a:r>
                        <a:rPr sz="1200" spc="5" dirty="0">
                          <a:solidFill>
                            <a:srgbClr val="17375E"/>
                          </a:solidFill>
                          <a:latin typeface="Arial"/>
                          <a:cs typeface="Arial"/>
                        </a:rPr>
                        <a:t>m</a:t>
                      </a:r>
                      <a:r>
                        <a:rPr sz="1200" dirty="0">
                          <a:solidFill>
                            <a:srgbClr val="17375E"/>
                          </a:solidFill>
                          <a:latin typeface="Arial"/>
                          <a:cs typeface="Arial"/>
                        </a:rPr>
                        <a:t>s</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1275">
                        <a:lnSpc>
                          <a:spcPct val="100000"/>
                        </a:lnSpc>
                      </a:pPr>
                      <a:r>
                        <a:rPr sz="1200" spc="-5" dirty="0">
                          <a:solidFill>
                            <a:srgbClr val="17375E"/>
                          </a:solidFill>
                          <a:latin typeface="Arial"/>
                          <a:cs typeface="Arial"/>
                        </a:rPr>
                        <a:t>D</a:t>
                      </a:r>
                      <a:r>
                        <a:rPr sz="1200" dirty="0">
                          <a:solidFill>
                            <a:srgbClr val="17375E"/>
                          </a:solidFill>
                          <a:latin typeface="Arial"/>
                          <a:cs typeface="Arial"/>
                        </a:rPr>
                        <a:t>ata</a:t>
                      </a:r>
                      <a:r>
                        <a:rPr sz="1200" spc="-20" dirty="0">
                          <a:solidFill>
                            <a:srgbClr val="17375E"/>
                          </a:solidFill>
                          <a:latin typeface="Arial"/>
                          <a:cs typeface="Arial"/>
                        </a:rPr>
                        <a:t> </a:t>
                      </a:r>
                      <a:r>
                        <a:rPr sz="1200" dirty="0">
                          <a:solidFill>
                            <a:srgbClr val="17375E"/>
                          </a:solidFill>
                          <a:latin typeface="Arial"/>
                          <a:cs typeface="Arial"/>
                        </a:rPr>
                        <a:t>Su</a:t>
                      </a:r>
                      <a:r>
                        <a:rPr sz="1200" spc="-5" dirty="0">
                          <a:solidFill>
                            <a:srgbClr val="17375E"/>
                          </a:solidFill>
                          <a:latin typeface="Arial"/>
                          <a:cs typeface="Arial"/>
                        </a:rPr>
                        <a:t>r</a:t>
                      </a:r>
                      <a:r>
                        <a:rPr sz="1200" spc="-15" dirty="0">
                          <a:solidFill>
                            <a:srgbClr val="17375E"/>
                          </a:solidFill>
                          <a:latin typeface="Arial"/>
                          <a:cs typeface="Arial"/>
                        </a:rPr>
                        <a:t>v</a:t>
                      </a:r>
                      <a:r>
                        <a:rPr sz="1200" dirty="0">
                          <a:solidFill>
                            <a:srgbClr val="17375E"/>
                          </a:solidFill>
                          <a:latin typeface="Arial"/>
                          <a:cs typeface="Arial"/>
                        </a:rPr>
                        <a:t>ey</a:t>
                      </a:r>
                      <a:r>
                        <a:rPr sz="1200" spc="-10" dirty="0">
                          <a:solidFill>
                            <a:srgbClr val="17375E"/>
                          </a:solidFill>
                          <a:latin typeface="Arial"/>
                          <a:cs typeface="Arial"/>
                        </a:rPr>
                        <a:t> </a:t>
                      </a:r>
                      <a:r>
                        <a:rPr sz="1200" spc="-5" dirty="0">
                          <a:solidFill>
                            <a:srgbClr val="17375E"/>
                          </a:solidFill>
                          <a:latin typeface="Arial"/>
                          <a:cs typeface="Arial"/>
                        </a:rPr>
                        <a:t>U</a:t>
                      </a:r>
                      <a:r>
                        <a:rPr sz="1200" dirty="0">
                          <a:solidFill>
                            <a:srgbClr val="17375E"/>
                          </a:solidFill>
                          <a:latin typeface="Arial"/>
                          <a:cs typeface="Arial"/>
                        </a:rPr>
                        <a:t>ser</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4"/>
                  </a:ext>
                </a:extLst>
              </a:tr>
              <a:tr h="376641">
                <a:tc>
                  <a:txBody>
                    <a:bodyPr/>
                    <a:lstStyle/>
                    <a:p>
                      <a:pPr marL="41275" marR="368300">
                        <a:lnSpc>
                          <a:spcPct val="100000"/>
                        </a:lnSpc>
                      </a:pPr>
                      <a:r>
                        <a:rPr sz="1200" dirty="0">
                          <a:solidFill>
                            <a:srgbClr val="17375E"/>
                          </a:solidFill>
                          <a:latin typeface="Arial"/>
                          <a:cs typeface="Arial"/>
                        </a:rPr>
                        <a:t>ente</a:t>
                      </a:r>
                      <a:r>
                        <a:rPr sz="1200" spc="-65" dirty="0">
                          <a:solidFill>
                            <a:srgbClr val="17375E"/>
                          </a:solidFill>
                          <a:latin typeface="Arial"/>
                          <a:cs typeface="Arial"/>
                        </a:rPr>
                        <a:t>r</a:t>
                      </a:r>
                      <a:r>
                        <a:rPr sz="1200" dirty="0">
                          <a:solidFill>
                            <a:srgbClr val="17375E"/>
                          </a:solidFill>
                          <a:latin typeface="Arial"/>
                          <a:cs typeface="Arial"/>
                        </a:rPr>
                        <a:t>,</a:t>
                      </a:r>
                      <a:r>
                        <a:rPr sz="1200" spc="-35" dirty="0">
                          <a:solidFill>
                            <a:srgbClr val="17375E"/>
                          </a:solidFill>
                          <a:latin typeface="Arial"/>
                          <a:cs typeface="Arial"/>
                        </a:rPr>
                        <a:t> </a:t>
                      </a:r>
                      <a:r>
                        <a:rPr sz="1200" dirty="0">
                          <a:solidFill>
                            <a:srgbClr val="17375E"/>
                          </a:solidFill>
                          <a:latin typeface="Arial"/>
                          <a:cs typeface="Arial"/>
                        </a:rPr>
                        <a:t>ed</a:t>
                      </a:r>
                      <a:r>
                        <a:rPr sz="1200" spc="-5" dirty="0">
                          <a:solidFill>
                            <a:srgbClr val="17375E"/>
                          </a:solidFill>
                          <a:latin typeface="Arial"/>
                          <a:cs typeface="Arial"/>
                        </a:rPr>
                        <a:t>i</a:t>
                      </a:r>
                      <a:r>
                        <a:rPr sz="1200" dirty="0">
                          <a:solidFill>
                            <a:srgbClr val="17375E"/>
                          </a:solidFill>
                          <a:latin typeface="Arial"/>
                          <a:cs typeface="Arial"/>
                        </a:rPr>
                        <a:t>t,</a:t>
                      </a:r>
                      <a:r>
                        <a:rPr sz="1200" spc="-20" dirty="0">
                          <a:solidFill>
                            <a:srgbClr val="17375E"/>
                          </a:solidFill>
                          <a:latin typeface="Arial"/>
                          <a:cs typeface="Arial"/>
                        </a:rPr>
                        <a:t> </a:t>
                      </a:r>
                      <a:r>
                        <a:rPr sz="1200" dirty="0">
                          <a:solidFill>
                            <a:srgbClr val="17375E"/>
                          </a:solidFill>
                          <a:latin typeface="Arial"/>
                          <a:cs typeface="Arial"/>
                        </a:rPr>
                        <a:t>sa</a:t>
                      </a:r>
                      <a:r>
                        <a:rPr sz="1200" spc="-15" dirty="0">
                          <a:solidFill>
                            <a:srgbClr val="17375E"/>
                          </a:solidFill>
                          <a:latin typeface="Arial"/>
                          <a:cs typeface="Arial"/>
                        </a:rPr>
                        <a:t>v</a:t>
                      </a:r>
                      <a:r>
                        <a:rPr sz="1200" dirty="0">
                          <a:solidFill>
                            <a:srgbClr val="17375E"/>
                          </a:solidFill>
                          <a:latin typeface="Arial"/>
                          <a:cs typeface="Arial"/>
                        </a:rPr>
                        <a:t>e, and</a:t>
                      </a:r>
                      <a:r>
                        <a:rPr sz="1200" spc="-20" dirty="0">
                          <a:solidFill>
                            <a:srgbClr val="17375E"/>
                          </a:solidFill>
                          <a:latin typeface="Arial"/>
                          <a:cs typeface="Arial"/>
                        </a:rPr>
                        <a:t> </a:t>
                      </a:r>
                      <a:r>
                        <a:rPr sz="1200" dirty="0">
                          <a:solidFill>
                            <a:srgbClr val="17375E"/>
                          </a:solidFill>
                          <a:latin typeface="Arial"/>
                          <a:cs typeface="Arial"/>
                        </a:rPr>
                        <a:t>send</a:t>
                      </a:r>
                      <a:r>
                        <a:rPr sz="1200" spc="-20" dirty="0">
                          <a:solidFill>
                            <a:srgbClr val="17375E"/>
                          </a:solidFill>
                          <a:latin typeface="Arial"/>
                          <a:cs typeface="Arial"/>
                        </a:rPr>
                        <a:t> </a:t>
                      </a:r>
                      <a:r>
                        <a:rPr sz="1200" spc="-5" dirty="0">
                          <a:solidFill>
                            <a:srgbClr val="17375E"/>
                          </a:solidFill>
                          <a:latin typeface="Arial"/>
                          <a:cs typeface="Arial"/>
                        </a:rPr>
                        <a:t>N</a:t>
                      </a:r>
                      <a:r>
                        <a:rPr sz="1200" dirty="0">
                          <a:solidFill>
                            <a:srgbClr val="17375E"/>
                          </a:solidFill>
                          <a:latin typeface="Arial"/>
                          <a:cs typeface="Arial"/>
                        </a:rPr>
                        <a:t>I</a:t>
                      </a:r>
                      <a:r>
                        <a:rPr sz="1200" spc="-65" dirty="0">
                          <a:solidFill>
                            <a:srgbClr val="17375E"/>
                          </a:solidFill>
                          <a:latin typeface="Arial"/>
                          <a:cs typeface="Arial"/>
                        </a:rPr>
                        <a:t>F</a:t>
                      </a:r>
                      <a:r>
                        <a:rPr sz="1200" dirty="0">
                          <a:solidFill>
                            <a:srgbClr val="17375E"/>
                          </a:solidFill>
                          <a:latin typeface="Arial"/>
                          <a:cs typeface="Arial"/>
                        </a:rPr>
                        <a:t>A</a:t>
                      </a:r>
                      <a:r>
                        <a:rPr sz="1200" spc="-70" dirty="0">
                          <a:solidFill>
                            <a:srgbClr val="17375E"/>
                          </a:solidFill>
                          <a:latin typeface="Arial"/>
                          <a:cs typeface="Arial"/>
                        </a:rPr>
                        <a:t> </a:t>
                      </a:r>
                      <a:r>
                        <a:rPr sz="1200" dirty="0">
                          <a:solidFill>
                            <a:srgbClr val="17375E"/>
                          </a:solidFill>
                          <a:latin typeface="Arial"/>
                          <a:cs typeface="Arial"/>
                        </a:rPr>
                        <a:t>p</a:t>
                      </a:r>
                      <a:r>
                        <a:rPr sz="1200" spc="-5" dirty="0">
                          <a:solidFill>
                            <a:srgbClr val="17375E"/>
                          </a:solidFill>
                          <a:latin typeface="Arial"/>
                          <a:cs typeface="Arial"/>
                        </a:rPr>
                        <a:t>r</a:t>
                      </a:r>
                      <a:r>
                        <a:rPr sz="1200" dirty="0">
                          <a:solidFill>
                            <a:srgbClr val="17375E"/>
                          </a:solidFill>
                          <a:latin typeface="Arial"/>
                          <a:cs typeface="Arial"/>
                        </a:rPr>
                        <a:t>o</a:t>
                      </a:r>
                      <a:r>
                        <a:rPr sz="1200" spc="-10" dirty="0">
                          <a:solidFill>
                            <a:srgbClr val="17375E"/>
                          </a:solidFill>
                          <a:latin typeface="Arial"/>
                          <a:cs typeface="Arial"/>
                        </a:rPr>
                        <a:t>g</a:t>
                      </a:r>
                      <a:r>
                        <a:rPr sz="1200" spc="-5" dirty="0">
                          <a:solidFill>
                            <a:srgbClr val="17375E"/>
                          </a:solidFill>
                          <a:latin typeface="Arial"/>
                          <a:cs typeface="Arial"/>
                        </a:rPr>
                        <a:t>r</a:t>
                      </a:r>
                      <a:r>
                        <a:rPr sz="1200" dirty="0">
                          <a:solidFill>
                            <a:srgbClr val="17375E"/>
                          </a:solidFill>
                          <a:latin typeface="Arial"/>
                          <a:cs typeface="Arial"/>
                        </a:rPr>
                        <a:t>am</a:t>
                      </a:r>
                      <a:r>
                        <a:rPr sz="1200" spc="-15" dirty="0">
                          <a:solidFill>
                            <a:srgbClr val="17375E"/>
                          </a:solidFill>
                          <a:latin typeface="Arial"/>
                          <a:cs typeface="Arial"/>
                        </a:rPr>
                        <a:t> </a:t>
                      </a:r>
                      <a:r>
                        <a:rPr sz="1200" dirty="0">
                          <a:solidFill>
                            <a:srgbClr val="17375E"/>
                          </a:solidFill>
                          <a:latin typeface="Arial"/>
                          <a:cs typeface="Arial"/>
                        </a:rPr>
                        <a:t>subs</a:t>
                      </a:r>
                      <a:r>
                        <a:rPr sz="1200" spc="-15" dirty="0">
                          <a:solidFill>
                            <a:srgbClr val="17375E"/>
                          </a:solidFill>
                          <a:latin typeface="Arial"/>
                          <a:cs typeface="Arial"/>
                        </a:rPr>
                        <a:t>y</a:t>
                      </a:r>
                      <a:r>
                        <a:rPr sz="1200" dirty="0">
                          <a:solidFill>
                            <a:srgbClr val="17375E"/>
                          </a:solidFill>
                          <a:latin typeface="Arial"/>
                          <a:cs typeface="Arial"/>
                        </a:rPr>
                        <a:t>stem</a:t>
                      </a:r>
                      <a:r>
                        <a:rPr sz="1200" spc="-15" dirty="0">
                          <a:solidFill>
                            <a:srgbClr val="17375E"/>
                          </a:solidFill>
                          <a:latin typeface="Arial"/>
                          <a:cs typeface="Arial"/>
                        </a:rPr>
                        <a:t> </a:t>
                      </a:r>
                      <a:r>
                        <a:rPr sz="1200" dirty="0">
                          <a:solidFill>
                            <a:srgbClr val="17375E"/>
                          </a:solidFill>
                          <a:latin typeface="Arial"/>
                          <a:cs typeface="Arial"/>
                        </a:rPr>
                        <a:t>data,</a:t>
                      </a:r>
                      <a:r>
                        <a:rPr sz="1200" spc="-20" dirty="0">
                          <a:solidFill>
                            <a:srgbClr val="17375E"/>
                          </a:solidFill>
                          <a:latin typeface="Arial"/>
                          <a:cs typeface="Arial"/>
                        </a:rPr>
                        <a:t> </a:t>
                      </a:r>
                      <a:r>
                        <a:rPr sz="1200" dirty="0">
                          <a:solidFill>
                            <a:srgbClr val="17375E"/>
                          </a:solidFill>
                          <a:latin typeface="Arial"/>
                          <a:cs typeface="Arial"/>
                        </a:rPr>
                        <a:t>as</a:t>
                      </a:r>
                      <a:r>
                        <a:rPr sz="1200" spc="-10" dirty="0">
                          <a:solidFill>
                            <a:srgbClr val="17375E"/>
                          </a:solidFill>
                          <a:latin typeface="Arial"/>
                          <a:cs typeface="Arial"/>
                        </a:rPr>
                        <a:t> </a:t>
                      </a:r>
                      <a:r>
                        <a:rPr sz="1200" spc="-15" dirty="0">
                          <a:solidFill>
                            <a:srgbClr val="17375E"/>
                          </a:solidFill>
                          <a:latin typeface="Arial"/>
                          <a:cs typeface="Arial"/>
                        </a:rPr>
                        <a:t>w</a:t>
                      </a:r>
                      <a:r>
                        <a:rPr sz="1200" dirty="0">
                          <a:solidFill>
                            <a:srgbClr val="17375E"/>
                          </a:solidFill>
                          <a:latin typeface="Arial"/>
                          <a:cs typeface="Arial"/>
                        </a:rPr>
                        <a:t>e</a:t>
                      </a:r>
                      <a:r>
                        <a:rPr sz="1200" spc="-5" dirty="0">
                          <a:solidFill>
                            <a:srgbClr val="17375E"/>
                          </a:solidFill>
                          <a:latin typeface="Arial"/>
                          <a:cs typeface="Arial"/>
                        </a:rPr>
                        <a:t>l</a:t>
                      </a:r>
                      <a:r>
                        <a:rPr sz="1200" dirty="0">
                          <a:solidFill>
                            <a:srgbClr val="17375E"/>
                          </a:solidFill>
                          <a:latin typeface="Arial"/>
                          <a:cs typeface="Arial"/>
                        </a:rPr>
                        <a:t>l as </a:t>
                      </a:r>
                      <a:r>
                        <a:rPr sz="1200" spc="-15" dirty="0">
                          <a:solidFill>
                            <a:srgbClr val="17375E"/>
                          </a:solidFill>
                          <a:latin typeface="Arial"/>
                          <a:cs typeface="Arial"/>
                        </a:rPr>
                        <a:t>v</a:t>
                      </a:r>
                      <a:r>
                        <a:rPr sz="1200" spc="-5" dirty="0">
                          <a:solidFill>
                            <a:srgbClr val="17375E"/>
                          </a:solidFill>
                          <a:latin typeface="Arial"/>
                          <a:cs typeface="Arial"/>
                        </a:rPr>
                        <a:t>i</a:t>
                      </a:r>
                      <a:r>
                        <a:rPr sz="1200" dirty="0">
                          <a:solidFill>
                            <a:srgbClr val="17375E"/>
                          </a:solidFill>
                          <a:latin typeface="Arial"/>
                          <a:cs typeface="Arial"/>
                        </a:rPr>
                        <a:t>ew data</a:t>
                      </a:r>
                      <a:r>
                        <a:rPr sz="1200" spc="-20" dirty="0">
                          <a:solidFill>
                            <a:srgbClr val="17375E"/>
                          </a:solidFill>
                          <a:latin typeface="Arial"/>
                          <a:cs typeface="Arial"/>
                        </a:rPr>
                        <a:t> </a:t>
                      </a:r>
                      <a:r>
                        <a:rPr sz="1200" spc="-5" dirty="0">
                          <a:solidFill>
                            <a:srgbClr val="17375E"/>
                          </a:solidFill>
                          <a:latin typeface="Arial"/>
                          <a:cs typeface="Arial"/>
                        </a:rPr>
                        <a:t>i</a:t>
                      </a:r>
                      <a:r>
                        <a:rPr sz="1200" dirty="0">
                          <a:solidFill>
                            <a:srgbClr val="17375E"/>
                          </a:solidFill>
                          <a:latin typeface="Arial"/>
                          <a:cs typeface="Arial"/>
                        </a:rPr>
                        <a:t>n</a:t>
                      </a:r>
                      <a:r>
                        <a:rPr sz="1200" spc="-5" dirty="0">
                          <a:solidFill>
                            <a:srgbClr val="17375E"/>
                          </a:solidFill>
                          <a:latin typeface="Arial"/>
                          <a:cs typeface="Arial"/>
                        </a:rPr>
                        <a:t> </a:t>
                      </a:r>
                      <a:r>
                        <a:rPr sz="1200" dirty="0">
                          <a:solidFill>
                            <a:srgbClr val="17375E"/>
                          </a:solidFill>
                          <a:latin typeface="Arial"/>
                          <a:cs typeface="Arial"/>
                        </a:rPr>
                        <a:t>a</a:t>
                      </a:r>
                      <a:r>
                        <a:rPr sz="1200" spc="-5" dirty="0">
                          <a:solidFill>
                            <a:srgbClr val="17375E"/>
                          </a:solidFill>
                          <a:latin typeface="Arial"/>
                          <a:cs typeface="Arial"/>
                        </a:rPr>
                        <a:t>l</a:t>
                      </a:r>
                      <a:r>
                        <a:rPr sz="1200" dirty="0">
                          <a:solidFill>
                            <a:srgbClr val="17375E"/>
                          </a:solidFill>
                          <a:latin typeface="Arial"/>
                          <a:cs typeface="Arial"/>
                        </a:rPr>
                        <a:t>l other</a:t>
                      </a:r>
                      <a:r>
                        <a:rPr sz="1200" spc="-40" dirty="0">
                          <a:solidFill>
                            <a:srgbClr val="17375E"/>
                          </a:solidFill>
                          <a:latin typeface="Arial"/>
                          <a:cs typeface="Arial"/>
                        </a:rPr>
                        <a:t> </a:t>
                      </a:r>
                      <a:r>
                        <a:rPr sz="1200" dirty="0">
                          <a:solidFill>
                            <a:srgbClr val="17375E"/>
                          </a:solidFill>
                          <a:latin typeface="Arial"/>
                          <a:cs typeface="Arial"/>
                        </a:rPr>
                        <a:t>p</a:t>
                      </a:r>
                      <a:r>
                        <a:rPr sz="1200" spc="-5" dirty="0">
                          <a:solidFill>
                            <a:srgbClr val="17375E"/>
                          </a:solidFill>
                          <a:latin typeface="Arial"/>
                          <a:cs typeface="Arial"/>
                        </a:rPr>
                        <a:t>r</a:t>
                      </a:r>
                      <a:r>
                        <a:rPr sz="1200" dirty="0">
                          <a:solidFill>
                            <a:srgbClr val="17375E"/>
                          </a:solidFill>
                          <a:latin typeface="Arial"/>
                          <a:cs typeface="Arial"/>
                        </a:rPr>
                        <a:t>o</a:t>
                      </a:r>
                      <a:r>
                        <a:rPr sz="1200" spc="-10" dirty="0">
                          <a:solidFill>
                            <a:srgbClr val="17375E"/>
                          </a:solidFill>
                          <a:latin typeface="Arial"/>
                          <a:cs typeface="Arial"/>
                        </a:rPr>
                        <a:t>g</a:t>
                      </a:r>
                      <a:r>
                        <a:rPr sz="1200" spc="-5" dirty="0">
                          <a:solidFill>
                            <a:srgbClr val="17375E"/>
                          </a:solidFill>
                          <a:latin typeface="Arial"/>
                          <a:cs typeface="Arial"/>
                        </a:rPr>
                        <a:t>r</a:t>
                      </a:r>
                      <a:r>
                        <a:rPr sz="1200" dirty="0">
                          <a:solidFill>
                            <a:srgbClr val="17375E"/>
                          </a:solidFill>
                          <a:latin typeface="Arial"/>
                          <a:cs typeface="Arial"/>
                        </a:rPr>
                        <a:t>am</a:t>
                      </a:r>
                      <a:r>
                        <a:rPr sz="1200" spc="-15" dirty="0">
                          <a:solidFill>
                            <a:srgbClr val="17375E"/>
                          </a:solidFill>
                          <a:latin typeface="Arial"/>
                          <a:cs typeface="Arial"/>
                        </a:rPr>
                        <a:t> </a:t>
                      </a:r>
                      <a:r>
                        <a:rPr sz="1200" dirty="0">
                          <a:solidFill>
                            <a:srgbClr val="17375E"/>
                          </a:solidFill>
                          <a:latin typeface="Arial"/>
                          <a:cs typeface="Arial"/>
                        </a:rPr>
                        <a:t>subs</a:t>
                      </a:r>
                      <a:r>
                        <a:rPr sz="1200" spc="-15" dirty="0">
                          <a:solidFill>
                            <a:srgbClr val="17375E"/>
                          </a:solidFill>
                          <a:latin typeface="Arial"/>
                          <a:cs typeface="Arial"/>
                        </a:rPr>
                        <a:t>y</a:t>
                      </a:r>
                      <a:r>
                        <a:rPr sz="1200" dirty="0">
                          <a:solidFill>
                            <a:srgbClr val="17375E"/>
                          </a:solidFill>
                          <a:latin typeface="Arial"/>
                          <a:cs typeface="Arial"/>
                        </a:rPr>
                        <a:t>ste</a:t>
                      </a:r>
                      <a:r>
                        <a:rPr sz="1200" spc="5" dirty="0">
                          <a:solidFill>
                            <a:srgbClr val="17375E"/>
                          </a:solidFill>
                          <a:latin typeface="Arial"/>
                          <a:cs typeface="Arial"/>
                        </a:rPr>
                        <a:t>m</a:t>
                      </a:r>
                      <a:r>
                        <a:rPr sz="1200" dirty="0">
                          <a:solidFill>
                            <a:srgbClr val="17375E"/>
                          </a:solidFill>
                          <a:latin typeface="Arial"/>
                          <a:cs typeface="Arial"/>
                        </a:rPr>
                        <a:t>s</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1275">
                        <a:lnSpc>
                          <a:spcPct val="100000"/>
                        </a:lnSpc>
                      </a:pPr>
                      <a:r>
                        <a:rPr sz="1200" spc="-5" dirty="0">
                          <a:solidFill>
                            <a:srgbClr val="17375E"/>
                          </a:solidFill>
                          <a:latin typeface="Arial"/>
                          <a:cs typeface="Arial"/>
                        </a:rPr>
                        <a:t>N</a:t>
                      </a:r>
                      <a:r>
                        <a:rPr sz="1200" dirty="0">
                          <a:solidFill>
                            <a:srgbClr val="17375E"/>
                          </a:solidFill>
                          <a:latin typeface="Arial"/>
                          <a:cs typeface="Arial"/>
                        </a:rPr>
                        <a:t>I</a:t>
                      </a:r>
                      <a:r>
                        <a:rPr sz="1200" spc="-65" dirty="0">
                          <a:solidFill>
                            <a:srgbClr val="17375E"/>
                          </a:solidFill>
                          <a:latin typeface="Arial"/>
                          <a:cs typeface="Arial"/>
                        </a:rPr>
                        <a:t>F</a:t>
                      </a:r>
                      <a:r>
                        <a:rPr sz="1200" dirty="0">
                          <a:solidFill>
                            <a:srgbClr val="17375E"/>
                          </a:solidFill>
                          <a:latin typeface="Arial"/>
                          <a:cs typeface="Arial"/>
                        </a:rPr>
                        <a:t>A</a:t>
                      </a:r>
                      <a:r>
                        <a:rPr sz="1200" spc="-80" dirty="0">
                          <a:solidFill>
                            <a:srgbClr val="17375E"/>
                          </a:solidFill>
                          <a:latin typeface="Arial"/>
                          <a:cs typeface="Arial"/>
                        </a:rPr>
                        <a:t> </a:t>
                      </a:r>
                      <a:r>
                        <a:rPr sz="1200" spc="-5" dirty="0">
                          <a:solidFill>
                            <a:srgbClr val="17375E"/>
                          </a:solidFill>
                          <a:latin typeface="Arial"/>
                          <a:cs typeface="Arial"/>
                        </a:rPr>
                        <a:t>U</a:t>
                      </a:r>
                      <a:r>
                        <a:rPr sz="1200" dirty="0">
                          <a:solidFill>
                            <a:srgbClr val="17375E"/>
                          </a:solidFill>
                          <a:latin typeface="Arial"/>
                          <a:cs typeface="Arial"/>
                        </a:rPr>
                        <a:t>ser</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5"/>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0" rIns="0" bIns="0" rtlCol="0">
            <a:spAutoFit/>
          </a:bodyPr>
          <a:lstStyle/>
          <a:p>
            <a:pPr marL="4067810">
              <a:lnSpc>
                <a:spcPct val="100000"/>
              </a:lnSpc>
            </a:pPr>
            <a:r>
              <a:rPr sz="3600" spc="5" dirty="0"/>
              <a:t>Ab</a:t>
            </a:r>
            <a:r>
              <a:rPr sz="3600" spc="-5" dirty="0"/>
              <a:t>o</a:t>
            </a:r>
            <a:r>
              <a:rPr sz="3600" spc="5" dirty="0"/>
              <a:t>u</a:t>
            </a:r>
            <a:r>
              <a:rPr sz="3600" spc="-15" dirty="0"/>
              <a:t>t</a:t>
            </a:r>
            <a:r>
              <a:rPr sz="3600" spc="-30" dirty="0"/>
              <a:t> </a:t>
            </a:r>
            <a:r>
              <a:rPr sz="3600" spc="-25" dirty="0"/>
              <a:t>t</a:t>
            </a:r>
            <a:r>
              <a:rPr sz="3600" spc="5" dirty="0"/>
              <a:t>h</a:t>
            </a:r>
            <a:r>
              <a:rPr sz="3600" spc="-20" dirty="0"/>
              <a:t>e</a:t>
            </a:r>
            <a:r>
              <a:rPr sz="3600" spc="-15" dirty="0"/>
              <a:t> </a:t>
            </a:r>
            <a:r>
              <a:rPr sz="3600" spc="-45" dirty="0"/>
              <a:t>F</a:t>
            </a:r>
            <a:r>
              <a:rPr sz="3600" dirty="0"/>
              <a:t>SP</a:t>
            </a:r>
            <a:r>
              <a:rPr sz="3600" spc="-25" dirty="0"/>
              <a:t> </a:t>
            </a:r>
            <a:r>
              <a:rPr sz="3600" spc="-45" dirty="0"/>
              <a:t>S</a:t>
            </a:r>
            <a:r>
              <a:rPr sz="3600" spc="-55" dirty="0"/>
              <a:t>y</a:t>
            </a:r>
            <a:r>
              <a:rPr sz="3600" spc="-40" dirty="0"/>
              <a:t>s</a:t>
            </a:r>
            <a:r>
              <a:rPr sz="3600" spc="-60" dirty="0"/>
              <a:t>t</a:t>
            </a:r>
            <a:r>
              <a:rPr sz="3600" spc="-25" dirty="0"/>
              <a:t>e</a:t>
            </a:r>
            <a:r>
              <a:rPr sz="3600" spc="-20" dirty="0"/>
              <a:t>m:</a:t>
            </a:r>
            <a:endParaRPr sz="3600"/>
          </a:p>
        </p:txBody>
      </p:sp>
      <p:sp>
        <p:nvSpPr>
          <p:cNvPr id="3" name="object 3"/>
          <p:cNvSpPr/>
          <p:nvPr/>
        </p:nvSpPr>
        <p:spPr>
          <a:xfrm>
            <a:off x="152400" y="152400"/>
            <a:ext cx="1143000" cy="1184455"/>
          </a:xfrm>
          <a:prstGeom prst="rect">
            <a:avLst/>
          </a:prstGeom>
          <a:blipFill>
            <a:blip r:embed="rId3" cstate="print"/>
            <a:stretch>
              <a:fillRect/>
            </a:stretch>
          </a:blipFill>
        </p:spPr>
        <p:txBody>
          <a:bodyPr wrap="square" lIns="0" tIns="0" rIns="0" bIns="0" rtlCol="0"/>
          <a:lstStyle/>
          <a:p>
            <a:endParaRPr/>
          </a:p>
        </p:txBody>
      </p:sp>
      <p:sp>
        <p:nvSpPr>
          <p:cNvPr id="4" name="object 4"/>
          <p:cNvSpPr txBox="1"/>
          <p:nvPr/>
        </p:nvSpPr>
        <p:spPr>
          <a:xfrm>
            <a:off x="535940" y="979107"/>
            <a:ext cx="8239759" cy="972185"/>
          </a:xfrm>
          <a:prstGeom prst="rect">
            <a:avLst/>
          </a:prstGeom>
        </p:spPr>
        <p:txBody>
          <a:bodyPr vert="horz" wrap="square" lIns="0" tIns="0" rIns="0" bIns="0" rtlCol="0">
            <a:spAutoFit/>
          </a:bodyPr>
          <a:lstStyle/>
          <a:p>
            <a:pPr marL="911860">
              <a:lnSpc>
                <a:spcPct val="100000"/>
              </a:lnSpc>
              <a:tabLst>
                <a:tab pos="8226425" algn="l"/>
              </a:tabLst>
            </a:pPr>
            <a:r>
              <a:rPr sz="2700" u="heavy" dirty="0">
                <a:solidFill>
                  <a:srgbClr val="003399"/>
                </a:solidFill>
                <a:latin typeface="Calibri"/>
                <a:cs typeface="Calibri"/>
              </a:rPr>
              <a:t> </a:t>
            </a:r>
            <a:r>
              <a:rPr sz="2700" u="heavy" spc="95" dirty="0">
                <a:solidFill>
                  <a:srgbClr val="003399"/>
                </a:solidFill>
                <a:latin typeface="Calibri"/>
                <a:cs typeface="Calibri"/>
              </a:rPr>
              <a:t> </a:t>
            </a:r>
            <a:r>
              <a:rPr sz="2700" u="heavy" spc="-20" dirty="0">
                <a:solidFill>
                  <a:srgbClr val="003399"/>
                </a:solidFill>
                <a:latin typeface="Calibri"/>
                <a:cs typeface="Calibri"/>
              </a:rPr>
              <a:t>Us</a:t>
            </a:r>
            <a:r>
              <a:rPr sz="2700" u="heavy" spc="-15" dirty="0">
                <a:solidFill>
                  <a:srgbClr val="003399"/>
                </a:solidFill>
                <a:latin typeface="Calibri"/>
                <a:cs typeface="Calibri"/>
              </a:rPr>
              <a:t>er</a:t>
            </a:r>
            <a:r>
              <a:rPr sz="2700" u="heavy" spc="-20" dirty="0">
                <a:solidFill>
                  <a:srgbClr val="003399"/>
                </a:solidFill>
                <a:latin typeface="Calibri"/>
                <a:cs typeface="Calibri"/>
              </a:rPr>
              <a:t> </a:t>
            </a:r>
            <a:r>
              <a:rPr sz="2700" u="heavy" spc="-25" dirty="0">
                <a:solidFill>
                  <a:srgbClr val="003399"/>
                </a:solidFill>
                <a:latin typeface="Calibri"/>
                <a:cs typeface="Calibri"/>
              </a:rPr>
              <a:t>N</a:t>
            </a:r>
            <a:r>
              <a:rPr sz="2700" u="heavy" spc="-20" dirty="0">
                <a:solidFill>
                  <a:srgbClr val="003399"/>
                </a:solidFill>
                <a:latin typeface="Calibri"/>
                <a:cs typeface="Calibri"/>
              </a:rPr>
              <a:t>ame</a:t>
            </a:r>
            <a:r>
              <a:rPr sz="2700" u="heavy" dirty="0">
                <a:solidFill>
                  <a:srgbClr val="003399"/>
                </a:solidFill>
                <a:latin typeface="Calibri"/>
                <a:cs typeface="Calibri"/>
              </a:rPr>
              <a:t>-</a:t>
            </a:r>
            <a:r>
              <a:rPr sz="2700" u="heavy" spc="-25" dirty="0">
                <a:solidFill>
                  <a:srgbClr val="003399"/>
                </a:solidFill>
                <a:latin typeface="Calibri"/>
                <a:cs typeface="Calibri"/>
              </a:rPr>
              <a:t>A</a:t>
            </a:r>
            <a:r>
              <a:rPr sz="2700" u="heavy" spc="-5" dirty="0">
                <a:solidFill>
                  <a:srgbClr val="003399"/>
                </a:solidFill>
                <a:latin typeface="Calibri"/>
                <a:cs typeface="Calibri"/>
              </a:rPr>
              <a:t>ss</a:t>
            </a:r>
            <a:r>
              <a:rPr sz="2700" u="heavy" dirty="0">
                <a:solidFill>
                  <a:srgbClr val="003399"/>
                </a:solidFill>
                <a:latin typeface="Calibri"/>
                <a:cs typeface="Calibri"/>
              </a:rPr>
              <a:t>o</a:t>
            </a:r>
            <a:r>
              <a:rPr sz="2700" u="heavy" spc="-20" dirty="0">
                <a:solidFill>
                  <a:srgbClr val="003399"/>
                </a:solidFill>
                <a:latin typeface="Calibri"/>
                <a:cs typeface="Calibri"/>
              </a:rPr>
              <a:t>c</a:t>
            </a:r>
            <a:r>
              <a:rPr sz="2700" u="heavy" dirty="0">
                <a:solidFill>
                  <a:srgbClr val="003399"/>
                </a:solidFill>
                <a:latin typeface="Calibri"/>
                <a:cs typeface="Calibri"/>
              </a:rPr>
              <a:t>i</a:t>
            </a:r>
            <a:r>
              <a:rPr sz="2700" u="heavy" spc="-25" dirty="0">
                <a:solidFill>
                  <a:srgbClr val="003399"/>
                </a:solidFill>
                <a:latin typeface="Calibri"/>
                <a:cs typeface="Calibri"/>
              </a:rPr>
              <a:t>a</a:t>
            </a:r>
            <a:r>
              <a:rPr sz="2700" u="heavy" spc="-40" dirty="0">
                <a:solidFill>
                  <a:srgbClr val="003399"/>
                </a:solidFill>
                <a:latin typeface="Calibri"/>
                <a:cs typeface="Calibri"/>
              </a:rPr>
              <a:t>t</a:t>
            </a:r>
            <a:r>
              <a:rPr sz="2700" u="heavy" spc="-15" dirty="0">
                <a:solidFill>
                  <a:srgbClr val="003399"/>
                </a:solidFill>
                <a:latin typeface="Calibri"/>
                <a:cs typeface="Calibri"/>
              </a:rPr>
              <a:t>ed</a:t>
            </a:r>
            <a:r>
              <a:rPr sz="2700" u="heavy" spc="-65" dirty="0">
                <a:solidFill>
                  <a:srgbClr val="003399"/>
                </a:solidFill>
                <a:latin typeface="Calibri"/>
                <a:cs typeface="Calibri"/>
              </a:rPr>
              <a:t> </a:t>
            </a:r>
            <a:r>
              <a:rPr sz="2700" u="heavy" spc="-80" dirty="0">
                <a:solidFill>
                  <a:srgbClr val="003399"/>
                </a:solidFill>
                <a:latin typeface="Calibri"/>
                <a:cs typeface="Calibri"/>
              </a:rPr>
              <a:t>R</a:t>
            </a:r>
            <a:r>
              <a:rPr sz="2700" u="heavy" dirty="0">
                <a:solidFill>
                  <a:srgbClr val="003399"/>
                </a:solidFill>
                <a:latin typeface="Calibri"/>
                <a:cs typeface="Calibri"/>
              </a:rPr>
              <a:t>ol</a:t>
            </a:r>
            <a:r>
              <a:rPr sz="2700" u="heavy" spc="-15" dirty="0">
                <a:solidFill>
                  <a:srgbClr val="003399"/>
                </a:solidFill>
                <a:latin typeface="Calibri"/>
                <a:cs typeface="Calibri"/>
              </a:rPr>
              <a:t>es </a:t>
            </a:r>
            <a:r>
              <a:rPr sz="2700" u="heavy" dirty="0">
                <a:solidFill>
                  <a:srgbClr val="003399"/>
                </a:solidFill>
                <a:latin typeface="Calibri"/>
                <a:cs typeface="Calibri"/>
              </a:rPr>
              <a:t>a</a:t>
            </a:r>
            <a:r>
              <a:rPr sz="2700" u="heavy" spc="-5" dirty="0">
                <a:solidFill>
                  <a:srgbClr val="003399"/>
                </a:solidFill>
                <a:latin typeface="Calibri"/>
                <a:cs typeface="Calibri"/>
              </a:rPr>
              <a:t>n</a:t>
            </a:r>
            <a:r>
              <a:rPr sz="2700" u="heavy" dirty="0">
                <a:solidFill>
                  <a:srgbClr val="003399"/>
                </a:solidFill>
                <a:latin typeface="Calibri"/>
                <a:cs typeface="Calibri"/>
              </a:rPr>
              <a:t>d</a:t>
            </a:r>
            <a:r>
              <a:rPr sz="2700" u="heavy" spc="-15" dirty="0">
                <a:solidFill>
                  <a:srgbClr val="003399"/>
                </a:solidFill>
                <a:latin typeface="Calibri"/>
                <a:cs typeface="Calibri"/>
              </a:rPr>
              <a:t> </a:t>
            </a:r>
            <a:r>
              <a:rPr sz="2700" u="heavy" spc="-20" dirty="0">
                <a:solidFill>
                  <a:srgbClr val="003399"/>
                </a:solidFill>
                <a:latin typeface="Calibri"/>
                <a:cs typeface="Calibri"/>
              </a:rPr>
              <a:t>Pr</a:t>
            </a:r>
            <a:r>
              <a:rPr sz="2700" u="heavy" dirty="0">
                <a:solidFill>
                  <a:srgbClr val="003399"/>
                </a:solidFill>
                <a:latin typeface="Calibri"/>
                <a:cs typeface="Calibri"/>
              </a:rPr>
              <a:t>i</a:t>
            </a:r>
            <a:r>
              <a:rPr sz="2700" u="heavy" spc="-15" dirty="0">
                <a:solidFill>
                  <a:srgbClr val="003399"/>
                </a:solidFill>
                <a:latin typeface="Calibri"/>
                <a:cs typeface="Calibri"/>
              </a:rPr>
              <a:t>v</a:t>
            </a:r>
            <a:r>
              <a:rPr sz="2700" u="heavy" dirty="0">
                <a:solidFill>
                  <a:srgbClr val="003399"/>
                </a:solidFill>
                <a:latin typeface="Calibri"/>
                <a:cs typeface="Calibri"/>
              </a:rPr>
              <a:t>il</a:t>
            </a:r>
            <a:r>
              <a:rPr sz="2700" u="heavy" spc="-15" dirty="0">
                <a:solidFill>
                  <a:srgbClr val="003399"/>
                </a:solidFill>
                <a:latin typeface="Calibri"/>
                <a:cs typeface="Calibri"/>
              </a:rPr>
              <a:t>e</a:t>
            </a:r>
            <a:r>
              <a:rPr sz="2700" u="heavy" spc="-40" dirty="0">
                <a:solidFill>
                  <a:srgbClr val="003399"/>
                </a:solidFill>
                <a:latin typeface="Calibri"/>
                <a:cs typeface="Calibri"/>
              </a:rPr>
              <a:t>g</a:t>
            </a:r>
            <a:r>
              <a:rPr sz="2700" u="heavy" spc="-15" dirty="0">
                <a:solidFill>
                  <a:srgbClr val="003399"/>
                </a:solidFill>
                <a:latin typeface="Calibri"/>
                <a:cs typeface="Calibri"/>
              </a:rPr>
              <a:t>es</a:t>
            </a:r>
            <a:r>
              <a:rPr sz="2700" u="heavy" spc="-5" dirty="0">
                <a:solidFill>
                  <a:srgbClr val="003399"/>
                </a:solidFill>
                <a:latin typeface="Calibri"/>
                <a:cs typeface="Calibri"/>
              </a:rPr>
              <a:t> (</a:t>
            </a:r>
            <a:r>
              <a:rPr sz="2700" i="1" u="heavy" dirty="0">
                <a:solidFill>
                  <a:srgbClr val="003399"/>
                </a:solidFill>
                <a:latin typeface="Calibri"/>
                <a:cs typeface="Calibri"/>
              </a:rPr>
              <a:t>C</a:t>
            </a:r>
            <a:r>
              <a:rPr sz="2700" i="1" u="heavy" spc="-10" dirty="0">
                <a:solidFill>
                  <a:srgbClr val="003399"/>
                </a:solidFill>
                <a:latin typeface="Calibri"/>
                <a:cs typeface="Calibri"/>
              </a:rPr>
              <a:t>o</a:t>
            </a:r>
            <a:r>
              <a:rPr sz="2700" i="1" u="heavy" spc="-20" dirty="0">
                <a:solidFill>
                  <a:srgbClr val="003399"/>
                </a:solidFill>
                <a:latin typeface="Calibri"/>
                <a:cs typeface="Calibri"/>
              </a:rPr>
              <a:t>n</a:t>
            </a:r>
            <a:r>
              <a:rPr sz="2700" i="1" u="heavy" spc="-10" dirty="0">
                <a:solidFill>
                  <a:srgbClr val="003399"/>
                </a:solidFill>
                <a:latin typeface="Calibri"/>
                <a:cs typeface="Calibri"/>
              </a:rPr>
              <a:t>t</a:t>
            </a:r>
            <a:r>
              <a:rPr sz="2700" i="1" u="heavy" dirty="0">
                <a:solidFill>
                  <a:srgbClr val="003399"/>
                </a:solidFill>
                <a:latin typeface="Calibri"/>
                <a:cs typeface="Calibri"/>
              </a:rPr>
              <a:t>.</a:t>
            </a:r>
            <a:r>
              <a:rPr sz="2700" u="heavy" dirty="0">
                <a:solidFill>
                  <a:srgbClr val="003399"/>
                </a:solidFill>
                <a:latin typeface="Calibri"/>
                <a:cs typeface="Calibri"/>
              </a:rPr>
              <a:t>) 	</a:t>
            </a:r>
            <a:endParaRPr sz="2700">
              <a:latin typeface="Calibri"/>
              <a:cs typeface="Calibri"/>
            </a:endParaRPr>
          </a:p>
          <a:p>
            <a:pPr marL="354965" marR="529590" indent="-342900">
              <a:lnSpc>
                <a:spcPts val="1510"/>
              </a:lnSpc>
              <a:spcBef>
                <a:spcPts val="2014"/>
              </a:spcBef>
            </a:pP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e</a:t>
            </a:r>
            <a:r>
              <a:rPr sz="1400" spc="-10" dirty="0">
                <a:solidFill>
                  <a:srgbClr val="17375E"/>
                </a:solidFill>
                <a:latin typeface="Calibri"/>
                <a:cs typeface="Calibri"/>
              </a:rPr>
              <a:t> </a:t>
            </a:r>
            <a:r>
              <a:rPr sz="1400" spc="-20" dirty="0">
                <a:solidFill>
                  <a:srgbClr val="17375E"/>
                </a:solidFill>
                <a:latin typeface="Calibri"/>
                <a:cs typeface="Calibri"/>
              </a:rPr>
              <a:t>f</a:t>
            </a:r>
            <a:r>
              <a:rPr sz="1400" dirty="0">
                <a:solidFill>
                  <a:srgbClr val="17375E"/>
                </a:solidFill>
                <a:latin typeface="Calibri"/>
                <a:cs typeface="Calibri"/>
              </a:rPr>
              <a:t>ollowi</a:t>
            </a:r>
            <a:r>
              <a:rPr sz="1400" spc="-10" dirty="0">
                <a:solidFill>
                  <a:srgbClr val="17375E"/>
                </a:solidFill>
                <a:latin typeface="Calibri"/>
                <a:cs typeface="Calibri"/>
              </a:rPr>
              <a:t>n</a:t>
            </a:r>
            <a:r>
              <a:rPr sz="1400" dirty="0">
                <a:solidFill>
                  <a:srgbClr val="17375E"/>
                </a:solidFill>
                <a:latin typeface="Calibri"/>
                <a:cs typeface="Calibri"/>
              </a:rPr>
              <a:t>g</a:t>
            </a:r>
            <a:r>
              <a:rPr sz="1400" spc="-30" dirty="0">
                <a:solidFill>
                  <a:srgbClr val="17375E"/>
                </a:solidFill>
                <a:latin typeface="Calibri"/>
                <a:cs typeface="Calibri"/>
              </a:rPr>
              <a:t> </a:t>
            </a:r>
            <a:r>
              <a:rPr sz="1400" spc="-15" dirty="0">
                <a:solidFill>
                  <a:srgbClr val="17375E"/>
                </a:solidFill>
                <a:latin typeface="Calibri"/>
                <a:cs typeface="Calibri"/>
              </a:rPr>
              <a:t>t</a:t>
            </a:r>
            <a:r>
              <a:rPr sz="1400" dirty="0">
                <a:solidFill>
                  <a:srgbClr val="17375E"/>
                </a:solidFill>
                <a:latin typeface="Calibri"/>
                <a:cs typeface="Calibri"/>
              </a:rPr>
              <a:t>a</a:t>
            </a:r>
            <a:r>
              <a:rPr sz="1400" spc="-10" dirty="0">
                <a:solidFill>
                  <a:srgbClr val="17375E"/>
                </a:solidFill>
                <a:latin typeface="Calibri"/>
                <a:cs typeface="Calibri"/>
              </a:rPr>
              <a:t>b</a:t>
            </a:r>
            <a:r>
              <a:rPr sz="1400" dirty="0">
                <a:solidFill>
                  <a:srgbClr val="17375E"/>
                </a:solidFill>
                <a:latin typeface="Calibri"/>
                <a:cs typeface="Calibri"/>
              </a:rPr>
              <a:t>l</a:t>
            </a:r>
            <a:r>
              <a:rPr sz="1400" spc="-5" dirty="0">
                <a:solidFill>
                  <a:srgbClr val="17375E"/>
                </a:solidFill>
                <a:latin typeface="Calibri"/>
                <a:cs typeface="Calibri"/>
              </a:rPr>
              <a:t>e</a:t>
            </a:r>
            <a:r>
              <a:rPr sz="1400" dirty="0">
                <a:solidFill>
                  <a:srgbClr val="17375E"/>
                </a:solidFill>
                <a:latin typeface="Calibri"/>
                <a:cs typeface="Calibri"/>
              </a:rPr>
              <a:t>,</a:t>
            </a:r>
            <a:r>
              <a:rPr sz="1400" spc="5" dirty="0">
                <a:solidFill>
                  <a:srgbClr val="17375E"/>
                </a:solidFill>
                <a:latin typeface="Calibri"/>
                <a:cs typeface="Calibri"/>
              </a:rPr>
              <a:t> </a:t>
            </a:r>
            <a:r>
              <a:rPr sz="1400" spc="-20" dirty="0">
                <a:solidFill>
                  <a:srgbClr val="17375E"/>
                </a:solidFill>
                <a:latin typeface="Calibri"/>
                <a:cs typeface="Calibri"/>
              </a:rPr>
              <a:t>c</a:t>
            </a:r>
            <a:r>
              <a:rPr sz="1400" dirty="0">
                <a:solidFill>
                  <a:srgbClr val="17375E"/>
                </a:solidFill>
                <a:latin typeface="Calibri"/>
                <a:cs typeface="Calibri"/>
              </a:rPr>
              <a:t>o</a:t>
            </a:r>
            <a:r>
              <a:rPr sz="1400" spc="-20" dirty="0">
                <a:solidFill>
                  <a:srgbClr val="17375E"/>
                </a:solidFill>
                <a:latin typeface="Calibri"/>
                <a:cs typeface="Calibri"/>
              </a:rPr>
              <a:t>n</a:t>
            </a:r>
            <a:r>
              <a:rPr sz="1400" spc="-5" dirty="0">
                <a:solidFill>
                  <a:srgbClr val="17375E"/>
                </a:solidFill>
                <a:latin typeface="Calibri"/>
                <a:cs typeface="Calibri"/>
              </a:rPr>
              <a:t>t</a:t>
            </a:r>
            <a:r>
              <a:rPr sz="1400" dirty="0">
                <a:solidFill>
                  <a:srgbClr val="17375E"/>
                </a:solidFill>
                <a:latin typeface="Calibri"/>
                <a:cs typeface="Calibri"/>
              </a:rPr>
              <a:t>i</a:t>
            </a:r>
            <a:r>
              <a:rPr sz="1400" spc="-10" dirty="0">
                <a:solidFill>
                  <a:srgbClr val="17375E"/>
                </a:solidFill>
                <a:latin typeface="Calibri"/>
                <a:cs typeface="Calibri"/>
              </a:rPr>
              <a:t>nu</a:t>
            </a:r>
            <a:r>
              <a:rPr sz="1400" spc="-5" dirty="0">
                <a:solidFill>
                  <a:srgbClr val="17375E"/>
                </a:solidFill>
                <a:latin typeface="Calibri"/>
                <a:cs typeface="Calibri"/>
              </a:rPr>
              <a:t>e</a:t>
            </a:r>
            <a:r>
              <a:rPr sz="1400" dirty="0">
                <a:solidFill>
                  <a:srgbClr val="17375E"/>
                </a:solidFill>
                <a:latin typeface="Calibri"/>
                <a:cs typeface="Calibri"/>
              </a:rPr>
              <a:t>d</a:t>
            </a:r>
            <a:r>
              <a:rPr sz="1400" spc="25" dirty="0">
                <a:solidFill>
                  <a:srgbClr val="17375E"/>
                </a:solidFill>
                <a:latin typeface="Calibri"/>
                <a:cs typeface="Calibri"/>
              </a:rPr>
              <a:t> </a:t>
            </a:r>
            <a:r>
              <a:rPr sz="1400" dirty="0">
                <a:solidFill>
                  <a:srgbClr val="17375E"/>
                </a:solidFill>
                <a:latin typeface="Calibri"/>
                <a:cs typeface="Calibri"/>
              </a:rPr>
              <a:t>f</a:t>
            </a:r>
            <a:r>
              <a:rPr sz="1400" spc="-25" dirty="0">
                <a:solidFill>
                  <a:srgbClr val="17375E"/>
                </a:solidFill>
                <a:latin typeface="Calibri"/>
                <a:cs typeface="Calibri"/>
              </a:rPr>
              <a:t>r</a:t>
            </a:r>
            <a:r>
              <a:rPr sz="1400" dirty="0">
                <a:solidFill>
                  <a:srgbClr val="17375E"/>
                </a:solidFill>
                <a:latin typeface="Calibri"/>
                <a:cs typeface="Calibri"/>
              </a:rPr>
              <a:t>om</a:t>
            </a:r>
            <a:r>
              <a:rPr sz="1400" spc="-35" dirty="0">
                <a:solidFill>
                  <a:srgbClr val="17375E"/>
                </a:solidFill>
                <a:latin typeface="Calibri"/>
                <a:cs typeface="Calibri"/>
              </a:rPr>
              <a:t> </a:t>
            </a: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e</a:t>
            </a:r>
            <a:r>
              <a:rPr sz="1400" spc="5" dirty="0">
                <a:solidFill>
                  <a:srgbClr val="17375E"/>
                </a:solidFill>
                <a:latin typeface="Calibri"/>
                <a:cs typeface="Calibri"/>
              </a:rPr>
              <a:t> </a:t>
            </a:r>
            <a:r>
              <a:rPr sz="1400" dirty="0">
                <a:solidFill>
                  <a:srgbClr val="17375E"/>
                </a:solidFill>
                <a:latin typeface="Calibri"/>
                <a:cs typeface="Calibri"/>
              </a:rPr>
              <a:t>la</a:t>
            </a:r>
            <a:r>
              <a:rPr sz="1400" spc="-10" dirty="0">
                <a:solidFill>
                  <a:srgbClr val="17375E"/>
                </a:solidFill>
                <a:latin typeface="Calibri"/>
                <a:cs typeface="Calibri"/>
              </a:rPr>
              <a:t>s</a:t>
            </a:r>
            <a:r>
              <a:rPr sz="1400" dirty="0">
                <a:solidFill>
                  <a:srgbClr val="17375E"/>
                </a:solidFill>
                <a:latin typeface="Calibri"/>
                <a:cs typeface="Calibri"/>
              </a:rPr>
              <a:t>t</a:t>
            </a:r>
            <a:r>
              <a:rPr sz="1400" spc="5" dirty="0">
                <a:solidFill>
                  <a:srgbClr val="17375E"/>
                </a:solidFill>
                <a:latin typeface="Calibri"/>
                <a:cs typeface="Calibri"/>
              </a:rPr>
              <a:t> </a:t>
            </a:r>
            <a:r>
              <a:rPr sz="1400" dirty="0">
                <a:solidFill>
                  <a:srgbClr val="17375E"/>
                </a:solidFill>
                <a:latin typeface="Calibri"/>
                <a:cs typeface="Calibri"/>
              </a:rPr>
              <a:t>sli</a:t>
            </a:r>
            <a:r>
              <a:rPr sz="1400" spc="-10" dirty="0">
                <a:solidFill>
                  <a:srgbClr val="17375E"/>
                </a:solidFill>
                <a:latin typeface="Calibri"/>
                <a:cs typeface="Calibri"/>
              </a:rPr>
              <a:t>d</a:t>
            </a:r>
            <a:r>
              <a:rPr sz="1400" spc="-5" dirty="0">
                <a:solidFill>
                  <a:srgbClr val="17375E"/>
                </a:solidFill>
                <a:latin typeface="Calibri"/>
                <a:cs typeface="Calibri"/>
              </a:rPr>
              <a:t>e</a:t>
            </a:r>
            <a:r>
              <a:rPr sz="1400" dirty="0">
                <a:solidFill>
                  <a:srgbClr val="17375E"/>
                </a:solidFill>
                <a:latin typeface="Calibri"/>
                <a:cs typeface="Calibri"/>
              </a:rPr>
              <a:t>,</a:t>
            </a:r>
            <a:r>
              <a:rPr sz="1400" spc="5" dirty="0">
                <a:solidFill>
                  <a:srgbClr val="17375E"/>
                </a:solidFill>
                <a:latin typeface="Calibri"/>
                <a:cs typeface="Calibri"/>
              </a:rPr>
              <a:t> </a:t>
            </a:r>
            <a:r>
              <a:rPr sz="1400" spc="-10" dirty="0">
                <a:solidFill>
                  <a:srgbClr val="17375E"/>
                </a:solidFill>
                <a:latin typeface="Calibri"/>
                <a:cs typeface="Calibri"/>
              </a:rPr>
              <a:t>d</a:t>
            </a:r>
            <a:r>
              <a:rPr sz="1400" spc="-5" dirty="0">
                <a:solidFill>
                  <a:srgbClr val="17375E"/>
                </a:solidFill>
                <a:latin typeface="Calibri"/>
                <a:cs typeface="Calibri"/>
              </a:rPr>
              <a:t>e</a:t>
            </a:r>
            <a:r>
              <a:rPr sz="1400" dirty="0">
                <a:solidFill>
                  <a:srgbClr val="17375E"/>
                </a:solidFill>
                <a:latin typeface="Calibri"/>
                <a:cs typeface="Calibri"/>
              </a:rPr>
              <a:t>s</a:t>
            </a:r>
            <a:r>
              <a:rPr sz="1400" spc="-10" dirty="0">
                <a:solidFill>
                  <a:srgbClr val="17375E"/>
                </a:solidFill>
                <a:latin typeface="Calibri"/>
                <a:cs typeface="Calibri"/>
              </a:rPr>
              <a:t>c</a:t>
            </a:r>
            <a:r>
              <a:rPr sz="1400" dirty="0">
                <a:solidFill>
                  <a:srgbClr val="17375E"/>
                </a:solidFill>
                <a:latin typeface="Calibri"/>
                <a:cs typeface="Calibri"/>
              </a:rPr>
              <a:t>ri</a:t>
            </a:r>
            <a:r>
              <a:rPr sz="1400" spc="-10" dirty="0">
                <a:solidFill>
                  <a:srgbClr val="17375E"/>
                </a:solidFill>
                <a:latin typeface="Calibri"/>
                <a:cs typeface="Calibri"/>
              </a:rPr>
              <a:t>b</a:t>
            </a:r>
            <a:r>
              <a:rPr sz="1400" spc="-5" dirty="0">
                <a:solidFill>
                  <a:srgbClr val="17375E"/>
                </a:solidFill>
                <a:latin typeface="Calibri"/>
                <a:cs typeface="Calibri"/>
              </a:rPr>
              <a:t>e</a:t>
            </a:r>
            <a:r>
              <a:rPr sz="1400" dirty="0">
                <a:solidFill>
                  <a:srgbClr val="17375E"/>
                </a:solidFill>
                <a:latin typeface="Calibri"/>
                <a:cs typeface="Calibri"/>
              </a:rPr>
              <a:t>s</a:t>
            </a:r>
            <a:r>
              <a:rPr sz="1400" spc="10" dirty="0">
                <a:solidFill>
                  <a:srgbClr val="17375E"/>
                </a:solidFill>
                <a:latin typeface="Calibri"/>
                <a:cs typeface="Calibri"/>
              </a:rPr>
              <a:t> </a:t>
            </a: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e</a:t>
            </a:r>
            <a:r>
              <a:rPr sz="1400" spc="5" dirty="0">
                <a:solidFill>
                  <a:srgbClr val="17375E"/>
                </a:solidFill>
                <a:latin typeface="Calibri"/>
                <a:cs typeface="Calibri"/>
              </a:rPr>
              <a:t> </a:t>
            </a:r>
            <a:r>
              <a:rPr sz="1400" spc="-10" dirty="0">
                <a:solidFill>
                  <a:srgbClr val="17375E"/>
                </a:solidFill>
                <a:latin typeface="Calibri"/>
                <a:cs typeface="Calibri"/>
              </a:rPr>
              <a:t>p</a:t>
            </a:r>
            <a:r>
              <a:rPr sz="1400" dirty="0">
                <a:solidFill>
                  <a:srgbClr val="17375E"/>
                </a:solidFill>
                <a:latin typeface="Calibri"/>
                <a:cs typeface="Calibri"/>
              </a:rPr>
              <a:t>rivil</a:t>
            </a:r>
            <a:r>
              <a:rPr sz="1400" spc="-5" dirty="0">
                <a:solidFill>
                  <a:srgbClr val="17375E"/>
                </a:solidFill>
                <a:latin typeface="Calibri"/>
                <a:cs typeface="Calibri"/>
              </a:rPr>
              <a:t>e</a:t>
            </a:r>
            <a:r>
              <a:rPr sz="1400" spc="-15" dirty="0">
                <a:solidFill>
                  <a:srgbClr val="17375E"/>
                </a:solidFill>
                <a:latin typeface="Calibri"/>
                <a:cs typeface="Calibri"/>
              </a:rPr>
              <a:t>g</a:t>
            </a:r>
            <a:r>
              <a:rPr sz="1400" spc="-5" dirty="0">
                <a:solidFill>
                  <a:srgbClr val="17375E"/>
                </a:solidFill>
                <a:latin typeface="Calibri"/>
                <a:cs typeface="Calibri"/>
              </a:rPr>
              <a:t>e</a:t>
            </a:r>
            <a:r>
              <a:rPr sz="1400" dirty="0">
                <a:solidFill>
                  <a:srgbClr val="17375E"/>
                </a:solidFill>
                <a:latin typeface="Calibri"/>
                <a:cs typeface="Calibri"/>
              </a:rPr>
              <a:t>s</a:t>
            </a:r>
            <a:r>
              <a:rPr sz="1400" spc="20" dirty="0">
                <a:solidFill>
                  <a:srgbClr val="17375E"/>
                </a:solidFill>
                <a:latin typeface="Calibri"/>
                <a:cs typeface="Calibri"/>
              </a:rPr>
              <a:t> </a:t>
            </a:r>
            <a:r>
              <a:rPr sz="1400" dirty="0">
                <a:solidFill>
                  <a:srgbClr val="17375E"/>
                </a:solidFill>
                <a:latin typeface="Calibri"/>
                <a:cs typeface="Calibri"/>
              </a:rPr>
              <a:t>allo</a:t>
            </a:r>
            <a:r>
              <a:rPr sz="1400" spc="-10" dirty="0">
                <a:solidFill>
                  <a:srgbClr val="17375E"/>
                </a:solidFill>
                <a:latin typeface="Calibri"/>
                <a:cs typeface="Calibri"/>
              </a:rPr>
              <a:t>w</a:t>
            </a:r>
            <a:r>
              <a:rPr sz="1400" spc="-5" dirty="0">
                <a:solidFill>
                  <a:srgbClr val="17375E"/>
                </a:solidFill>
                <a:latin typeface="Calibri"/>
                <a:cs typeface="Calibri"/>
              </a:rPr>
              <a:t>e</a:t>
            </a:r>
            <a:r>
              <a:rPr sz="1400" dirty="0">
                <a:solidFill>
                  <a:srgbClr val="17375E"/>
                </a:solidFill>
                <a:latin typeface="Calibri"/>
                <a:cs typeface="Calibri"/>
              </a:rPr>
              <a:t>d</a:t>
            </a:r>
            <a:r>
              <a:rPr sz="1400" spc="-25" dirty="0">
                <a:solidFill>
                  <a:srgbClr val="17375E"/>
                </a:solidFill>
                <a:latin typeface="Calibri"/>
                <a:cs typeface="Calibri"/>
              </a:rPr>
              <a:t> </a:t>
            </a:r>
            <a:r>
              <a:rPr sz="1400" spc="-20" dirty="0">
                <a:solidFill>
                  <a:srgbClr val="17375E"/>
                </a:solidFill>
                <a:latin typeface="Calibri"/>
                <a:cs typeface="Calibri"/>
              </a:rPr>
              <a:t>b</a:t>
            </a:r>
            <a:r>
              <a:rPr sz="1400" dirty="0">
                <a:solidFill>
                  <a:srgbClr val="17375E"/>
                </a:solidFill>
                <a:latin typeface="Calibri"/>
                <a:cs typeface="Calibri"/>
              </a:rPr>
              <a:t>y</a:t>
            </a:r>
            <a:r>
              <a:rPr sz="1400" spc="5" dirty="0">
                <a:solidFill>
                  <a:srgbClr val="17375E"/>
                </a:solidFill>
                <a:latin typeface="Calibri"/>
                <a:cs typeface="Calibri"/>
              </a:rPr>
              <a:t> </a:t>
            </a:r>
            <a:r>
              <a:rPr sz="1400" spc="-5" dirty="0">
                <a:solidFill>
                  <a:srgbClr val="17375E"/>
                </a:solidFill>
                <a:latin typeface="Calibri"/>
                <a:cs typeface="Calibri"/>
              </a:rPr>
              <a:t>e</a:t>
            </a:r>
            <a:r>
              <a:rPr sz="1400" dirty="0">
                <a:solidFill>
                  <a:srgbClr val="17375E"/>
                </a:solidFill>
                <a:latin typeface="Calibri"/>
                <a:cs typeface="Calibri"/>
              </a:rPr>
              <a:t>a</a:t>
            </a:r>
            <a:r>
              <a:rPr sz="1400" spc="-10" dirty="0">
                <a:solidFill>
                  <a:srgbClr val="17375E"/>
                </a:solidFill>
                <a:latin typeface="Calibri"/>
                <a:cs typeface="Calibri"/>
              </a:rPr>
              <a:t>c</a:t>
            </a:r>
            <a:r>
              <a:rPr sz="1400" dirty="0">
                <a:solidFill>
                  <a:srgbClr val="17375E"/>
                </a:solidFill>
                <a:latin typeface="Calibri"/>
                <a:cs typeface="Calibri"/>
              </a:rPr>
              <a:t>h </a:t>
            </a:r>
            <a:r>
              <a:rPr sz="1400" spc="-25" dirty="0">
                <a:solidFill>
                  <a:srgbClr val="17375E"/>
                </a:solidFill>
                <a:latin typeface="Calibri"/>
                <a:cs typeface="Calibri"/>
              </a:rPr>
              <a:t>F</a:t>
            </a:r>
            <a:r>
              <a:rPr sz="1400" dirty="0">
                <a:solidFill>
                  <a:srgbClr val="17375E"/>
                </a:solidFill>
                <a:latin typeface="Calibri"/>
                <a:cs typeface="Calibri"/>
              </a:rPr>
              <a:t>SP</a:t>
            </a:r>
            <a:r>
              <a:rPr sz="1400" spc="-25" dirty="0">
                <a:solidFill>
                  <a:srgbClr val="17375E"/>
                </a:solidFill>
                <a:latin typeface="Calibri"/>
                <a:cs typeface="Calibri"/>
              </a:rPr>
              <a:t> </a:t>
            </a:r>
            <a:r>
              <a:rPr sz="1400" spc="-10" dirty="0">
                <a:solidFill>
                  <a:srgbClr val="17375E"/>
                </a:solidFill>
                <a:latin typeface="Calibri"/>
                <a:cs typeface="Calibri"/>
              </a:rPr>
              <a:t>S</a:t>
            </a:r>
            <a:r>
              <a:rPr sz="1400" spc="-15" dirty="0">
                <a:solidFill>
                  <a:srgbClr val="17375E"/>
                </a:solidFill>
                <a:latin typeface="Calibri"/>
                <a:cs typeface="Calibri"/>
              </a:rPr>
              <a:t>y</a:t>
            </a:r>
            <a:r>
              <a:rPr sz="1400" spc="-10" dirty="0">
                <a:solidFill>
                  <a:srgbClr val="17375E"/>
                </a:solidFill>
                <a:latin typeface="Calibri"/>
                <a:cs typeface="Calibri"/>
              </a:rPr>
              <a:t>s</a:t>
            </a:r>
            <a:r>
              <a:rPr sz="1400" spc="-15" dirty="0">
                <a:solidFill>
                  <a:srgbClr val="17375E"/>
                </a:solidFill>
                <a:latin typeface="Calibri"/>
                <a:cs typeface="Calibri"/>
              </a:rPr>
              <a:t>t</a:t>
            </a:r>
            <a:r>
              <a:rPr sz="1400" spc="-5" dirty="0">
                <a:solidFill>
                  <a:srgbClr val="17375E"/>
                </a:solidFill>
                <a:latin typeface="Calibri"/>
                <a:cs typeface="Calibri"/>
              </a:rPr>
              <a:t>e</a:t>
            </a:r>
            <a:r>
              <a:rPr sz="1400" dirty="0">
                <a:solidFill>
                  <a:srgbClr val="17375E"/>
                </a:solidFill>
                <a:latin typeface="Calibri"/>
                <a:cs typeface="Calibri"/>
              </a:rPr>
              <a:t>m</a:t>
            </a:r>
            <a:r>
              <a:rPr sz="1400" spc="-25" dirty="0">
                <a:solidFill>
                  <a:srgbClr val="17375E"/>
                </a:solidFill>
                <a:latin typeface="Calibri"/>
                <a:cs typeface="Calibri"/>
              </a:rPr>
              <a:t> r</a:t>
            </a:r>
            <a:r>
              <a:rPr sz="1400" dirty="0">
                <a:solidFill>
                  <a:srgbClr val="17375E"/>
                </a:solidFill>
                <a:latin typeface="Calibri"/>
                <a:cs typeface="Calibri"/>
              </a:rPr>
              <a:t>ole </a:t>
            </a:r>
            <a:r>
              <a:rPr sz="1400" spc="-30" dirty="0">
                <a:solidFill>
                  <a:srgbClr val="17375E"/>
                </a:solidFill>
                <a:latin typeface="Calibri"/>
                <a:cs typeface="Calibri"/>
              </a:rPr>
              <a:t>a</a:t>
            </a:r>
            <a:r>
              <a:rPr sz="1400" spc="-25" dirty="0">
                <a:solidFill>
                  <a:srgbClr val="17375E"/>
                </a:solidFill>
                <a:latin typeface="Calibri"/>
                <a:cs typeface="Calibri"/>
              </a:rPr>
              <a:t>v</a:t>
            </a:r>
            <a:r>
              <a:rPr sz="1400" dirty="0">
                <a:solidFill>
                  <a:srgbClr val="17375E"/>
                </a:solidFill>
                <a:latin typeface="Calibri"/>
                <a:cs typeface="Calibri"/>
              </a:rPr>
              <a:t>aila</a:t>
            </a:r>
            <a:r>
              <a:rPr sz="1400" spc="-10" dirty="0">
                <a:solidFill>
                  <a:srgbClr val="17375E"/>
                </a:solidFill>
                <a:latin typeface="Calibri"/>
                <a:cs typeface="Calibri"/>
              </a:rPr>
              <a:t>b</a:t>
            </a:r>
            <a:r>
              <a:rPr sz="1400" dirty="0">
                <a:solidFill>
                  <a:srgbClr val="17375E"/>
                </a:solidFill>
                <a:latin typeface="Calibri"/>
                <a:cs typeface="Calibri"/>
              </a:rPr>
              <a:t>l</a:t>
            </a:r>
            <a:r>
              <a:rPr sz="1400" spc="-5" dirty="0">
                <a:solidFill>
                  <a:srgbClr val="17375E"/>
                </a:solidFill>
                <a:latin typeface="Calibri"/>
                <a:cs typeface="Calibri"/>
              </a:rPr>
              <a:t>e</a:t>
            </a:r>
            <a:r>
              <a:rPr sz="1400" dirty="0">
                <a:solidFill>
                  <a:srgbClr val="17375E"/>
                </a:solidFill>
                <a:latin typeface="Calibri"/>
                <a:cs typeface="Calibri"/>
              </a:rPr>
              <a:t>*</a:t>
            </a:r>
            <a:r>
              <a:rPr sz="1400" spc="15" dirty="0">
                <a:solidFill>
                  <a:srgbClr val="17375E"/>
                </a:solidFill>
                <a:latin typeface="Calibri"/>
                <a:cs typeface="Calibri"/>
              </a:rPr>
              <a:t> </a:t>
            </a:r>
            <a:r>
              <a:rPr sz="1400" spc="-15" dirty="0">
                <a:solidFill>
                  <a:srgbClr val="17375E"/>
                </a:solidFill>
                <a:latin typeface="Calibri"/>
                <a:cs typeface="Calibri"/>
              </a:rPr>
              <a:t>t</a:t>
            </a:r>
            <a:r>
              <a:rPr sz="1400" dirty="0">
                <a:solidFill>
                  <a:srgbClr val="17375E"/>
                </a:solidFill>
                <a:latin typeface="Calibri"/>
                <a:cs typeface="Calibri"/>
              </a:rPr>
              <a:t>o</a:t>
            </a:r>
            <a:r>
              <a:rPr sz="1400" spc="-5" dirty="0">
                <a:solidFill>
                  <a:srgbClr val="17375E"/>
                </a:solidFill>
                <a:latin typeface="Calibri"/>
                <a:cs typeface="Calibri"/>
              </a:rPr>
              <a:t> </a:t>
            </a:r>
            <a:r>
              <a:rPr sz="1400" spc="-30" dirty="0">
                <a:solidFill>
                  <a:srgbClr val="17375E"/>
                </a:solidFill>
                <a:latin typeface="Calibri"/>
                <a:cs typeface="Calibri"/>
              </a:rPr>
              <a:t>e</a:t>
            </a:r>
            <a:r>
              <a:rPr sz="1400" dirty="0">
                <a:solidFill>
                  <a:srgbClr val="17375E"/>
                </a:solidFill>
                <a:latin typeface="Calibri"/>
                <a:cs typeface="Calibri"/>
              </a:rPr>
              <a:t>x</a:t>
            </a:r>
            <a:r>
              <a:rPr sz="1400" spc="-15" dirty="0">
                <a:solidFill>
                  <a:srgbClr val="17375E"/>
                </a:solidFill>
                <a:latin typeface="Calibri"/>
                <a:cs typeface="Calibri"/>
              </a:rPr>
              <a:t>t</a:t>
            </a:r>
            <a:r>
              <a:rPr sz="1400" spc="-5" dirty="0">
                <a:solidFill>
                  <a:srgbClr val="17375E"/>
                </a:solidFill>
                <a:latin typeface="Calibri"/>
                <a:cs typeface="Calibri"/>
              </a:rPr>
              <a:t>e</a:t>
            </a:r>
            <a:r>
              <a:rPr sz="1400" dirty="0">
                <a:solidFill>
                  <a:srgbClr val="17375E"/>
                </a:solidFill>
                <a:latin typeface="Calibri"/>
                <a:cs typeface="Calibri"/>
              </a:rPr>
              <a:t>r</a:t>
            </a:r>
            <a:r>
              <a:rPr sz="1400" spc="-10" dirty="0">
                <a:solidFill>
                  <a:srgbClr val="17375E"/>
                </a:solidFill>
                <a:latin typeface="Calibri"/>
                <a:cs typeface="Calibri"/>
              </a:rPr>
              <a:t>n</a:t>
            </a:r>
            <a:r>
              <a:rPr sz="1400" dirty="0">
                <a:solidFill>
                  <a:srgbClr val="17375E"/>
                </a:solidFill>
                <a:latin typeface="Calibri"/>
                <a:cs typeface="Calibri"/>
              </a:rPr>
              <a:t>al</a:t>
            </a:r>
            <a:r>
              <a:rPr sz="1400" spc="20" dirty="0">
                <a:solidFill>
                  <a:srgbClr val="17375E"/>
                </a:solidFill>
                <a:latin typeface="Calibri"/>
                <a:cs typeface="Calibri"/>
              </a:rPr>
              <a:t> </a:t>
            </a:r>
            <a:r>
              <a:rPr sz="1400" spc="-25" dirty="0">
                <a:solidFill>
                  <a:srgbClr val="17375E"/>
                </a:solidFill>
                <a:latin typeface="Calibri"/>
                <a:cs typeface="Calibri"/>
              </a:rPr>
              <a:t>F</a:t>
            </a:r>
            <a:r>
              <a:rPr sz="1400" dirty="0">
                <a:solidFill>
                  <a:srgbClr val="17375E"/>
                </a:solidFill>
                <a:latin typeface="Calibri"/>
                <a:cs typeface="Calibri"/>
              </a:rPr>
              <a:t>SP</a:t>
            </a:r>
            <a:r>
              <a:rPr sz="1400" spc="-25" dirty="0">
                <a:solidFill>
                  <a:srgbClr val="17375E"/>
                </a:solidFill>
                <a:latin typeface="Calibri"/>
                <a:cs typeface="Calibri"/>
              </a:rPr>
              <a:t> </a:t>
            </a:r>
            <a:r>
              <a:rPr sz="1400" spc="-10" dirty="0">
                <a:solidFill>
                  <a:srgbClr val="17375E"/>
                </a:solidFill>
                <a:latin typeface="Calibri"/>
                <a:cs typeface="Calibri"/>
              </a:rPr>
              <a:t>S</a:t>
            </a:r>
            <a:r>
              <a:rPr sz="1400" spc="-15" dirty="0">
                <a:solidFill>
                  <a:srgbClr val="17375E"/>
                </a:solidFill>
                <a:latin typeface="Calibri"/>
                <a:cs typeface="Calibri"/>
              </a:rPr>
              <a:t>y</a:t>
            </a:r>
            <a:r>
              <a:rPr sz="1400" spc="-10" dirty="0">
                <a:solidFill>
                  <a:srgbClr val="17375E"/>
                </a:solidFill>
                <a:latin typeface="Calibri"/>
                <a:cs typeface="Calibri"/>
              </a:rPr>
              <a:t>s</a:t>
            </a:r>
            <a:r>
              <a:rPr sz="1400" spc="-15" dirty="0">
                <a:solidFill>
                  <a:srgbClr val="17375E"/>
                </a:solidFill>
                <a:latin typeface="Calibri"/>
                <a:cs typeface="Calibri"/>
              </a:rPr>
              <a:t>t</a:t>
            </a:r>
            <a:r>
              <a:rPr sz="1400" spc="-5" dirty="0">
                <a:solidFill>
                  <a:srgbClr val="17375E"/>
                </a:solidFill>
                <a:latin typeface="Calibri"/>
                <a:cs typeface="Calibri"/>
              </a:rPr>
              <a:t>e</a:t>
            </a:r>
            <a:r>
              <a:rPr sz="1400" dirty="0">
                <a:solidFill>
                  <a:srgbClr val="17375E"/>
                </a:solidFill>
                <a:latin typeface="Calibri"/>
                <a:cs typeface="Calibri"/>
              </a:rPr>
              <a:t>m</a:t>
            </a:r>
            <a:r>
              <a:rPr sz="1400" spc="-35" dirty="0">
                <a:solidFill>
                  <a:srgbClr val="17375E"/>
                </a:solidFill>
                <a:latin typeface="Calibri"/>
                <a:cs typeface="Calibri"/>
              </a:rPr>
              <a:t> </a:t>
            </a:r>
            <a:r>
              <a:rPr sz="1400" spc="-10" dirty="0">
                <a:solidFill>
                  <a:srgbClr val="17375E"/>
                </a:solidFill>
                <a:latin typeface="Calibri"/>
                <a:cs typeface="Calibri"/>
              </a:rPr>
              <a:t>u</a:t>
            </a:r>
            <a:r>
              <a:rPr sz="1400" dirty="0">
                <a:solidFill>
                  <a:srgbClr val="17375E"/>
                </a:solidFill>
                <a:latin typeface="Calibri"/>
                <a:cs typeface="Calibri"/>
              </a:rPr>
              <a:t>s</a:t>
            </a:r>
            <a:r>
              <a:rPr sz="1400" spc="-5" dirty="0">
                <a:solidFill>
                  <a:srgbClr val="17375E"/>
                </a:solidFill>
                <a:latin typeface="Calibri"/>
                <a:cs typeface="Calibri"/>
              </a:rPr>
              <a:t>e</a:t>
            </a:r>
            <a:r>
              <a:rPr sz="1400" spc="-25" dirty="0">
                <a:solidFill>
                  <a:srgbClr val="17375E"/>
                </a:solidFill>
                <a:latin typeface="Calibri"/>
                <a:cs typeface="Calibri"/>
              </a:rPr>
              <a:t>r</a:t>
            </a:r>
            <a:r>
              <a:rPr sz="1400" dirty="0">
                <a:solidFill>
                  <a:srgbClr val="17375E"/>
                </a:solidFill>
                <a:latin typeface="Calibri"/>
                <a:cs typeface="Calibri"/>
              </a:rPr>
              <a:t>s</a:t>
            </a:r>
            <a:r>
              <a:rPr sz="1400" spc="10" dirty="0">
                <a:solidFill>
                  <a:srgbClr val="17375E"/>
                </a:solidFill>
                <a:latin typeface="Calibri"/>
                <a:cs typeface="Calibri"/>
              </a:rPr>
              <a:t> </a:t>
            </a:r>
            <a:r>
              <a:rPr sz="1400" spc="-10" dirty="0">
                <a:solidFill>
                  <a:srgbClr val="17375E"/>
                </a:solidFill>
                <a:latin typeface="Calibri"/>
                <a:cs typeface="Calibri"/>
              </a:rPr>
              <a:t>(u</a:t>
            </a:r>
            <a:r>
              <a:rPr sz="1400" dirty="0">
                <a:solidFill>
                  <a:srgbClr val="17375E"/>
                </a:solidFill>
                <a:latin typeface="Calibri"/>
                <a:cs typeface="Calibri"/>
              </a:rPr>
              <a:t>s</a:t>
            </a:r>
            <a:r>
              <a:rPr sz="1400" spc="-5" dirty="0">
                <a:solidFill>
                  <a:srgbClr val="17375E"/>
                </a:solidFill>
                <a:latin typeface="Calibri"/>
                <a:cs typeface="Calibri"/>
              </a:rPr>
              <a:t>e</a:t>
            </a:r>
            <a:r>
              <a:rPr sz="1400" spc="-25" dirty="0">
                <a:solidFill>
                  <a:srgbClr val="17375E"/>
                </a:solidFill>
                <a:latin typeface="Calibri"/>
                <a:cs typeface="Calibri"/>
              </a:rPr>
              <a:t>r</a:t>
            </a:r>
            <a:r>
              <a:rPr sz="1400" dirty="0">
                <a:solidFill>
                  <a:srgbClr val="17375E"/>
                </a:solidFill>
                <a:latin typeface="Calibri"/>
                <a:cs typeface="Calibri"/>
              </a:rPr>
              <a:t>s</a:t>
            </a:r>
            <a:r>
              <a:rPr sz="1400" spc="-5" dirty="0">
                <a:solidFill>
                  <a:srgbClr val="17375E"/>
                </a:solidFill>
                <a:latin typeface="Calibri"/>
                <a:cs typeface="Calibri"/>
              </a:rPr>
              <a:t> </a:t>
            </a:r>
            <a:r>
              <a:rPr sz="1400" dirty="0">
                <a:solidFill>
                  <a:srgbClr val="17375E"/>
                </a:solidFill>
                <a:latin typeface="Calibri"/>
                <a:cs typeface="Calibri"/>
              </a:rPr>
              <a:t>o</a:t>
            </a:r>
            <a:r>
              <a:rPr sz="1400" spc="-10" dirty="0">
                <a:solidFill>
                  <a:srgbClr val="17375E"/>
                </a:solidFill>
                <a:latin typeface="Calibri"/>
                <a:cs typeface="Calibri"/>
              </a:rPr>
              <a:t>u</a:t>
            </a:r>
            <a:r>
              <a:rPr sz="1400" spc="-5" dirty="0">
                <a:solidFill>
                  <a:srgbClr val="17375E"/>
                </a:solidFill>
                <a:latin typeface="Calibri"/>
                <a:cs typeface="Calibri"/>
              </a:rPr>
              <a:t>t</a:t>
            </a:r>
            <a:r>
              <a:rPr sz="1400" dirty="0">
                <a:solidFill>
                  <a:srgbClr val="17375E"/>
                </a:solidFill>
                <a:latin typeface="Calibri"/>
                <a:cs typeface="Calibri"/>
              </a:rPr>
              <a:t>si</a:t>
            </a:r>
            <a:r>
              <a:rPr sz="1400" spc="-10" dirty="0">
                <a:solidFill>
                  <a:srgbClr val="17375E"/>
                </a:solidFill>
                <a:latin typeface="Calibri"/>
                <a:cs typeface="Calibri"/>
              </a:rPr>
              <a:t>d</a:t>
            </a:r>
            <a:r>
              <a:rPr sz="1400" dirty="0">
                <a:solidFill>
                  <a:srgbClr val="17375E"/>
                </a:solidFill>
                <a:latin typeface="Calibri"/>
                <a:cs typeface="Calibri"/>
              </a:rPr>
              <a:t>e</a:t>
            </a:r>
            <a:r>
              <a:rPr sz="1400" spc="5" dirty="0">
                <a:solidFill>
                  <a:srgbClr val="17375E"/>
                </a:solidFill>
                <a:latin typeface="Calibri"/>
                <a:cs typeface="Calibri"/>
              </a:rPr>
              <a:t> </a:t>
            </a:r>
            <a:r>
              <a:rPr sz="1400" dirty="0">
                <a:solidFill>
                  <a:srgbClr val="17375E"/>
                </a:solidFill>
                <a:latin typeface="Calibri"/>
                <a:cs typeface="Calibri"/>
              </a:rPr>
              <a:t>of</a:t>
            </a:r>
            <a:r>
              <a:rPr sz="1400" spc="-15" dirty="0">
                <a:solidFill>
                  <a:srgbClr val="17375E"/>
                </a:solidFill>
                <a:latin typeface="Calibri"/>
                <a:cs typeface="Calibri"/>
              </a:rPr>
              <a:t> </a:t>
            </a: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e</a:t>
            </a:r>
            <a:r>
              <a:rPr sz="1400" spc="15" dirty="0">
                <a:solidFill>
                  <a:srgbClr val="17375E"/>
                </a:solidFill>
                <a:latin typeface="Calibri"/>
                <a:cs typeface="Calibri"/>
              </a:rPr>
              <a:t> </a:t>
            </a:r>
            <a:r>
              <a:rPr sz="1400" spc="-5" dirty="0">
                <a:solidFill>
                  <a:srgbClr val="17375E"/>
                </a:solidFill>
                <a:latin typeface="Calibri"/>
                <a:cs typeface="Calibri"/>
              </a:rPr>
              <a:t>T</a:t>
            </a:r>
            <a:r>
              <a:rPr sz="1400" spc="-15" dirty="0">
                <a:solidFill>
                  <a:srgbClr val="17375E"/>
                </a:solidFill>
                <a:latin typeface="Calibri"/>
                <a:cs typeface="Calibri"/>
              </a:rPr>
              <a:t>E</a:t>
            </a:r>
            <a:r>
              <a:rPr sz="1400" dirty="0">
                <a:solidFill>
                  <a:srgbClr val="17375E"/>
                </a:solidFill>
                <a:latin typeface="Calibri"/>
                <a:cs typeface="Calibri"/>
              </a:rPr>
              <a:t>A</a:t>
            </a:r>
            <a:r>
              <a:rPr sz="1400" spc="-10" dirty="0">
                <a:solidFill>
                  <a:srgbClr val="17375E"/>
                </a:solidFill>
                <a:latin typeface="Calibri"/>
                <a:cs typeface="Calibri"/>
              </a:rPr>
              <a:t>).</a:t>
            </a:r>
            <a:endParaRPr sz="1400">
              <a:latin typeface="Calibri"/>
              <a:cs typeface="Calibri"/>
            </a:endParaRPr>
          </a:p>
        </p:txBody>
      </p:sp>
      <p:sp>
        <p:nvSpPr>
          <p:cNvPr id="7" name="object 7"/>
          <p:cNvSpPr txBox="1">
            <a:spLocks noGrp="1"/>
          </p:cNvSpPr>
          <p:nvPr>
            <p:ph type="ftr" sz="quarter" idx="5"/>
          </p:nvPr>
        </p:nvSpPr>
        <p:spPr>
          <a:xfrm>
            <a:off x="3244754" y="6372288"/>
            <a:ext cx="2653665" cy="369332"/>
          </a:xfrm>
          <a:prstGeom prst="rect">
            <a:avLst/>
          </a:prstGeom>
        </p:spPr>
        <p:txBody>
          <a:bodyPr vert="horz" wrap="square" lIns="0" tIns="0" rIns="0" bIns="0" rtlCol="0">
            <a:spAutoFit/>
          </a:bodyPr>
          <a:lstStyle/>
          <a:p>
            <a:pPr algn="ctr">
              <a:lnSpc>
                <a:spcPct val="100000"/>
              </a:lnSpc>
            </a:pPr>
            <a:r>
              <a:rPr spc="-5" dirty="0"/>
              <a:t>C</a:t>
            </a:r>
            <a:r>
              <a:rPr dirty="0"/>
              <a:t>o</a:t>
            </a:r>
            <a:r>
              <a:rPr spc="5" dirty="0"/>
              <a:t>p</a:t>
            </a:r>
            <a:r>
              <a:rPr spc="-15" dirty="0"/>
              <a:t>y</a:t>
            </a:r>
            <a:r>
              <a:rPr spc="-5" dirty="0"/>
              <a:t>r</a:t>
            </a:r>
            <a:r>
              <a:rPr dirty="0"/>
              <a:t>i</a:t>
            </a:r>
            <a:r>
              <a:rPr spc="-15" dirty="0"/>
              <a:t>g</a:t>
            </a:r>
            <a:r>
              <a:rPr spc="-10" dirty="0"/>
              <a:t>h</a:t>
            </a:r>
            <a:r>
              <a:rPr spc="-5" dirty="0"/>
              <a:t>t</a:t>
            </a:r>
            <a:r>
              <a:rPr spc="-50" dirty="0"/>
              <a:t> </a:t>
            </a:r>
            <a:r>
              <a:rPr dirty="0"/>
              <a:t>©</a:t>
            </a:r>
            <a:r>
              <a:rPr spc="-5" dirty="0"/>
              <a:t> </a:t>
            </a:r>
            <a:r>
              <a:rPr lang="en-US" spc="-10" dirty="0"/>
              <a:t>2018</a:t>
            </a:r>
            <a:r>
              <a:rPr spc="20" dirty="0"/>
              <a:t> </a:t>
            </a:r>
            <a:r>
              <a:rPr spc="-105" dirty="0"/>
              <a:t>T</a:t>
            </a:r>
            <a:r>
              <a:rPr spc="-20" dirty="0"/>
              <a:t>e</a:t>
            </a:r>
            <a:r>
              <a:rPr spc="-30" dirty="0"/>
              <a:t>x</a:t>
            </a:r>
            <a:r>
              <a:rPr dirty="0"/>
              <a:t>as </a:t>
            </a:r>
            <a:r>
              <a:rPr spc="-10" dirty="0"/>
              <a:t>E</a:t>
            </a:r>
            <a:r>
              <a:rPr spc="5" dirty="0"/>
              <a:t>du</a:t>
            </a:r>
            <a:r>
              <a:rPr spc="-25" dirty="0"/>
              <a:t>c</a:t>
            </a:r>
            <a:r>
              <a:rPr spc="-15" dirty="0"/>
              <a:t>a</a:t>
            </a:r>
            <a:r>
              <a:rPr dirty="0"/>
              <a:t>tion</a:t>
            </a:r>
            <a:r>
              <a:rPr spc="-30" dirty="0"/>
              <a:t> </a:t>
            </a:r>
            <a:r>
              <a:rPr spc="-10" dirty="0"/>
              <a:t>A</a:t>
            </a:r>
            <a:r>
              <a:rPr spc="-25" dirty="0"/>
              <a:t>g</a:t>
            </a:r>
            <a:r>
              <a:rPr spc="-10" dirty="0"/>
              <a:t>e</a:t>
            </a:r>
            <a:r>
              <a:rPr spc="5" dirty="0"/>
              <a:t>n</a:t>
            </a:r>
            <a:r>
              <a:rPr spc="-10" dirty="0"/>
              <a:t>c</a:t>
            </a:r>
            <a:r>
              <a:rPr spc="-100" dirty="0"/>
              <a:t>y</a:t>
            </a:r>
            <a:r>
              <a:rPr dirty="0"/>
              <a:t>.</a:t>
            </a:r>
          </a:p>
          <a:p>
            <a:pPr algn="ctr">
              <a:lnSpc>
                <a:spcPct val="100000"/>
              </a:lnSpc>
            </a:pPr>
            <a:r>
              <a:rPr dirty="0"/>
              <a:t>All</a:t>
            </a:r>
            <a:r>
              <a:rPr spc="-10" dirty="0"/>
              <a:t> </a:t>
            </a:r>
            <a:r>
              <a:rPr spc="-5" dirty="0"/>
              <a:t>ri</a:t>
            </a:r>
            <a:r>
              <a:rPr spc="-15" dirty="0"/>
              <a:t>g</a:t>
            </a:r>
            <a:r>
              <a:rPr spc="-10" dirty="0"/>
              <a:t>h</a:t>
            </a:r>
            <a:r>
              <a:rPr dirty="0"/>
              <a:t>ts</a:t>
            </a:r>
            <a:r>
              <a:rPr spc="-25" dirty="0"/>
              <a:t> </a:t>
            </a:r>
            <a:r>
              <a:rPr spc="-20" dirty="0"/>
              <a:t>r</a:t>
            </a:r>
            <a:r>
              <a:rPr spc="-10" dirty="0"/>
              <a:t>e</a:t>
            </a:r>
            <a:r>
              <a:rPr spc="-5" dirty="0"/>
              <a:t>s</a:t>
            </a:r>
            <a:r>
              <a:rPr spc="-10" dirty="0"/>
              <a:t>e</a:t>
            </a:r>
            <a:r>
              <a:rPr spc="0" dirty="0"/>
              <a:t>r</a:t>
            </a:r>
            <a:r>
              <a:rPr spc="-25" dirty="0"/>
              <a:t>v</a:t>
            </a:r>
            <a:r>
              <a:rPr spc="-10" dirty="0"/>
              <a:t>e</a:t>
            </a:r>
            <a:r>
              <a:rPr spc="5" dirty="0"/>
              <a:t>d</a:t>
            </a:r>
            <a:r>
              <a:rPr dirty="0"/>
              <a:t>.</a:t>
            </a:r>
          </a:p>
        </p:txBody>
      </p:sp>
      <p:sp>
        <p:nvSpPr>
          <p:cNvPr id="6" name="object 6"/>
          <p:cNvSpPr txBox="1"/>
          <p:nvPr/>
        </p:nvSpPr>
        <p:spPr>
          <a:xfrm>
            <a:off x="612140" y="4664805"/>
            <a:ext cx="7950834" cy="1523494"/>
          </a:xfrm>
          <a:prstGeom prst="rect">
            <a:avLst/>
          </a:prstGeom>
        </p:spPr>
        <p:txBody>
          <a:bodyPr vert="horz" wrap="square" lIns="0" tIns="0" rIns="0" bIns="0" rtlCol="0">
            <a:spAutoFit/>
          </a:bodyPr>
          <a:lstStyle/>
          <a:p>
            <a:pPr marL="12700" marR="5080">
              <a:lnSpc>
                <a:spcPct val="100000"/>
              </a:lnSpc>
            </a:pPr>
            <a:r>
              <a:rPr sz="1400" b="1" spc="-5" dirty="0">
                <a:solidFill>
                  <a:srgbClr val="17375E"/>
                </a:solidFill>
                <a:latin typeface="Calibri"/>
                <a:cs typeface="Calibri"/>
              </a:rPr>
              <a:t>*</a:t>
            </a: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e</a:t>
            </a:r>
            <a:r>
              <a:rPr sz="1400" spc="-10" dirty="0">
                <a:solidFill>
                  <a:srgbClr val="17375E"/>
                </a:solidFill>
                <a:latin typeface="Calibri"/>
                <a:cs typeface="Calibri"/>
              </a:rPr>
              <a:t> </a:t>
            </a:r>
            <a:r>
              <a:rPr sz="1400" spc="-15" dirty="0">
                <a:solidFill>
                  <a:srgbClr val="17375E"/>
                </a:solidFill>
                <a:latin typeface="Calibri"/>
                <a:cs typeface="Calibri"/>
              </a:rPr>
              <a:t>t</a:t>
            </a:r>
            <a:r>
              <a:rPr sz="1400" dirty="0">
                <a:solidFill>
                  <a:srgbClr val="17375E"/>
                </a:solidFill>
                <a:latin typeface="Calibri"/>
                <a:cs typeface="Calibri"/>
              </a:rPr>
              <a:t>a</a:t>
            </a:r>
            <a:r>
              <a:rPr sz="1400" spc="-10" dirty="0">
                <a:solidFill>
                  <a:srgbClr val="17375E"/>
                </a:solidFill>
                <a:latin typeface="Calibri"/>
                <a:cs typeface="Calibri"/>
              </a:rPr>
              <a:t>b</a:t>
            </a:r>
            <a:r>
              <a:rPr sz="1400" dirty="0">
                <a:solidFill>
                  <a:srgbClr val="17375E"/>
                </a:solidFill>
                <a:latin typeface="Calibri"/>
                <a:cs typeface="Calibri"/>
              </a:rPr>
              <a:t>le</a:t>
            </a:r>
            <a:r>
              <a:rPr sz="1400" spc="15" dirty="0">
                <a:solidFill>
                  <a:srgbClr val="17375E"/>
                </a:solidFill>
                <a:latin typeface="Calibri"/>
                <a:cs typeface="Calibri"/>
              </a:rPr>
              <a:t> </a:t>
            </a:r>
            <a:r>
              <a:rPr sz="1400" dirty="0">
                <a:solidFill>
                  <a:srgbClr val="17375E"/>
                </a:solidFill>
                <a:latin typeface="Calibri"/>
                <a:cs typeface="Calibri"/>
              </a:rPr>
              <a:t>s</a:t>
            </a:r>
            <a:r>
              <a:rPr sz="1400" spc="-10" dirty="0">
                <a:solidFill>
                  <a:srgbClr val="17375E"/>
                </a:solidFill>
                <a:latin typeface="Calibri"/>
                <a:cs typeface="Calibri"/>
              </a:rPr>
              <a:t>h</a:t>
            </a:r>
            <a:r>
              <a:rPr sz="1400" dirty="0">
                <a:solidFill>
                  <a:srgbClr val="17375E"/>
                </a:solidFill>
                <a:latin typeface="Calibri"/>
                <a:cs typeface="Calibri"/>
              </a:rPr>
              <a:t>o</a:t>
            </a:r>
            <a:r>
              <a:rPr sz="1400" spc="-10" dirty="0">
                <a:solidFill>
                  <a:srgbClr val="17375E"/>
                </a:solidFill>
                <a:latin typeface="Calibri"/>
                <a:cs typeface="Calibri"/>
              </a:rPr>
              <a:t>w</a:t>
            </a:r>
            <a:r>
              <a:rPr sz="1400" dirty="0">
                <a:solidFill>
                  <a:srgbClr val="17375E"/>
                </a:solidFill>
                <a:latin typeface="Calibri"/>
                <a:cs typeface="Calibri"/>
              </a:rPr>
              <a:t>s</a:t>
            </a:r>
            <a:r>
              <a:rPr sz="1400" spc="-30" dirty="0">
                <a:solidFill>
                  <a:srgbClr val="17375E"/>
                </a:solidFill>
                <a:latin typeface="Calibri"/>
                <a:cs typeface="Calibri"/>
              </a:rPr>
              <a:t> </a:t>
            </a: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e</a:t>
            </a:r>
            <a:r>
              <a:rPr sz="1400" spc="15" dirty="0">
                <a:solidFill>
                  <a:srgbClr val="17375E"/>
                </a:solidFill>
                <a:latin typeface="Calibri"/>
                <a:cs typeface="Calibri"/>
              </a:rPr>
              <a:t> </a:t>
            </a:r>
            <a:r>
              <a:rPr sz="1400" spc="-25" dirty="0">
                <a:solidFill>
                  <a:srgbClr val="17375E"/>
                </a:solidFill>
                <a:latin typeface="Calibri"/>
                <a:cs typeface="Calibri"/>
              </a:rPr>
              <a:t>r</a:t>
            </a:r>
            <a:r>
              <a:rPr sz="1400" dirty="0">
                <a:solidFill>
                  <a:srgbClr val="17375E"/>
                </a:solidFill>
                <a:latin typeface="Calibri"/>
                <a:cs typeface="Calibri"/>
              </a:rPr>
              <a:t>ol</a:t>
            </a:r>
            <a:r>
              <a:rPr sz="1400" spc="-5" dirty="0">
                <a:solidFill>
                  <a:srgbClr val="17375E"/>
                </a:solidFill>
                <a:latin typeface="Calibri"/>
                <a:cs typeface="Calibri"/>
              </a:rPr>
              <a:t>e</a:t>
            </a:r>
            <a:r>
              <a:rPr sz="1400" dirty="0">
                <a:solidFill>
                  <a:srgbClr val="17375E"/>
                </a:solidFill>
                <a:latin typeface="Calibri"/>
                <a:cs typeface="Calibri"/>
              </a:rPr>
              <a:t>s</a:t>
            </a:r>
            <a:r>
              <a:rPr sz="1400" spc="-15" dirty="0">
                <a:solidFill>
                  <a:srgbClr val="17375E"/>
                </a:solidFill>
                <a:latin typeface="Calibri"/>
                <a:cs typeface="Calibri"/>
              </a:rPr>
              <a:t> </a:t>
            </a:r>
            <a:r>
              <a:rPr sz="1400" spc="-25" dirty="0">
                <a:solidFill>
                  <a:srgbClr val="17375E"/>
                </a:solidFill>
                <a:latin typeface="Calibri"/>
                <a:cs typeface="Calibri"/>
              </a:rPr>
              <a:t>av</a:t>
            </a:r>
            <a:r>
              <a:rPr sz="1400" dirty="0">
                <a:solidFill>
                  <a:srgbClr val="17375E"/>
                </a:solidFill>
                <a:latin typeface="Calibri"/>
                <a:cs typeface="Calibri"/>
              </a:rPr>
              <a:t>aila</a:t>
            </a:r>
            <a:r>
              <a:rPr sz="1400" spc="-10" dirty="0">
                <a:solidFill>
                  <a:srgbClr val="17375E"/>
                </a:solidFill>
                <a:latin typeface="Calibri"/>
                <a:cs typeface="Calibri"/>
              </a:rPr>
              <a:t>b</a:t>
            </a:r>
            <a:r>
              <a:rPr sz="1400" dirty="0">
                <a:solidFill>
                  <a:srgbClr val="17375E"/>
                </a:solidFill>
                <a:latin typeface="Calibri"/>
                <a:cs typeface="Calibri"/>
              </a:rPr>
              <a:t>le</a:t>
            </a:r>
            <a:r>
              <a:rPr sz="1400" spc="25" dirty="0">
                <a:solidFill>
                  <a:srgbClr val="17375E"/>
                </a:solidFill>
                <a:latin typeface="Calibri"/>
                <a:cs typeface="Calibri"/>
              </a:rPr>
              <a:t> </a:t>
            </a:r>
            <a:r>
              <a:rPr sz="1400" spc="-15" dirty="0">
                <a:solidFill>
                  <a:srgbClr val="17375E"/>
                </a:solidFill>
                <a:latin typeface="Calibri"/>
                <a:cs typeface="Calibri"/>
              </a:rPr>
              <a:t>a</a:t>
            </a:r>
            <a:r>
              <a:rPr sz="1400" dirty="0">
                <a:solidFill>
                  <a:srgbClr val="17375E"/>
                </a:solidFill>
                <a:latin typeface="Calibri"/>
                <a:cs typeface="Calibri"/>
              </a:rPr>
              <a:t>t</a:t>
            </a:r>
            <a:r>
              <a:rPr sz="1400" spc="-10" dirty="0">
                <a:solidFill>
                  <a:srgbClr val="17375E"/>
                </a:solidFill>
                <a:latin typeface="Calibri"/>
                <a:cs typeface="Calibri"/>
              </a:rPr>
              <a:t> </a:t>
            </a: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e</a:t>
            </a:r>
            <a:r>
              <a:rPr sz="1400" spc="15" dirty="0">
                <a:solidFill>
                  <a:srgbClr val="17375E"/>
                </a:solidFill>
                <a:latin typeface="Calibri"/>
                <a:cs typeface="Calibri"/>
              </a:rPr>
              <a:t> </a:t>
            </a:r>
            <a:r>
              <a:rPr sz="1400" spc="-5" dirty="0">
                <a:solidFill>
                  <a:srgbClr val="17375E"/>
                </a:solidFill>
                <a:latin typeface="Calibri"/>
                <a:cs typeface="Calibri"/>
              </a:rPr>
              <a:t>t</a:t>
            </a:r>
            <a:r>
              <a:rPr sz="1400" dirty="0">
                <a:solidFill>
                  <a:srgbClr val="17375E"/>
                </a:solidFill>
                <a:latin typeface="Calibri"/>
                <a:cs typeface="Calibri"/>
              </a:rPr>
              <a:t>i</a:t>
            </a:r>
            <a:r>
              <a:rPr sz="1400" spc="-10" dirty="0">
                <a:solidFill>
                  <a:srgbClr val="17375E"/>
                </a:solidFill>
                <a:latin typeface="Calibri"/>
                <a:cs typeface="Calibri"/>
              </a:rPr>
              <a:t>m</a:t>
            </a:r>
            <a:r>
              <a:rPr sz="1400" dirty="0">
                <a:solidFill>
                  <a:srgbClr val="17375E"/>
                </a:solidFill>
                <a:latin typeface="Calibri"/>
                <a:cs typeface="Calibri"/>
              </a:rPr>
              <a:t>e</a:t>
            </a:r>
            <a:r>
              <a:rPr sz="1400" spc="-10" dirty="0">
                <a:solidFill>
                  <a:srgbClr val="17375E"/>
                </a:solidFill>
                <a:latin typeface="Calibri"/>
                <a:cs typeface="Calibri"/>
              </a:rPr>
              <a:t> </a:t>
            </a:r>
            <a:r>
              <a:rPr sz="1400" spc="-5" dirty="0">
                <a:solidFill>
                  <a:srgbClr val="17375E"/>
                </a:solidFill>
                <a:latin typeface="Calibri"/>
                <a:cs typeface="Calibri"/>
              </a:rPr>
              <a:t>t</a:t>
            </a:r>
            <a:r>
              <a:rPr sz="1400" spc="-10" dirty="0">
                <a:solidFill>
                  <a:srgbClr val="17375E"/>
                </a:solidFill>
                <a:latin typeface="Calibri"/>
                <a:cs typeface="Calibri"/>
              </a:rPr>
              <a:t>h</a:t>
            </a:r>
            <a:r>
              <a:rPr sz="1400" dirty="0">
                <a:solidFill>
                  <a:srgbClr val="17375E"/>
                </a:solidFill>
                <a:latin typeface="Calibri"/>
                <a:cs typeface="Calibri"/>
              </a:rPr>
              <a:t>is</a:t>
            </a:r>
            <a:r>
              <a:rPr sz="1400" spc="10" dirty="0">
                <a:solidFill>
                  <a:srgbClr val="17375E"/>
                </a:solidFill>
                <a:latin typeface="Calibri"/>
                <a:cs typeface="Calibri"/>
              </a:rPr>
              <a:t> </a:t>
            </a:r>
            <a:r>
              <a:rPr sz="1400" spc="-10" dirty="0">
                <a:solidFill>
                  <a:srgbClr val="17375E"/>
                </a:solidFill>
                <a:latin typeface="Calibri"/>
                <a:cs typeface="Calibri"/>
              </a:rPr>
              <a:t>p</a:t>
            </a:r>
            <a:r>
              <a:rPr sz="1400" spc="-25" dirty="0">
                <a:solidFill>
                  <a:srgbClr val="17375E"/>
                </a:solidFill>
                <a:latin typeface="Calibri"/>
                <a:cs typeface="Calibri"/>
              </a:rPr>
              <a:t>r</a:t>
            </a:r>
            <a:r>
              <a:rPr sz="1400" spc="-5" dirty="0">
                <a:solidFill>
                  <a:srgbClr val="17375E"/>
                </a:solidFill>
                <a:latin typeface="Calibri"/>
                <a:cs typeface="Calibri"/>
              </a:rPr>
              <a:t>e</a:t>
            </a:r>
            <a:r>
              <a:rPr sz="1400" dirty="0">
                <a:solidFill>
                  <a:srgbClr val="17375E"/>
                </a:solidFill>
                <a:latin typeface="Calibri"/>
                <a:cs typeface="Calibri"/>
              </a:rPr>
              <a:t>s</a:t>
            </a:r>
            <a:r>
              <a:rPr sz="1400" spc="-5" dirty="0">
                <a:solidFill>
                  <a:srgbClr val="17375E"/>
                </a:solidFill>
                <a:latin typeface="Calibri"/>
                <a:cs typeface="Calibri"/>
              </a:rPr>
              <a:t>e</a:t>
            </a:r>
            <a:r>
              <a:rPr sz="1400" spc="-20" dirty="0">
                <a:solidFill>
                  <a:srgbClr val="17375E"/>
                </a:solidFill>
                <a:latin typeface="Calibri"/>
                <a:cs typeface="Calibri"/>
              </a:rPr>
              <a:t>n</a:t>
            </a:r>
            <a:r>
              <a:rPr sz="1400" spc="-15" dirty="0">
                <a:solidFill>
                  <a:srgbClr val="17375E"/>
                </a:solidFill>
                <a:latin typeface="Calibri"/>
                <a:cs typeface="Calibri"/>
              </a:rPr>
              <a:t>ta</a:t>
            </a:r>
            <a:r>
              <a:rPr sz="1400" spc="-5" dirty="0">
                <a:solidFill>
                  <a:srgbClr val="17375E"/>
                </a:solidFill>
                <a:latin typeface="Calibri"/>
                <a:cs typeface="Calibri"/>
              </a:rPr>
              <a:t>t</a:t>
            </a:r>
            <a:r>
              <a:rPr sz="1400" dirty="0">
                <a:solidFill>
                  <a:srgbClr val="17375E"/>
                </a:solidFill>
                <a:latin typeface="Calibri"/>
                <a:cs typeface="Calibri"/>
              </a:rPr>
              <a:t>ion</a:t>
            </a:r>
            <a:r>
              <a:rPr sz="1400" spc="25" dirty="0">
                <a:solidFill>
                  <a:srgbClr val="17375E"/>
                </a:solidFill>
                <a:latin typeface="Calibri"/>
                <a:cs typeface="Calibri"/>
              </a:rPr>
              <a:t> </a:t>
            </a:r>
            <a:r>
              <a:rPr sz="1400" spc="-10" dirty="0">
                <a:solidFill>
                  <a:srgbClr val="17375E"/>
                </a:solidFill>
                <a:latin typeface="Calibri"/>
                <a:cs typeface="Calibri"/>
              </a:rPr>
              <a:t>w</a:t>
            </a:r>
            <a:r>
              <a:rPr sz="1400" dirty="0">
                <a:solidFill>
                  <a:srgbClr val="17375E"/>
                </a:solidFill>
                <a:latin typeface="Calibri"/>
                <a:cs typeface="Calibri"/>
              </a:rPr>
              <a:t>as</a:t>
            </a:r>
            <a:r>
              <a:rPr sz="1400" spc="-15" dirty="0">
                <a:solidFill>
                  <a:srgbClr val="17375E"/>
                </a:solidFill>
                <a:latin typeface="Calibri"/>
                <a:cs typeface="Calibri"/>
              </a:rPr>
              <a:t> </a:t>
            </a:r>
            <a:r>
              <a:rPr sz="1400" spc="-10" dirty="0">
                <a:solidFill>
                  <a:srgbClr val="17375E"/>
                </a:solidFill>
                <a:latin typeface="Calibri"/>
                <a:cs typeface="Calibri"/>
              </a:rPr>
              <a:t>p</a:t>
            </a:r>
            <a:r>
              <a:rPr sz="1400" spc="-25" dirty="0">
                <a:solidFill>
                  <a:srgbClr val="17375E"/>
                </a:solidFill>
                <a:latin typeface="Calibri"/>
                <a:cs typeface="Calibri"/>
              </a:rPr>
              <a:t>r</a:t>
            </a:r>
            <a:r>
              <a:rPr sz="1400" spc="-5" dirty="0">
                <a:solidFill>
                  <a:srgbClr val="17375E"/>
                </a:solidFill>
                <a:latin typeface="Calibri"/>
                <a:cs typeface="Calibri"/>
              </a:rPr>
              <a:t>e</a:t>
            </a:r>
            <a:r>
              <a:rPr sz="1400" spc="-10" dirty="0">
                <a:solidFill>
                  <a:srgbClr val="17375E"/>
                </a:solidFill>
                <a:latin typeface="Calibri"/>
                <a:cs typeface="Calibri"/>
              </a:rPr>
              <a:t>p</a:t>
            </a:r>
            <a:r>
              <a:rPr sz="1400" dirty="0">
                <a:solidFill>
                  <a:srgbClr val="17375E"/>
                </a:solidFill>
                <a:latin typeface="Calibri"/>
                <a:cs typeface="Calibri"/>
              </a:rPr>
              <a:t>a</a:t>
            </a:r>
            <a:r>
              <a:rPr sz="1400" spc="-25" dirty="0">
                <a:solidFill>
                  <a:srgbClr val="17375E"/>
                </a:solidFill>
                <a:latin typeface="Calibri"/>
                <a:cs typeface="Calibri"/>
              </a:rPr>
              <a:t>r</a:t>
            </a:r>
            <a:r>
              <a:rPr sz="1400" spc="-5" dirty="0">
                <a:solidFill>
                  <a:srgbClr val="17375E"/>
                </a:solidFill>
                <a:latin typeface="Calibri"/>
                <a:cs typeface="Calibri"/>
              </a:rPr>
              <a:t>e</a:t>
            </a:r>
            <a:r>
              <a:rPr sz="1400" spc="-10" dirty="0">
                <a:solidFill>
                  <a:srgbClr val="17375E"/>
                </a:solidFill>
                <a:latin typeface="Calibri"/>
                <a:cs typeface="Calibri"/>
              </a:rPr>
              <a:t>d</a:t>
            </a:r>
            <a:r>
              <a:rPr sz="1400" dirty="0">
                <a:solidFill>
                  <a:srgbClr val="17375E"/>
                </a:solidFill>
                <a:latin typeface="Calibri"/>
                <a:cs typeface="Calibri"/>
              </a:rPr>
              <a:t>.</a:t>
            </a:r>
            <a:r>
              <a:rPr sz="1400" spc="20" dirty="0">
                <a:solidFill>
                  <a:srgbClr val="17375E"/>
                </a:solidFill>
                <a:latin typeface="Calibri"/>
                <a:cs typeface="Calibri"/>
              </a:rPr>
              <a:t> </a:t>
            </a:r>
            <a:r>
              <a:rPr sz="1400" dirty="0">
                <a:solidFill>
                  <a:srgbClr val="17375E"/>
                </a:solidFill>
                <a:latin typeface="Calibri"/>
                <a:cs typeface="Calibri"/>
              </a:rPr>
              <a:t>A</a:t>
            </a:r>
            <a:r>
              <a:rPr sz="1400" spc="-10" dirty="0">
                <a:solidFill>
                  <a:srgbClr val="17375E"/>
                </a:solidFill>
                <a:latin typeface="Calibri"/>
                <a:cs typeface="Calibri"/>
              </a:rPr>
              <a:t>dd</a:t>
            </a:r>
            <a:r>
              <a:rPr sz="1400" dirty="0">
                <a:solidFill>
                  <a:srgbClr val="17375E"/>
                </a:solidFill>
                <a:latin typeface="Calibri"/>
                <a:cs typeface="Calibri"/>
              </a:rPr>
              <a:t>i</a:t>
            </a:r>
            <a:r>
              <a:rPr sz="1400" spc="-5" dirty="0">
                <a:solidFill>
                  <a:srgbClr val="17375E"/>
                </a:solidFill>
                <a:latin typeface="Calibri"/>
                <a:cs typeface="Calibri"/>
              </a:rPr>
              <a:t>t</a:t>
            </a:r>
            <a:r>
              <a:rPr sz="1400" dirty="0">
                <a:solidFill>
                  <a:srgbClr val="17375E"/>
                </a:solidFill>
                <a:latin typeface="Calibri"/>
                <a:cs typeface="Calibri"/>
              </a:rPr>
              <a:t>io</a:t>
            </a:r>
            <a:r>
              <a:rPr sz="1400" spc="-10" dirty="0">
                <a:solidFill>
                  <a:srgbClr val="17375E"/>
                </a:solidFill>
                <a:latin typeface="Calibri"/>
                <a:cs typeface="Calibri"/>
              </a:rPr>
              <a:t>n</a:t>
            </a:r>
            <a:r>
              <a:rPr sz="1400" dirty="0">
                <a:solidFill>
                  <a:srgbClr val="17375E"/>
                </a:solidFill>
                <a:latin typeface="Calibri"/>
                <a:cs typeface="Calibri"/>
              </a:rPr>
              <a:t>al</a:t>
            </a:r>
            <a:r>
              <a:rPr sz="1400" spc="10" dirty="0">
                <a:solidFill>
                  <a:srgbClr val="17375E"/>
                </a:solidFill>
                <a:latin typeface="Calibri"/>
                <a:cs typeface="Calibri"/>
              </a:rPr>
              <a:t> </a:t>
            </a:r>
            <a:r>
              <a:rPr sz="1400" spc="-25" dirty="0">
                <a:solidFill>
                  <a:srgbClr val="17375E"/>
                </a:solidFill>
                <a:latin typeface="Calibri"/>
                <a:cs typeface="Calibri"/>
              </a:rPr>
              <a:t>r</a:t>
            </a:r>
            <a:r>
              <a:rPr sz="1400" dirty="0">
                <a:solidFill>
                  <a:srgbClr val="17375E"/>
                </a:solidFill>
                <a:latin typeface="Calibri"/>
                <a:cs typeface="Calibri"/>
              </a:rPr>
              <a:t>ol</a:t>
            </a:r>
            <a:r>
              <a:rPr sz="1400" spc="-5" dirty="0">
                <a:solidFill>
                  <a:srgbClr val="17375E"/>
                </a:solidFill>
                <a:latin typeface="Calibri"/>
                <a:cs typeface="Calibri"/>
              </a:rPr>
              <a:t>e</a:t>
            </a:r>
            <a:r>
              <a:rPr sz="1400" dirty="0">
                <a:solidFill>
                  <a:srgbClr val="17375E"/>
                </a:solidFill>
                <a:latin typeface="Calibri"/>
                <a:cs typeface="Calibri"/>
              </a:rPr>
              <a:t>s</a:t>
            </a:r>
            <a:r>
              <a:rPr sz="1400" spc="-5" dirty="0">
                <a:solidFill>
                  <a:srgbClr val="17375E"/>
                </a:solidFill>
                <a:latin typeface="Calibri"/>
                <a:cs typeface="Calibri"/>
              </a:rPr>
              <a:t> </a:t>
            </a:r>
            <a:r>
              <a:rPr sz="1400" dirty="0">
                <a:solidFill>
                  <a:srgbClr val="17375E"/>
                </a:solidFill>
                <a:latin typeface="Calibri"/>
                <a:cs typeface="Calibri"/>
              </a:rPr>
              <a:t>will</a:t>
            </a:r>
            <a:r>
              <a:rPr sz="1400" spc="-15" dirty="0">
                <a:solidFill>
                  <a:srgbClr val="17375E"/>
                </a:solidFill>
                <a:latin typeface="Calibri"/>
                <a:cs typeface="Calibri"/>
              </a:rPr>
              <a:t> </a:t>
            </a:r>
            <a:r>
              <a:rPr sz="1400" spc="-10" dirty="0">
                <a:solidFill>
                  <a:srgbClr val="17375E"/>
                </a:solidFill>
                <a:latin typeface="Calibri"/>
                <a:cs typeface="Calibri"/>
              </a:rPr>
              <a:t>b</a:t>
            </a:r>
            <a:r>
              <a:rPr sz="1400" dirty="0">
                <a:solidFill>
                  <a:srgbClr val="17375E"/>
                </a:solidFill>
                <a:latin typeface="Calibri"/>
                <a:cs typeface="Calibri"/>
              </a:rPr>
              <a:t>e</a:t>
            </a:r>
            <a:r>
              <a:rPr sz="1400" spc="5" dirty="0">
                <a:solidFill>
                  <a:srgbClr val="17375E"/>
                </a:solidFill>
                <a:latin typeface="Calibri"/>
                <a:cs typeface="Calibri"/>
              </a:rPr>
              <a:t> </a:t>
            </a:r>
            <a:r>
              <a:rPr sz="1400" spc="-10" dirty="0">
                <a:solidFill>
                  <a:srgbClr val="17375E"/>
                </a:solidFill>
                <a:latin typeface="Calibri"/>
                <a:cs typeface="Calibri"/>
              </a:rPr>
              <a:t>m</a:t>
            </a:r>
            <a:r>
              <a:rPr sz="1400" dirty="0">
                <a:solidFill>
                  <a:srgbClr val="17375E"/>
                </a:solidFill>
                <a:latin typeface="Calibri"/>
                <a:cs typeface="Calibri"/>
              </a:rPr>
              <a:t>a</a:t>
            </a:r>
            <a:r>
              <a:rPr sz="1400" spc="-10" dirty="0">
                <a:solidFill>
                  <a:srgbClr val="17375E"/>
                </a:solidFill>
                <a:latin typeface="Calibri"/>
                <a:cs typeface="Calibri"/>
              </a:rPr>
              <a:t>d</a:t>
            </a:r>
            <a:r>
              <a:rPr sz="1400" dirty="0">
                <a:solidFill>
                  <a:srgbClr val="17375E"/>
                </a:solidFill>
                <a:latin typeface="Calibri"/>
                <a:cs typeface="Calibri"/>
              </a:rPr>
              <a:t>e </a:t>
            </a:r>
            <a:r>
              <a:rPr sz="1400" spc="-30" dirty="0">
                <a:solidFill>
                  <a:srgbClr val="17375E"/>
                </a:solidFill>
                <a:latin typeface="Calibri"/>
                <a:cs typeface="Calibri"/>
              </a:rPr>
              <a:t>a</a:t>
            </a:r>
            <a:r>
              <a:rPr sz="1400" spc="-25" dirty="0">
                <a:solidFill>
                  <a:srgbClr val="17375E"/>
                </a:solidFill>
                <a:latin typeface="Calibri"/>
                <a:cs typeface="Calibri"/>
              </a:rPr>
              <a:t>v</a:t>
            </a:r>
            <a:r>
              <a:rPr sz="1400" dirty="0">
                <a:solidFill>
                  <a:srgbClr val="17375E"/>
                </a:solidFill>
                <a:latin typeface="Calibri"/>
                <a:cs typeface="Calibri"/>
              </a:rPr>
              <a:t>aila</a:t>
            </a:r>
            <a:r>
              <a:rPr sz="1400" spc="-10" dirty="0">
                <a:solidFill>
                  <a:srgbClr val="17375E"/>
                </a:solidFill>
                <a:latin typeface="Calibri"/>
                <a:cs typeface="Calibri"/>
              </a:rPr>
              <a:t>b</a:t>
            </a:r>
            <a:r>
              <a:rPr sz="1400" dirty="0">
                <a:solidFill>
                  <a:srgbClr val="17375E"/>
                </a:solidFill>
                <a:latin typeface="Calibri"/>
                <a:cs typeface="Calibri"/>
              </a:rPr>
              <a:t>le</a:t>
            </a:r>
            <a:r>
              <a:rPr sz="1400" spc="5" dirty="0">
                <a:solidFill>
                  <a:srgbClr val="17375E"/>
                </a:solidFill>
                <a:latin typeface="Calibri"/>
                <a:cs typeface="Calibri"/>
              </a:rPr>
              <a:t> </a:t>
            </a:r>
            <a:r>
              <a:rPr sz="1400" dirty="0">
                <a:solidFill>
                  <a:srgbClr val="17375E"/>
                </a:solidFill>
                <a:latin typeface="Calibri"/>
                <a:cs typeface="Calibri"/>
              </a:rPr>
              <a:t>as</a:t>
            </a:r>
            <a:r>
              <a:rPr sz="1400" spc="-5" dirty="0">
                <a:solidFill>
                  <a:srgbClr val="17375E"/>
                </a:solidFill>
                <a:latin typeface="Calibri"/>
                <a:cs typeface="Calibri"/>
              </a:rPr>
              <a:t> </a:t>
            </a:r>
            <a:r>
              <a:rPr sz="1400" spc="-10" dirty="0">
                <a:solidFill>
                  <a:srgbClr val="17375E"/>
                </a:solidFill>
                <a:latin typeface="Calibri"/>
                <a:cs typeface="Calibri"/>
              </a:rPr>
              <a:t>n</a:t>
            </a:r>
            <a:r>
              <a:rPr sz="1400" spc="-15" dirty="0">
                <a:solidFill>
                  <a:srgbClr val="17375E"/>
                </a:solidFill>
                <a:latin typeface="Calibri"/>
                <a:cs typeface="Calibri"/>
              </a:rPr>
              <a:t>e</a:t>
            </a:r>
            <a:r>
              <a:rPr sz="1400" dirty="0">
                <a:solidFill>
                  <a:srgbClr val="17375E"/>
                </a:solidFill>
                <a:latin typeface="Calibri"/>
                <a:cs typeface="Calibri"/>
              </a:rPr>
              <a:t>w</a:t>
            </a:r>
            <a:r>
              <a:rPr sz="1400" spc="10" dirty="0">
                <a:solidFill>
                  <a:srgbClr val="17375E"/>
                </a:solidFill>
                <a:latin typeface="Calibri"/>
                <a:cs typeface="Calibri"/>
              </a:rPr>
              <a:t> </a:t>
            </a:r>
            <a:r>
              <a:rPr sz="1400" spc="-10" dirty="0">
                <a:solidFill>
                  <a:srgbClr val="17375E"/>
                </a:solidFill>
                <a:latin typeface="Calibri"/>
                <a:cs typeface="Calibri"/>
              </a:rPr>
              <a:t>p</a:t>
            </a:r>
            <a:r>
              <a:rPr sz="1400" spc="-25" dirty="0">
                <a:solidFill>
                  <a:srgbClr val="17375E"/>
                </a:solidFill>
                <a:latin typeface="Calibri"/>
                <a:cs typeface="Calibri"/>
              </a:rPr>
              <a:t>r</a:t>
            </a:r>
            <a:r>
              <a:rPr sz="1400" dirty="0">
                <a:solidFill>
                  <a:srgbClr val="17375E"/>
                </a:solidFill>
                <a:latin typeface="Calibri"/>
                <a:cs typeface="Calibri"/>
              </a:rPr>
              <a:t>o</a:t>
            </a:r>
            <a:r>
              <a:rPr sz="1400" spc="-5" dirty="0">
                <a:solidFill>
                  <a:srgbClr val="17375E"/>
                </a:solidFill>
                <a:latin typeface="Calibri"/>
                <a:cs typeface="Calibri"/>
              </a:rPr>
              <a:t>g</a:t>
            </a:r>
            <a:r>
              <a:rPr sz="1400" spc="-25" dirty="0">
                <a:solidFill>
                  <a:srgbClr val="17375E"/>
                </a:solidFill>
                <a:latin typeface="Calibri"/>
                <a:cs typeface="Calibri"/>
              </a:rPr>
              <a:t>r</a:t>
            </a:r>
            <a:r>
              <a:rPr sz="1400" dirty="0">
                <a:solidFill>
                  <a:srgbClr val="17375E"/>
                </a:solidFill>
                <a:latin typeface="Calibri"/>
                <a:cs typeface="Calibri"/>
              </a:rPr>
              <a:t>am</a:t>
            </a:r>
            <a:r>
              <a:rPr sz="1400" spc="-25" dirty="0">
                <a:solidFill>
                  <a:srgbClr val="17375E"/>
                </a:solidFill>
                <a:latin typeface="Calibri"/>
                <a:cs typeface="Calibri"/>
              </a:rPr>
              <a:t> </a:t>
            </a:r>
            <a:r>
              <a:rPr sz="1400" dirty="0">
                <a:solidFill>
                  <a:srgbClr val="17375E"/>
                </a:solidFill>
                <a:latin typeface="Calibri"/>
                <a:cs typeface="Calibri"/>
              </a:rPr>
              <a:t>s</a:t>
            </a:r>
            <a:r>
              <a:rPr sz="1400" spc="-10" dirty="0">
                <a:solidFill>
                  <a:srgbClr val="17375E"/>
                </a:solidFill>
                <a:latin typeface="Calibri"/>
                <a:cs typeface="Calibri"/>
              </a:rPr>
              <a:t>u</a:t>
            </a:r>
            <a:r>
              <a:rPr sz="1400" spc="-20" dirty="0">
                <a:solidFill>
                  <a:srgbClr val="17375E"/>
                </a:solidFill>
                <a:latin typeface="Calibri"/>
                <a:cs typeface="Calibri"/>
              </a:rPr>
              <a:t>b</a:t>
            </a:r>
            <a:r>
              <a:rPr sz="1400" spc="-25" dirty="0">
                <a:solidFill>
                  <a:srgbClr val="17375E"/>
                </a:solidFill>
                <a:latin typeface="Calibri"/>
                <a:cs typeface="Calibri"/>
              </a:rPr>
              <a:t>s</a:t>
            </a:r>
            <a:r>
              <a:rPr sz="1400" spc="-15" dirty="0">
                <a:solidFill>
                  <a:srgbClr val="17375E"/>
                </a:solidFill>
                <a:latin typeface="Calibri"/>
                <a:cs typeface="Calibri"/>
              </a:rPr>
              <a:t>y</a:t>
            </a:r>
            <a:r>
              <a:rPr sz="1400" spc="-10" dirty="0">
                <a:solidFill>
                  <a:srgbClr val="17375E"/>
                </a:solidFill>
                <a:latin typeface="Calibri"/>
                <a:cs typeface="Calibri"/>
              </a:rPr>
              <a:t>s</a:t>
            </a:r>
            <a:r>
              <a:rPr sz="1400" spc="-15" dirty="0">
                <a:solidFill>
                  <a:srgbClr val="17375E"/>
                </a:solidFill>
                <a:latin typeface="Calibri"/>
                <a:cs typeface="Calibri"/>
              </a:rPr>
              <a:t>t</a:t>
            </a:r>
            <a:r>
              <a:rPr sz="1400" spc="-5" dirty="0">
                <a:solidFill>
                  <a:srgbClr val="17375E"/>
                </a:solidFill>
                <a:latin typeface="Calibri"/>
                <a:cs typeface="Calibri"/>
              </a:rPr>
              <a:t>e</a:t>
            </a:r>
            <a:r>
              <a:rPr sz="1400" spc="-10" dirty="0">
                <a:solidFill>
                  <a:srgbClr val="17375E"/>
                </a:solidFill>
                <a:latin typeface="Calibri"/>
                <a:cs typeface="Calibri"/>
              </a:rPr>
              <a:t>m</a:t>
            </a:r>
            <a:r>
              <a:rPr sz="1400" dirty="0">
                <a:solidFill>
                  <a:srgbClr val="17375E"/>
                </a:solidFill>
                <a:latin typeface="Calibri"/>
                <a:cs typeface="Calibri"/>
              </a:rPr>
              <a:t>s</a:t>
            </a:r>
            <a:r>
              <a:rPr sz="1400" spc="10" dirty="0">
                <a:solidFill>
                  <a:srgbClr val="17375E"/>
                </a:solidFill>
                <a:latin typeface="Calibri"/>
                <a:cs typeface="Calibri"/>
              </a:rPr>
              <a:t> </a:t>
            </a:r>
            <a:r>
              <a:rPr sz="1400" dirty="0">
                <a:solidFill>
                  <a:srgbClr val="17375E"/>
                </a:solidFill>
                <a:latin typeface="Calibri"/>
                <a:cs typeface="Calibri"/>
              </a:rPr>
              <a:t>a</a:t>
            </a:r>
            <a:r>
              <a:rPr sz="1400" spc="-25" dirty="0">
                <a:solidFill>
                  <a:srgbClr val="17375E"/>
                </a:solidFill>
                <a:latin typeface="Calibri"/>
                <a:cs typeface="Calibri"/>
              </a:rPr>
              <a:t>r</a:t>
            </a:r>
            <a:r>
              <a:rPr sz="1400" dirty="0">
                <a:solidFill>
                  <a:srgbClr val="17375E"/>
                </a:solidFill>
                <a:latin typeface="Calibri"/>
                <a:cs typeface="Calibri"/>
              </a:rPr>
              <a:t>e</a:t>
            </a:r>
            <a:r>
              <a:rPr sz="1400" spc="5" dirty="0">
                <a:solidFill>
                  <a:srgbClr val="17375E"/>
                </a:solidFill>
                <a:latin typeface="Calibri"/>
                <a:cs typeface="Calibri"/>
              </a:rPr>
              <a:t> </a:t>
            </a:r>
            <a:r>
              <a:rPr sz="1400" spc="-25" dirty="0">
                <a:solidFill>
                  <a:srgbClr val="17375E"/>
                </a:solidFill>
                <a:latin typeface="Calibri"/>
                <a:cs typeface="Calibri"/>
              </a:rPr>
              <a:t>r</a:t>
            </a:r>
            <a:r>
              <a:rPr sz="1400" spc="-5" dirty="0">
                <a:solidFill>
                  <a:srgbClr val="17375E"/>
                </a:solidFill>
                <a:latin typeface="Calibri"/>
                <a:cs typeface="Calibri"/>
              </a:rPr>
              <a:t>e</a:t>
            </a:r>
            <a:r>
              <a:rPr sz="1400" dirty="0">
                <a:solidFill>
                  <a:srgbClr val="17375E"/>
                </a:solidFill>
                <a:latin typeface="Calibri"/>
                <a:cs typeface="Calibri"/>
              </a:rPr>
              <a:t>l</a:t>
            </a:r>
            <a:r>
              <a:rPr sz="1400" spc="-5" dirty="0">
                <a:solidFill>
                  <a:srgbClr val="17375E"/>
                </a:solidFill>
                <a:latin typeface="Calibri"/>
                <a:cs typeface="Calibri"/>
              </a:rPr>
              <a:t>e</a:t>
            </a:r>
            <a:r>
              <a:rPr sz="1400" dirty="0">
                <a:solidFill>
                  <a:srgbClr val="17375E"/>
                </a:solidFill>
                <a:latin typeface="Calibri"/>
                <a:cs typeface="Calibri"/>
              </a:rPr>
              <a:t>as</a:t>
            </a:r>
            <a:r>
              <a:rPr sz="1400" spc="-5" dirty="0">
                <a:solidFill>
                  <a:srgbClr val="17375E"/>
                </a:solidFill>
                <a:latin typeface="Calibri"/>
                <a:cs typeface="Calibri"/>
              </a:rPr>
              <a:t>e</a:t>
            </a:r>
            <a:r>
              <a:rPr sz="1400" spc="-10" dirty="0">
                <a:solidFill>
                  <a:srgbClr val="17375E"/>
                </a:solidFill>
                <a:latin typeface="Calibri"/>
                <a:cs typeface="Calibri"/>
              </a:rPr>
              <a:t>d.</a:t>
            </a:r>
            <a:endParaRPr sz="1400" dirty="0">
              <a:latin typeface="Calibri"/>
              <a:cs typeface="Calibri"/>
            </a:endParaRPr>
          </a:p>
          <a:p>
            <a:pPr>
              <a:lnSpc>
                <a:spcPct val="100000"/>
              </a:lnSpc>
              <a:spcBef>
                <a:spcPts val="12"/>
              </a:spcBef>
            </a:pPr>
            <a:endParaRPr sz="1450" dirty="0">
              <a:latin typeface="Times New Roman"/>
              <a:cs typeface="Times New Roman"/>
            </a:endParaRPr>
          </a:p>
          <a:p>
            <a:pPr marL="12700" marR="177800">
              <a:lnSpc>
                <a:spcPct val="100000"/>
              </a:lnSpc>
            </a:pPr>
            <a:r>
              <a:rPr sz="1400" b="1" spc="-5" dirty="0">
                <a:solidFill>
                  <a:srgbClr val="17375E"/>
                </a:solidFill>
                <a:latin typeface="Calibri"/>
                <a:cs typeface="Calibri"/>
              </a:rPr>
              <a:t>*</a:t>
            </a:r>
            <a:r>
              <a:rPr sz="1400" b="1" dirty="0">
                <a:solidFill>
                  <a:srgbClr val="17375E"/>
                </a:solidFill>
                <a:latin typeface="Calibri"/>
                <a:cs typeface="Calibri"/>
              </a:rPr>
              <a:t>*</a:t>
            </a:r>
            <a:r>
              <a:rPr sz="1400" b="1" spc="-10" dirty="0">
                <a:solidFill>
                  <a:srgbClr val="17375E"/>
                </a:solidFill>
                <a:latin typeface="Calibri"/>
                <a:cs typeface="Calibri"/>
              </a:rPr>
              <a:t> </a:t>
            </a:r>
            <a:r>
              <a:rPr sz="1400" b="1" spc="-5" dirty="0">
                <a:solidFill>
                  <a:srgbClr val="17375E"/>
                </a:solidFill>
                <a:latin typeface="Calibri"/>
                <a:cs typeface="Calibri"/>
              </a:rPr>
              <a:t>I</a:t>
            </a:r>
            <a:r>
              <a:rPr sz="1400" b="1" dirty="0">
                <a:solidFill>
                  <a:srgbClr val="17375E"/>
                </a:solidFill>
                <a:latin typeface="Calibri"/>
                <a:cs typeface="Calibri"/>
              </a:rPr>
              <a:t>f</a:t>
            </a:r>
            <a:r>
              <a:rPr sz="1400" b="1" spc="-20" dirty="0">
                <a:solidFill>
                  <a:srgbClr val="17375E"/>
                </a:solidFill>
                <a:latin typeface="Calibri"/>
                <a:cs typeface="Calibri"/>
              </a:rPr>
              <a:t> y</a:t>
            </a:r>
            <a:r>
              <a:rPr sz="1400" b="1" dirty="0">
                <a:solidFill>
                  <a:srgbClr val="17375E"/>
                </a:solidFill>
                <a:latin typeface="Calibri"/>
                <a:cs typeface="Calibri"/>
              </a:rPr>
              <a:t>ou</a:t>
            </a:r>
            <a:r>
              <a:rPr sz="1400" b="1" spc="-15" dirty="0">
                <a:solidFill>
                  <a:srgbClr val="17375E"/>
                </a:solidFill>
                <a:latin typeface="Calibri"/>
                <a:cs typeface="Calibri"/>
              </a:rPr>
              <a:t> </a:t>
            </a:r>
            <a:r>
              <a:rPr sz="1400" b="1" dirty="0">
                <a:solidFill>
                  <a:srgbClr val="17375E"/>
                </a:solidFill>
                <a:latin typeface="Calibri"/>
                <a:cs typeface="Calibri"/>
              </a:rPr>
              <a:t>need</a:t>
            </a:r>
            <a:r>
              <a:rPr sz="1400" b="1" spc="-30" dirty="0">
                <a:solidFill>
                  <a:srgbClr val="17375E"/>
                </a:solidFill>
                <a:latin typeface="Calibri"/>
                <a:cs typeface="Calibri"/>
              </a:rPr>
              <a:t> </a:t>
            </a:r>
            <a:r>
              <a:rPr sz="1400" b="1" dirty="0">
                <a:solidFill>
                  <a:srgbClr val="17375E"/>
                </a:solidFill>
                <a:latin typeface="Calibri"/>
                <a:cs typeface="Calibri"/>
              </a:rPr>
              <a:t>assi</a:t>
            </a:r>
            <a:r>
              <a:rPr sz="1400" b="1" spc="-10" dirty="0">
                <a:solidFill>
                  <a:srgbClr val="17375E"/>
                </a:solidFill>
                <a:latin typeface="Calibri"/>
                <a:cs typeface="Calibri"/>
              </a:rPr>
              <a:t>st</a:t>
            </a:r>
            <a:r>
              <a:rPr sz="1400" b="1" dirty="0">
                <a:solidFill>
                  <a:srgbClr val="17375E"/>
                </a:solidFill>
                <a:latin typeface="Calibri"/>
                <a:cs typeface="Calibri"/>
              </a:rPr>
              <a:t>ance</a:t>
            </a:r>
            <a:r>
              <a:rPr sz="1400" b="1" spc="-45" dirty="0">
                <a:solidFill>
                  <a:srgbClr val="17375E"/>
                </a:solidFill>
                <a:latin typeface="Calibri"/>
                <a:cs typeface="Calibri"/>
              </a:rPr>
              <a:t> </a:t>
            </a:r>
            <a:r>
              <a:rPr sz="1400" b="1" dirty="0">
                <a:solidFill>
                  <a:srgbClr val="17375E"/>
                </a:solidFill>
                <a:latin typeface="Calibri"/>
                <a:cs typeface="Calibri"/>
              </a:rPr>
              <a:t>in</a:t>
            </a:r>
            <a:r>
              <a:rPr sz="1400" b="1" spc="-15" dirty="0">
                <a:solidFill>
                  <a:srgbClr val="17375E"/>
                </a:solidFill>
                <a:latin typeface="Calibri"/>
                <a:cs typeface="Calibri"/>
              </a:rPr>
              <a:t> </a:t>
            </a:r>
            <a:r>
              <a:rPr sz="1400" b="1" dirty="0">
                <a:solidFill>
                  <a:srgbClr val="17375E"/>
                </a:solidFill>
                <a:latin typeface="Calibri"/>
                <a:cs typeface="Calibri"/>
              </a:rPr>
              <a:t>selecting</a:t>
            </a:r>
            <a:r>
              <a:rPr sz="1400" b="1" spc="-25" dirty="0">
                <a:solidFill>
                  <a:srgbClr val="17375E"/>
                </a:solidFill>
                <a:latin typeface="Calibri"/>
                <a:cs typeface="Calibri"/>
              </a:rPr>
              <a:t> </a:t>
            </a:r>
            <a:r>
              <a:rPr sz="1400" b="1" dirty="0">
                <a:solidFill>
                  <a:srgbClr val="17375E"/>
                </a:solidFill>
                <a:latin typeface="Calibri"/>
                <a:cs typeface="Calibri"/>
              </a:rPr>
              <a:t>a</a:t>
            </a:r>
            <a:r>
              <a:rPr sz="1400" b="1" spc="-15" dirty="0">
                <a:solidFill>
                  <a:srgbClr val="17375E"/>
                </a:solidFill>
                <a:latin typeface="Calibri"/>
                <a:cs typeface="Calibri"/>
              </a:rPr>
              <a:t> </a:t>
            </a:r>
            <a:r>
              <a:rPr sz="1400" b="1" spc="-10" dirty="0">
                <a:solidFill>
                  <a:srgbClr val="17375E"/>
                </a:solidFill>
                <a:latin typeface="Calibri"/>
                <a:cs typeface="Calibri"/>
              </a:rPr>
              <a:t>r</a:t>
            </a:r>
            <a:r>
              <a:rPr sz="1400" b="1" dirty="0">
                <a:solidFill>
                  <a:srgbClr val="17375E"/>
                </a:solidFill>
                <a:latin typeface="Calibri"/>
                <a:cs typeface="Calibri"/>
              </a:rPr>
              <a:t>ole,</a:t>
            </a:r>
            <a:r>
              <a:rPr sz="1400" b="1" spc="-35" dirty="0">
                <a:solidFill>
                  <a:srgbClr val="17375E"/>
                </a:solidFill>
                <a:latin typeface="Calibri"/>
                <a:cs typeface="Calibri"/>
              </a:rPr>
              <a:t> </a:t>
            </a:r>
            <a:r>
              <a:rPr sz="1400" b="1" spc="-5" dirty="0">
                <a:solidFill>
                  <a:srgbClr val="17375E"/>
                </a:solidFill>
                <a:latin typeface="Calibri"/>
                <a:cs typeface="Calibri"/>
              </a:rPr>
              <a:t>f</a:t>
            </a:r>
            <a:r>
              <a:rPr sz="1400" b="1" dirty="0">
                <a:solidFill>
                  <a:srgbClr val="17375E"/>
                </a:solidFill>
                <a:latin typeface="Calibri"/>
                <a:cs typeface="Calibri"/>
              </a:rPr>
              <a:t>i</a:t>
            </a:r>
            <a:r>
              <a:rPr sz="1400" b="1" spc="-10" dirty="0">
                <a:solidFill>
                  <a:srgbClr val="17375E"/>
                </a:solidFill>
                <a:latin typeface="Calibri"/>
                <a:cs typeface="Calibri"/>
              </a:rPr>
              <a:t>rs</a:t>
            </a:r>
            <a:r>
              <a:rPr sz="1400" b="1" dirty="0">
                <a:solidFill>
                  <a:srgbClr val="17375E"/>
                </a:solidFill>
                <a:latin typeface="Calibri"/>
                <a:cs typeface="Calibri"/>
              </a:rPr>
              <a:t>t</a:t>
            </a:r>
            <a:r>
              <a:rPr sz="1400" b="1" spc="-25" dirty="0">
                <a:solidFill>
                  <a:srgbClr val="17375E"/>
                </a:solidFill>
                <a:latin typeface="Calibri"/>
                <a:cs typeface="Calibri"/>
              </a:rPr>
              <a:t> </a:t>
            </a:r>
            <a:r>
              <a:rPr sz="1400" b="1" spc="-15" dirty="0">
                <a:solidFill>
                  <a:srgbClr val="17375E"/>
                </a:solidFill>
                <a:latin typeface="Calibri"/>
                <a:cs typeface="Calibri"/>
              </a:rPr>
              <a:t>c</a:t>
            </a:r>
            <a:r>
              <a:rPr sz="1400" b="1" dirty="0">
                <a:solidFill>
                  <a:srgbClr val="17375E"/>
                </a:solidFill>
                <a:latin typeface="Calibri"/>
                <a:cs typeface="Calibri"/>
              </a:rPr>
              <a:t>o</a:t>
            </a:r>
            <a:r>
              <a:rPr sz="1400" b="1" spc="-10" dirty="0">
                <a:solidFill>
                  <a:srgbClr val="17375E"/>
                </a:solidFill>
                <a:latin typeface="Calibri"/>
                <a:cs typeface="Calibri"/>
              </a:rPr>
              <a:t>nt</a:t>
            </a:r>
            <a:r>
              <a:rPr sz="1400" b="1" dirty="0">
                <a:solidFill>
                  <a:srgbClr val="17375E"/>
                </a:solidFill>
                <a:latin typeface="Calibri"/>
                <a:cs typeface="Calibri"/>
              </a:rPr>
              <a:t>act</a:t>
            </a:r>
            <a:r>
              <a:rPr sz="1400" b="1" spc="-25" dirty="0">
                <a:solidFill>
                  <a:srgbClr val="17375E"/>
                </a:solidFill>
                <a:latin typeface="Calibri"/>
                <a:cs typeface="Calibri"/>
              </a:rPr>
              <a:t> </a:t>
            </a:r>
            <a:r>
              <a:rPr sz="1400" b="1" spc="-20" dirty="0">
                <a:solidFill>
                  <a:srgbClr val="17375E"/>
                </a:solidFill>
                <a:latin typeface="Calibri"/>
                <a:cs typeface="Calibri"/>
              </a:rPr>
              <a:t>y</a:t>
            </a:r>
            <a:r>
              <a:rPr sz="1400" b="1" dirty="0">
                <a:solidFill>
                  <a:srgbClr val="17375E"/>
                </a:solidFill>
                <a:latin typeface="Calibri"/>
                <a:cs typeface="Calibri"/>
              </a:rPr>
              <a:t>our</a:t>
            </a:r>
            <a:r>
              <a:rPr sz="1400" b="1" spc="-15" dirty="0">
                <a:solidFill>
                  <a:srgbClr val="17375E"/>
                </a:solidFill>
                <a:latin typeface="Calibri"/>
                <a:cs typeface="Calibri"/>
              </a:rPr>
              <a:t> </a:t>
            </a:r>
            <a:r>
              <a:rPr sz="1400" b="1" dirty="0">
                <a:solidFill>
                  <a:srgbClr val="17375E"/>
                </a:solidFill>
                <a:latin typeface="Calibri"/>
                <a:cs typeface="Calibri"/>
              </a:rPr>
              <a:t>supe</a:t>
            </a:r>
            <a:r>
              <a:rPr sz="1400" b="1" spc="5" dirty="0">
                <a:solidFill>
                  <a:srgbClr val="17375E"/>
                </a:solidFill>
                <a:latin typeface="Calibri"/>
                <a:cs typeface="Calibri"/>
              </a:rPr>
              <a:t>r</a:t>
            </a:r>
            <a:r>
              <a:rPr sz="1400" b="1" dirty="0">
                <a:solidFill>
                  <a:srgbClr val="17375E"/>
                </a:solidFill>
                <a:latin typeface="Calibri"/>
                <a:cs typeface="Calibri"/>
              </a:rPr>
              <a:t>i</a:t>
            </a:r>
            <a:r>
              <a:rPr sz="1400" b="1" spc="-10" dirty="0">
                <a:solidFill>
                  <a:srgbClr val="17375E"/>
                </a:solidFill>
                <a:latin typeface="Calibri"/>
                <a:cs typeface="Calibri"/>
              </a:rPr>
              <a:t>nt</a:t>
            </a:r>
            <a:r>
              <a:rPr sz="1400" b="1" dirty="0">
                <a:solidFill>
                  <a:srgbClr val="17375E"/>
                </a:solidFill>
                <a:latin typeface="Calibri"/>
                <a:cs typeface="Calibri"/>
              </a:rPr>
              <a:t>e</a:t>
            </a:r>
            <a:r>
              <a:rPr sz="1400" b="1" spc="-10" dirty="0">
                <a:solidFill>
                  <a:srgbClr val="17375E"/>
                </a:solidFill>
                <a:latin typeface="Calibri"/>
                <a:cs typeface="Calibri"/>
              </a:rPr>
              <a:t>n</a:t>
            </a:r>
            <a:r>
              <a:rPr sz="1400" b="1" dirty="0">
                <a:solidFill>
                  <a:srgbClr val="17375E"/>
                </a:solidFill>
                <a:latin typeface="Calibri"/>
                <a:cs typeface="Calibri"/>
              </a:rPr>
              <a:t>d</a:t>
            </a:r>
            <a:r>
              <a:rPr sz="1400" b="1" spc="-15" dirty="0">
                <a:solidFill>
                  <a:srgbClr val="17375E"/>
                </a:solidFill>
                <a:latin typeface="Calibri"/>
                <a:cs typeface="Calibri"/>
              </a:rPr>
              <a:t>e</a:t>
            </a:r>
            <a:r>
              <a:rPr sz="1400" b="1" spc="-10" dirty="0">
                <a:solidFill>
                  <a:srgbClr val="17375E"/>
                </a:solidFill>
                <a:latin typeface="Calibri"/>
                <a:cs typeface="Calibri"/>
              </a:rPr>
              <a:t>nt</a:t>
            </a:r>
            <a:r>
              <a:rPr lang="en-US" sz="1400" b="1" spc="-10" dirty="0">
                <a:solidFill>
                  <a:srgbClr val="17375E"/>
                </a:solidFill>
                <a:latin typeface="Calibri"/>
                <a:cs typeface="Calibri"/>
              </a:rPr>
              <a:t> or alternate approver</a:t>
            </a:r>
            <a:r>
              <a:rPr sz="1400" b="1" dirty="0">
                <a:solidFill>
                  <a:srgbClr val="17375E"/>
                </a:solidFill>
                <a:latin typeface="Calibri"/>
                <a:cs typeface="Calibri"/>
              </a:rPr>
              <a:t>.</a:t>
            </a:r>
            <a:r>
              <a:rPr sz="1400" b="1" spc="-45" dirty="0">
                <a:solidFill>
                  <a:srgbClr val="17375E"/>
                </a:solidFill>
                <a:latin typeface="Calibri"/>
                <a:cs typeface="Calibri"/>
              </a:rPr>
              <a:t> </a:t>
            </a:r>
            <a:r>
              <a:rPr sz="1400" b="1" spc="-5" dirty="0">
                <a:solidFill>
                  <a:srgbClr val="17375E"/>
                </a:solidFill>
                <a:latin typeface="Calibri"/>
                <a:cs typeface="Calibri"/>
              </a:rPr>
              <a:t>S</a:t>
            </a:r>
            <a:r>
              <a:rPr sz="1400" b="1" dirty="0">
                <a:solidFill>
                  <a:srgbClr val="17375E"/>
                </a:solidFill>
                <a:latin typeface="Calibri"/>
                <a:cs typeface="Calibri"/>
              </a:rPr>
              <a:t>electing</a:t>
            </a:r>
            <a:r>
              <a:rPr sz="1400" b="1" spc="-35" dirty="0">
                <a:solidFill>
                  <a:srgbClr val="17375E"/>
                </a:solidFill>
                <a:latin typeface="Calibri"/>
                <a:cs typeface="Calibri"/>
              </a:rPr>
              <a:t> </a:t>
            </a:r>
            <a:r>
              <a:rPr sz="1400" b="1" dirty="0">
                <a:solidFill>
                  <a:srgbClr val="17375E"/>
                </a:solidFill>
                <a:latin typeface="Calibri"/>
                <a:cs typeface="Calibri"/>
              </a:rPr>
              <a:t>“</a:t>
            </a:r>
            <a:r>
              <a:rPr sz="1400" b="1" spc="-10" dirty="0">
                <a:solidFill>
                  <a:srgbClr val="17375E"/>
                </a:solidFill>
                <a:latin typeface="Calibri"/>
                <a:cs typeface="Calibri"/>
              </a:rPr>
              <a:t>U</a:t>
            </a:r>
            <a:r>
              <a:rPr sz="1400" b="1" dirty="0">
                <a:solidFill>
                  <a:srgbClr val="17375E"/>
                </a:solidFill>
                <a:latin typeface="Calibri"/>
                <a:cs typeface="Calibri"/>
              </a:rPr>
              <a:t>nsu</a:t>
            </a:r>
            <a:r>
              <a:rPr sz="1400" b="1" spc="-10" dirty="0">
                <a:solidFill>
                  <a:srgbClr val="17375E"/>
                </a:solidFill>
                <a:latin typeface="Calibri"/>
                <a:cs typeface="Calibri"/>
              </a:rPr>
              <a:t>r</a:t>
            </a:r>
            <a:r>
              <a:rPr sz="1400" b="1" dirty="0">
                <a:solidFill>
                  <a:srgbClr val="17375E"/>
                </a:solidFill>
                <a:latin typeface="Calibri"/>
                <a:cs typeface="Calibri"/>
              </a:rPr>
              <a:t>e”</a:t>
            </a:r>
            <a:r>
              <a:rPr sz="1400" b="1" spc="-30" dirty="0">
                <a:solidFill>
                  <a:srgbClr val="17375E"/>
                </a:solidFill>
                <a:latin typeface="Calibri"/>
                <a:cs typeface="Calibri"/>
              </a:rPr>
              <a:t> </a:t>
            </a:r>
            <a:r>
              <a:rPr sz="1400" b="1" spc="-5" dirty="0">
                <a:solidFill>
                  <a:srgbClr val="17375E"/>
                </a:solidFill>
                <a:latin typeface="Calibri"/>
                <a:cs typeface="Calibri"/>
              </a:rPr>
              <a:t>w</a:t>
            </a:r>
            <a:r>
              <a:rPr sz="1400" b="1" dirty="0">
                <a:solidFill>
                  <a:srgbClr val="17375E"/>
                </a:solidFill>
                <a:latin typeface="Calibri"/>
                <a:cs typeface="Calibri"/>
              </a:rPr>
              <a:t>ill</a:t>
            </a:r>
            <a:r>
              <a:rPr sz="1400" b="1" spc="10" dirty="0">
                <a:solidFill>
                  <a:srgbClr val="17375E"/>
                </a:solidFill>
                <a:latin typeface="Calibri"/>
                <a:cs typeface="Calibri"/>
              </a:rPr>
              <a:t> </a:t>
            </a:r>
            <a:r>
              <a:rPr sz="1400" b="1" u="heavy" dirty="0">
                <a:solidFill>
                  <a:srgbClr val="17375E"/>
                </a:solidFill>
                <a:latin typeface="Calibri"/>
                <a:cs typeface="Calibri"/>
              </a:rPr>
              <a:t>not</a:t>
            </a:r>
            <a:r>
              <a:rPr sz="1400" b="1" dirty="0">
                <a:solidFill>
                  <a:srgbClr val="17375E"/>
                </a:solidFill>
                <a:latin typeface="Calibri"/>
                <a:cs typeface="Calibri"/>
              </a:rPr>
              <a:t> </a:t>
            </a:r>
            <a:r>
              <a:rPr sz="1400" b="1" spc="-15" dirty="0">
                <a:solidFill>
                  <a:srgbClr val="17375E"/>
                </a:solidFill>
                <a:latin typeface="Calibri"/>
                <a:cs typeface="Calibri"/>
              </a:rPr>
              <a:t>c</a:t>
            </a:r>
            <a:r>
              <a:rPr sz="1400" b="1" dirty="0">
                <a:solidFill>
                  <a:srgbClr val="17375E"/>
                </a:solidFill>
                <a:latin typeface="Calibri"/>
                <a:cs typeface="Calibri"/>
              </a:rPr>
              <a:t>o</a:t>
            </a:r>
            <a:r>
              <a:rPr sz="1400" b="1" spc="-5" dirty="0">
                <a:solidFill>
                  <a:srgbClr val="17375E"/>
                </a:solidFill>
                <a:latin typeface="Calibri"/>
                <a:cs typeface="Calibri"/>
              </a:rPr>
              <a:t>m</a:t>
            </a:r>
            <a:r>
              <a:rPr sz="1400" b="1" dirty="0">
                <a:solidFill>
                  <a:srgbClr val="17375E"/>
                </a:solidFill>
                <a:latin typeface="Calibri"/>
                <a:cs typeface="Calibri"/>
              </a:rPr>
              <a:t>pl</a:t>
            </a:r>
            <a:r>
              <a:rPr sz="1400" b="1" spc="-15" dirty="0">
                <a:solidFill>
                  <a:srgbClr val="17375E"/>
                </a:solidFill>
                <a:latin typeface="Calibri"/>
                <a:cs typeface="Calibri"/>
              </a:rPr>
              <a:t>e</a:t>
            </a:r>
            <a:r>
              <a:rPr sz="1400" b="1" spc="-10" dirty="0">
                <a:solidFill>
                  <a:srgbClr val="17375E"/>
                </a:solidFill>
                <a:latin typeface="Calibri"/>
                <a:cs typeface="Calibri"/>
              </a:rPr>
              <a:t>t</a:t>
            </a:r>
            <a:r>
              <a:rPr sz="1400" b="1" dirty="0">
                <a:solidFill>
                  <a:srgbClr val="17375E"/>
                </a:solidFill>
                <a:latin typeface="Calibri"/>
                <a:cs typeface="Calibri"/>
              </a:rPr>
              <a:t>e</a:t>
            </a:r>
            <a:r>
              <a:rPr sz="1400" b="1" spc="-55" dirty="0">
                <a:solidFill>
                  <a:srgbClr val="17375E"/>
                </a:solidFill>
                <a:latin typeface="Calibri"/>
                <a:cs typeface="Calibri"/>
              </a:rPr>
              <a:t> </a:t>
            </a:r>
            <a:r>
              <a:rPr sz="1400" b="1" spc="-20" dirty="0">
                <a:solidFill>
                  <a:srgbClr val="17375E"/>
                </a:solidFill>
                <a:latin typeface="Calibri"/>
                <a:cs typeface="Calibri"/>
              </a:rPr>
              <a:t>y</a:t>
            </a:r>
            <a:r>
              <a:rPr sz="1400" b="1" dirty="0">
                <a:solidFill>
                  <a:srgbClr val="17375E"/>
                </a:solidFill>
                <a:latin typeface="Calibri"/>
                <a:cs typeface="Calibri"/>
              </a:rPr>
              <a:t>our</a:t>
            </a:r>
            <a:r>
              <a:rPr sz="1400" b="1" spc="-15" dirty="0">
                <a:solidFill>
                  <a:srgbClr val="17375E"/>
                </a:solidFill>
                <a:latin typeface="Calibri"/>
                <a:cs typeface="Calibri"/>
              </a:rPr>
              <a:t> </a:t>
            </a:r>
            <a:r>
              <a:rPr sz="1400" b="1" spc="-10" dirty="0">
                <a:solidFill>
                  <a:srgbClr val="17375E"/>
                </a:solidFill>
                <a:latin typeface="Calibri"/>
                <a:cs typeface="Calibri"/>
              </a:rPr>
              <a:t>r</a:t>
            </a:r>
            <a:r>
              <a:rPr sz="1400" b="1" dirty="0">
                <a:solidFill>
                  <a:srgbClr val="17375E"/>
                </a:solidFill>
                <a:latin typeface="Calibri"/>
                <a:cs typeface="Calibri"/>
              </a:rPr>
              <a:t>eque</a:t>
            </a:r>
            <a:r>
              <a:rPr sz="1400" b="1" spc="-10" dirty="0">
                <a:solidFill>
                  <a:srgbClr val="17375E"/>
                </a:solidFill>
                <a:latin typeface="Calibri"/>
                <a:cs typeface="Calibri"/>
              </a:rPr>
              <a:t>s</a:t>
            </a:r>
            <a:r>
              <a:rPr sz="1400" b="1" dirty="0">
                <a:solidFill>
                  <a:srgbClr val="17375E"/>
                </a:solidFill>
                <a:latin typeface="Calibri"/>
                <a:cs typeface="Calibri"/>
              </a:rPr>
              <a:t>t</a:t>
            </a:r>
            <a:r>
              <a:rPr sz="1400" b="1" spc="-50" dirty="0">
                <a:solidFill>
                  <a:srgbClr val="17375E"/>
                </a:solidFill>
                <a:latin typeface="Calibri"/>
                <a:cs typeface="Calibri"/>
              </a:rPr>
              <a:t> </a:t>
            </a:r>
            <a:r>
              <a:rPr sz="1400" b="1" spc="-25" dirty="0">
                <a:solidFill>
                  <a:srgbClr val="17375E"/>
                </a:solidFill>
                <a:latin typeface="Calibri"/>
                <a:cs typeface="Calibri"/>
              </a:rPr>
              <a:t>f</a:t>
            </a:r>
            <a:r>
              <a:rPr sz="1400" b="1" dirty="0">
                <a:solidFill>
                  <a:srgbClr val="17375E"/>
                </a:solidFill>
                <a:latin typeface="Calibri"/>
                <a:cs typeface="Calibri"/>
              </a:rPr>
              <a:t>or</a:t>
            </a:r>
            <a:r>
              <a:rPr sz="1400" b="1" spc="-15" dirty="0">
                <a:solidFill>
                  <a:srgbClr val="17375E"/>
                </a:solidFill>
                <a:latin typeface="Calibri"/>
                <a:cs typeface="Calibri"/>
              </a:rPr>
              <a:t> </a:t>
            </a:r>
            <a:r>
              <a:rPr sz="1400" b="1" spc="-25" dirty="0">
                <a:solidFill>
                  <a:srgbClr val="17375E"/>
                </a:solidFill>
                <a:latin typeface="Calibri"/>
                <a:cs typeface="Calibri"/>
              </a:rPr>
              <a:t>F</a:t>
            </a:r>
            <a:r>
              <a:rPr sz="1400" b="1" spc="-5" dirty="0">
                <a:solidFill>
                  <a:srgbClr val="17375E"/>
                </a:solidFill>
                <a:latin typeface="Calibri"/>
                <a:cs typeface="Calibri"/>
              </a:rPr>
              <a:t>S</a:t>
            </a:r>
            <a:r>
              <a:rPr sz="1400" b="1" dirty="0">
                <a:solidFill>
                  <a:srgbClr val="17375E"/>
                </a:solidFill>
                <a:latin typeface="Calibri"/>
                <a:cs typeface="Calibri"/>
              </a:rPr>
              <a:t>P </a:t>
            </a:r>
            <a:r>
              <a:rPr sz="1400" b="1" spc="-30" dirty="0">
                <a:solidFill>
                  <a:srgbClr val="17375E"/>
                </a:solidFill>
                <a:latin typeface="Calibri"/>
                <a:cs typeface="Calibri"/>
              </a:rPr>
              <a:t>S</a:t>
            </a:r>
            <a:r>
              <a:rPr sz="1400" b="1" spc="-20" dirty="0">
                <a:solidFill>
                  <a:srgbClr val="17375E"/>
                </a:solidFill>
                <a:latin typeface="Calibri"/>
                <a:cs typeface="Calibri"/>
              </a:rPr>
              <a:t>y</a:t>
            </a:r>
            <a:r>
              <a:rPr sz="1400" b="1" spc="-10" dirty="0">
                <a:solidFill>
                  <a:srgbClr val="17375E"/>
                </a:solidFill>
                <a:latin typeface="Calibri"/>
                <a:cs typeface="Calibri"/>
              </a:rPr>
              <a:t>st</a:t>
            </a:r>
            <a:r>
              <a:rPr sz="1400" b="1" dirty="0">
                <a:solidFill>
                  <a:srgbClr val="17375E"/>
                </a:solidFill>
                <a:latin typeface="Calibri"/>
                <a:cs typeface="Calibri"/>
              </a:rPr>
              <a:t>em</a:t>
            </a:r>
            <a:r>
              <a:rPr sz="1400" b="1" spc="-20" dirty="0">
                <a:solidFill>
                  <a:srgbClr val="17375E"/>
                </a:solidFill>
                <a:latin typeface="Calibri"/>
                <a:cs typeface="Calibri"/>
              </a:rPr>
              <a:t> </a:t>
            </a:r>
            <a:r>
              <a:rPr sz="1400" b="1" dirty="0">
                <a:solidFill>
                  <a:srgbClr val="17375E"/>
                </a:solidFill>
                <a:latin typeface="Calibri"/>
                <a:cs typeface="Calibri"/>
              </a:rPr>
              <a:t>access.</a:t>
            </a:r>
            <a:r>
              <a:rPr sz="1400" b="1" spc="-35" dirty="0">
                <a:solidFill>
                  <a:srgbClr val="17375E"/>
                </a:solidFill>
                <a:latin typeface="Calibri"/>
                <a:cs typeface="Calibri"/>
              </a:rPr>
              <a:t> </a:t>
            </a:r>
            <a:r>
              <a:rPr sz="1400" b="1" spc="-10" dirty="0">
                <a:solidFill>
                  <a:srgbClr val="17375E"/>
                </a:solidFill>
                <a:latin typeface="Calibri"/>
                <a:cs typeface="Calibri"/>
              </a:rPr>
              <a:t>F</a:t>
            </a:r>
            <a:r>
              <a:rPr sz="1400" b="1" dirty="0">
                <a:solidFill>
                  <a:srgbClr val="17375E"/>
                </a:solidFill>
                <a:latin typeface="Calibri"/>
                <a:cs typeface="Calibri"/>
              </a:rPr>
              <a:t>or</a:t>
            </a:r>
            <a:r>
              <a:rPr sz="1400" b="1" spc="-25" dirty="0">
                <a:solidFill>
                  <a:srgbClr val="17375E"/>
                </a:solidFill>
                <a:latin typeface="Calibri"/>
                <a:cs typeface="Calibri"/>
              </a:rPr>
              <a:t> </a:t>
            </a:r>
            <a:r>
              <a:rPr sz="1400" b="1" spc="-5" dirty="0">
                <a:solidFill>
                  <a:srgbClr val="17375E"/>
                </a:solidFill>
                <a:latin typeface="Calibri"/>
                <a:cs typeface="Calibri"/>
              </a:rPr>
              <a:t>f</a:t>
            </a:r>
            <a:r>
              <a:rPr sz="1400" b="1" dirty="0">
                <a:solidFill>
                  <a:srgbClr val="17375E"/>
                </a:solidFill>
                <a:latin typeface="Calibri"/>
                <a:cs typeface="Calibri"/>
              </a:rPr>
              <a:t>u</a:t>
            </a:r>
            <a:r>
              <a:rPr sz="1400" b="1" spc="5" dirty="0">
                <a:solidFill>
                  <a:srgbClr val="17375E"/>
                </a:solidFill>
                <a:latin typeface="Calibri"/>
                <a:cs typeface="Calibri"/>
              </a:rPr>
              <a:t>r</a:t>
            </a:r>
            <a:r>
              <a:rPr sz="1400" b="1" dirty="0">
                <a:solidFill>
                  <a:srgbClr val="17375E"/>
                </a:solidFill>
                <a:latin typeface="Calibri"/>
                <a:cs typeface="Calibri"/>
              </a:rPr>
              <a:t>ther</a:t>
            </a:r>
            <a:r>
              <a:rPr sz="1400" b="1" spc="-35" dirty="0">
                <a:solidFill>
                  <a:srgbClr val="17375E"/>
                </a:solidFill>
                <a:latin typeface="Calibri"/>
                <a:cs typeface="Calibri"/>
              </a:rPr>
              <a:t> </a:t>
            </a:r>
            <a:r>
              <a:rPr sz="1400" b="1" dirty="0">
                <a:solidFill>
                  <a:srgbClr val="17375E"/>
                </a:solidFill>
                <a:latin typeface="Calibri"/>
                <a:cs typeface="Calibri"/>
              </a:rPr>
              <a:t>assi</a:t>
            </a:r>
            <a:r>
              <a:rPr sz="1400" b="1" spc="-10" dirty="0">
                <a:solidFill>
                  <a:srgbClr val="17375E"/>
                </a:solidFill>
                <a:latin typeface="Calibri"/>
                <a:cs typeface="Calibri"/>
              </a:rPr>
              <a:t>st</a:t>
            </a:r>
            <a:r>
              <a:rPr sz="1400" b="1" dirty="0">
                <a:solidFill>
                  <a:srgbClr val="17375E"/>
                </a:solidFill>
                <a:latin typeface="Calibri"/>
                <a:cs typeface="Calibri"/>
              </a:rPr>
              <a:t>ance,</a:t>
            </a:r>
            <a:r>
              <a:rPr sz="1400" b="1" spc="-45" dirty="0">
                <a:solidFill>
                  <a:srgbClr val="17375E"/>
                </a:solidFill>
                <a:latin typeface="Calibri"/>
                <a:cs typeface="Calibri"/>
              </a:rPr>
              <a:t> </a:t>
            </a:r>
            <a:r>
              <a:rPr sz="1400" b="1" dirty="0">
                <a:solidFill>
                  <a:srgbClr val="17375E"/>
                </a:solidFill>
                <a:latin typeface="Calibri"/>
                <a:cs typeface="Calibri"/>
              </a:rPr>
              <a:t>e</a:t>
            </a:r>
            <a:r>
              <a:rPr sz="1400" b="1" spc="-5" dirty="0">
                <a:solidFill>
                  <a:srgbClr val="17375E"/>
                </a:solidFill>
                <a:latin typeface="Calibri"/>
                <a:cs typeface="Calibri"/>
              </a:rPr>
              <a:t>m</a:t>
            </a:r>
            <a:r>
              <a:rPr sz="1400" b="1" dirty="0">
                <a:solidFill>
                  <a:srgbClr val="17375E"/>
                </a:solidFill>
                <a:latin typeface="Calibri"/>
                <a:cs typeface="Calibri"/>
              </a:rPr>
              <a:t>ail</a:t>
            </a:r>
            <a:r>
              <a:rPr sz="1400" b="1" spc="-20" dirty="0">
                <a:solidFill>
                  <a:srgbClr val="17375E"/>
                </a:solidFill>
                <a:latin typeface="Calibri"/>
                <a:cs typeface="Calibri"/>
              </a:rPr>
              <a:t> </a:t>
            </a:r>
            <a:r>
              <a:rPr sz="1400" b="1" u="heavy" spc="-10" dirty="0">
                <a:solidFill>
                  <a:srgbClr val="17375E"/>
                </a:solidFill>
                <a:latin typeface="Calibri"/>
                <a:cs typeface="Calibri"/>
                <a:hlinkClick r:id="rId4"/>
              </a:rPr>
              <a:t>s</a:t>
            </a:r>
            <a:r>
              <a:rPr sz="1400" b="1" u="heavy" spc="-5" dirty="0">
                <a:solidFill>
                  <a:srgbClr val="17375E"/>
                </a:solidFill>
                <a:latin typeface="Calibri"/>
                <a:cs typeface="Calibri"/>
                <a:hlinkClick r:id="rId4"/>
              </a:rPr>
              <a:t>f</a:t>
            </a:r>
            <a:r>
              <a:rPr sz="1400" b="1" u="heavy" dirty="0">
                <a:solidFill>
                  <a:srgbClr val="17375E"/>
                </a:solidFill>
                <a:latin typeface="Calibri"/>
                <a:cs typeface="Calibri"/>
                <a:hlinkClick r:id="rId4"/>
              </a:rPr>
              <a:t>inance</a:t>
            </a:r>
            <a:r>
              <a:rPr sz="1400" b="1" u="heavy" spc="-5" dirty="0">
                <a:solidFill>
                  <a:srgbClr val="17375E"/>
                </a:solidFill>
                <a:latin typeface="Calibri"/>
                <a:cs typeface="Calibri"/>
                <a:hlinkClick r:id="rId4"/>
              </a:rPr>
              <a:t>@</a:t>
            </a:r>
            <a:r>
              <a:rPr sz="1400" b="1" u="heavy" spc="-10" dirty="0">
                <a:solidFill>
                  <a:srgbClr val="17375E"/>
                </a:solidFill>
                <a:latin typeface="Calibri"/>
                <a:cs typeface="Calibri"/>
                <a:hlinkClick r:id="rId4"/>
              </a:rPr>
              <a:t>t</a:t>
            </a:r>
            <a:r>
              <a:rPr sz="1400" b="1" u="heavy" dirty="0">
                <a:solidFill>
                  <a:srgbClr val="17375E"/>
                </a:solidFill>
                <a:latin typeface="Calibri"/>
                <a:cs typeface="Calibri"/>
                <a:hlinkClick r:id="rId4"/>
              </a:rPr>
              <a:t>ea</a:t>
            </a:r>
            <a:r>
              <a:rPr sz="1400" b="1" u="heavy" spc="-5" dirty="0">
                <a:solidFill>
                  <a:srgbClr val="17375E"/>
                </a:solidFill>
                <a:latin typeface="Calibri"/>
                <a:cs typeface="Calibri"/>
                <a:hlinkClick r:id="rId4"/>
              </a:rPr>
              <a:t>.</a:t>
            </a:r>
            <a:r>
              <a:rPr sz="1400" b="1" u="heavy" spc="-20" dirty="0">
                <a:solidFill>
                  <a:srgbClr val="17375E"/>
                </a:solidFill>
                <a:latin typeface="Calibri"/>
                <a:cs typeface="Calibri"/>
                <a:hlinkClick r:id="rId4"/>
              </a:rPr>
              <a:t>s</a:t>
            </a:r>
            <a:r>
              <a:rPr sz="1400" b="1" u="heavy" spc="-10" dirty="0">
                <a:solidFill>
                  <a:srgbClr val="17375E"/>
                </a:solidFill>
                <a:latin typeface="Calibri"/>
                <a:cs typeface="Calibri"/>
                <a:hlinkClick r:id="rId4"/>
              </a:rPr>
              <a:t>t</a:t>
            </a:r>
            <a:r>
              <a:rPr sz="1400" b="1" u="heavy" spc="-25" dirty="0">
                <a:solidFill>
                  <a:srgbClr val="17375E"/>
                </a:solidFill>
                <a:latin typeface="Calibri"/>
                <a:cs typeface="Calibri"/>
                <a:hlinkClick r:id="rId4"/>
              </a:rPr>
              <a:t>a</a:t>
            </a:r>
            <a:r>
              <a:rPr sz="1400" b="1" u="heavy" spc="-20" dirty="0">
                <a:solidFill>
                  <a:srgbClr val="17375E"/>
                </a:solidFill>
                <a:latin typeface="Calibri"/>
                <a:cs typeface="Calibri"/>
                <a:hlinkClick r:id="rId4"/>
              </a:rPr>
              <a:t>t</a:t>
            </a:r>
            <a:r>
              <a:rPr sz="1400" b="1" u="heavy" dirty="0">
                <a:solidFill>
                  <a:srgbClr val="17375E"/>
                </a:solidFill>
                <a:latin typeface="Calibri"/>
                <a:cs typeface="Calibri"/>
                <a:hlinkClick r:id="rId4"/>
              </a:rPr>
              <a:t>e</a:t>
            </a:r>
            <a:r>
              <a:rPr sz="1400" b="1" u="heavy" spc="-40" dirty="0">
                <a:solidFill>
                  <a:srgbClr val="17375E"/>
                </a:solidFill>
                <a:latin typeface="Calibri"/>
                <a:cs typeface="Calibri"/>
                <a:hlinkClick r:id="rId4"/>
              </a:rPr>
              <a:t>.</a:t>
            </a:r>
            <a:r>
              <a:rPr sz="1400" b="1" u="heavy" dirty="0">
                <a:solidFill>
                  <a:srgbClr val="17375E"/>
                </a:solidFill>
                <a:latin typeface="Calibri"/>
                <a:cs typeface="Calibri"/>
                <a:hlinkClick r:id="rId4"/>
              </a:rPr>
              <a:t>t</a:t>
            </a:r>
            <a:r>
              <a:rPr sz="1400" b="1" u="heavy" spc="-10" dirty="0">
                <a:solidFill>
                  <a:srgbClr val="17375E"/>
                </a:solidFill>
                <a:latin typeface="Calibri"/>
                <a:cs typeface="Calibri"/>
                <a:hlinkClick r:id="rId4"/>
              </a:rPr>
              <a:t>x</a:t>
            </a:r>
            <a:r>
              <a:rPr sz="1400" b="1" u="heavy" spc="-5" dirty="0">
                <a:solidFill>
                  <a:srgbClr val="17375E"/>
                </a:solidFill>
                <a:latin typeface="Calibri"/>
                <a:cs typeface="Calibri"/>
                <a:hlinkClick r:id="rId4"/>
              </a:rPr>
              <a:t>.</a:t>
            </a:r>
            <a:r>
              <a:rPr sz="1400" b="1" u="heavy" dirty="0">
                <a:solidFill>
                  <a:srgbClr val="17375E"/>
                </a:solidFill>
                <a:latin typeface="Calibri"/>
                <a:cs typeface="Calibri"/>
                <a:hlinkClick r:id="rId4"/>
              </a:rPr>
              <a:t>u</a:t>
            </a:r>
            <a:r>
              <a:rPr sz="1400" b="1" u="heavy" spc="-10" dirty="0">
                <a:solidFill>
                  <a:srgbClr val="17375E"/>
                </a:solidFill>
                <a:latin typeface="Calibri"/>
                <a:cs typeface="Calibri"/>
                <a:hlinkClick r:id="rId4"/>
              </a:rPr>
              <a:t>s</a:t>
            </a:r>
            <a:r>
              <a:rPr sz="1400" b="1" dirty="0">
                <a:solidFill>
                  <a:srgbClr val="17375E"/>
                </a:solidFill>
                <a:latin typeface="Calibri"/>
                <a:cs typeface="Calibri"/>
                <a:hlinkClick r:id="rId4"/>
              </a:rPr>
              <a:t>.</a:t>
            </a:r>
            <a:endParaRPr sz="1400" dirty="0">
              <a:latin typeface="Calibri"/>
              <a:cs typeface="Calibri"/>
            </a:endParaRPr>
          </a:p>
          <a:p>
            <a:pPr>
              <a:lnSpc>
                <a:spcPct val="100000"/>
              </a:lnSpc>
              <a:spcBef>
                <a:spcPts val="12"/>
              </a:spcBef>
            </a:pPr>
            <a:endParaRPr sz="1450" dirty="0">
              <a:latin typeface="Times New Roman"/>
              <a:cs typeface="Times New Roman"/>
            </a:endParaRPr>
          </a:p>
        </p:txBody>
      </p:sp>
      <p:graphicFrame>
        <p:nvGraphicFramePr>
          <p:cNvPr id="5" name="object 5"/>
          <p:cNvGraphicFramePr>
            <a:graphicFrameLocks noGrp="1"/>
          </p:cNvGraphicFramePr>
          <p:nvPr>
            <p:extLst>
              <p:ext uri="{D42A27DB-BD31-4B8C-83A1-F6EECF244321}">
                <p14:modId xmlns:p14="http://schemas.microsoft.com/office/powerpoint/2010/main" val="2064325344"/>
              </p:ext>
            </p:extLst>
          </p:nvPr>
        </p:nvGraphicFramePr>
        <p:xfrm>
          <a:off x="527050" y="2133600"/>
          <a:ext cx="8153399" cy="1979122"/>
        </p:xfrm>
        <a:graphic>
          <a:graphicData uri="http://schemas.openxmlformats.org/drawingml/2006/table">
            <a:tbl>
              <a:tblPr firstRow="1" bandRow="1">
                <a:tableStyleId>{2D5ABB26-0587-4C30-8999-92F81FD0307C}</a:tableStyleId>
              </a:tblPr>
              <a:tblGrid>
                <a:gridCol w="6007768">
                  <a:extLst>
                    <a:ext uri="{9D8B030D-6E8A-4147-A177-3AD203B41FA5}">
                      <a16:colId xmlns:a16="http://schemas.microsoft.com/office/drawing/2014/main" val="20000"/>
                    </a:ext>
                  </a:extLst>
                </a:gridCol>
                <a:gridCol w="2145631">
                  <a:extLst>
                    <a:ext uri="{9D8B030D-6E8A-4147-A177-3AD203B41FA5}">
                      <a16:colId xmlns:a16="http://schemas.microsoft.com/office/drawing/2014/main" val="20001"/>
                    </a:ext>
                  </a:extLst>
                </a:gridCol>
              </a:tblGrid>
              <a:tr h="453052">
                <a:tc>
                  <a:txBody>
                    <a:bodyPr/>
                    <a:lstStyle/>
                    <a:p>
                      <a:pPr algn="ctr">
                        <a:lnSpc>
                          <a:spcPct val="100000"/>
                        </a:lnSpc>
                      </a:pPr>
                      <a:r>
                        <a:rPr sz="1200" b="1" dirty="0">
                          <a:solidFill>
                            <a:srgbClr val="17375E"/>
                          </a:solidFill>
                          <a:latin typeface="Arial"/>
                          <a:cs typeface="Arial"/>
                        </a:rPr>
                        <a:t>If</a:t>
                      </a:r>
                      <a:r>
                        <a:rPr sz="1200" b="1" spc="-30" dirty="0">
                          <a:solidFill>
                            <a:srgbClr val="17375E"/>
                          </a:solidFill>
                          <a:latin typeface="Arial"/>
                          <a:cs typeface="Arial"/>
                        </a:rPr>
                        <a:t> </a:t>
                      </a:r>
                      <a:r>
                        <a:rPr sz="1200" b="1" spc="-95" dirty="0">
                          <a:solidFill>
                            <a:srgbClr val="17375E"/>
                          </a:solidFill>
                          <a:latin typeface="Arial"/>
                          <a:cs typeface="Arial"/>
                        </a:rPr>
                        <a:t>Y</a:t>
                      </a:r>
                      <a:r>
                        <a:rPr sz="1200" b="1" spc="-5" dirty="0">
                          <a:solidFill>
                            <a:srgbClr val="17375E"/>
                          </a:solidFill>
                          <a:latin typeface="Arial"/>
                          <a:cs typeface="Arial"/>
                        </a:rPr>
                        <a:t>o</a:t>
                      </a:r>
                      <a:r>
                        <a:rPr sz="1200" b="1" dirty="0">
                          <a:solidFill>
                            <a:srgbClr val="17375E"/>
                          </a:solidFill>
                          <a:latin typeface="Arial"/>
                          <a:cs typeface="Arial"/>
                        </a:rPr>
                        <a:t>u</a:t>
                      </a:r>
                      <a:r>
                        <a:rPr sz="1200" b="1" spc="10" dirty="0">
                          <a:solidFill>
                            <a:srgbClr val="17375E"/>
                          </a:solidFill>
                          <a:latin typeface="Arial"/>
                          <a:cs typeface="Arial"/>
                        </a:rPr>
                        <a:t> </a:t>
                      </a:r>
                      <a:r>
                        <a:rPr sz="1200" b="1" spc="-5" dirty="0">
                          <a:solidFill>
                            <a:srgbClr val="17375E"/>
                          </a:solidFill>
                          <a:latin typeface="Arial"/>
                          <a:cs typeface="Arial"/>
                        </a:rPr>
                        <a:t>N</a:t>
                      </a:r>
                      <a:r>
                        <a:rPr sz="1200" b="1" dirty="0">
                          <a:solidFill>
                            <a:srgbClr val="17375E"/>
                          </a:solidFill>
                          <a:latin typeface="Arial"/>
                          <a:cs typeface="Arial"/>
                        </a:rPr>
                        <a:t>eed</a:t>
                      </a:r>
                      <a:r>
                        <a:rPr sz="1200" b="1" spc="-15" dirty="0">
                          <a:solidFill>
                            <a:srgbClr val="17375E"/>
                          </a:solidFill>
                          <a:latin typeface="Arial"/>
                          <a:cs typeface="Arial"/>
                        </a:rPr>
                        <a:t> </a:t>
                      </a:r>
                      <a:r>
                        <a:rPr sz="1200" b="1" spc="-90" dirty="0">
                          <a:solidFill>
                            <a:srgbClr val="17375E"/>
                          </a:solidFill>
                          <a:latin typeface="Arial"/>
                          <a:cs typeface="Arial"/>
                        </a:rPr>
                        <a:t>T</a:t>
                      </a:r>
                      <a:r>
                        <a:rPr sz="1200" b="1" spc="-5" dirty="0">
                          <a:solidFill>
                            <a:srgbClr val="17375E"/>
                          </a:solidFill>
                          <a:latin typeface="Arial"/>
                          <a:cs typeface="Arial"/>
                        </a:rPr>
                        <a:t>o:</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CDCD"/>
                    </a:solidFill>
                  </a:tcPr>
                </a:tc>
                <a:tc>
                  <a:txBody>
                    <a:bodyPr/>
                    <a:lstStyle/>
                    <a:p>
                      <a:pPr marL="767715" marR="327660" indent="-434340">
                        <a:lnSpc>
                          <a:spcPct val="100000"/>
                        </a:lnSpc>
                      </a:pPr>
                      <a:r>
                        <a:rPr sz="1200" b="1" spc="-5" dirty="0">
                          <a:solidFill>
                            <a:srgbClr val="17375E"/>
                          </a:solidFill>
                          <a:latin typeface="Arial"/>
                          <a:cs typeface="Arial"/>
                        </a:rPr>
                        <a:t>Th</a:t>
                      </a:r>
                      <a:r>
                        <a:rPr sz="1200" b="1" dirty="0">
                          <a:solidFill>
                            <a:srgbClr val="17375E"/>
                          </a:solidFill>
                          <a:latin typeface="Arial"/>
                          <a:cs typeface="Arial"/>
                        </a:rPr>
                        <a:t>en </a:t>
                      </a:r>
                      <a:r>
                        <a:rPr sz="1200" b="1" spc="-5" dirty="0">
                          <a:solidFill>
                            <a:srgbClr val="17375E"/>
                          </a:solidFill>
                          <a:latin typeface="Arial"/>
                          <a:cs typeface="Arial"/>
                        </a:rPr>
                        <a:t>Ch</a:t>
                      </a:r>
                      <a:r>
                        <a:rPr sz="1200" b="1" dirty="0">
                          <a:solidFill>
                            <a:srgbClr val="17375E"/>
                          </a:solidFill>
                          <a:latin typeface="Arial"/>
                          <a:cs typeface="Arial"/>
                        </a:rPr>
                        <a:t>eck</a:t>
                      </a:r>
                      <a:r>
                        <a:rPr sz="1200" b="1" spc="-20" dirty="0">
                          <a:solidFill>
                            <a:srgbClr val="17375E"/>
                          </a:solidFill>
                          <a:latin typeface="Arial"/>
                          <a:cs typeface="Arial"/>
                        </a:rPr>
                        <a:t> </a:t>
                      </a:r>
                      <a:r>
                        <a:rPr sz="1200" b="1" spc="-5" dirty="0">
                          <a:solidFill>
                            <a:srgbClr val="17375E"/>
                          </a:solidFill>
                          <a:latin typeface="Arial"/>
                          <a:cs typeface="Arial"/>
                        </a:rPr>
                        <a:t>th</a:t>
                      </a:r>
                      <a:r>
                        <a:rPr sz="1200" b="1" dirty="0">
                          <a:solidFill>
                            <a:srgbClr val="17375E"/>
                          </a:solidFill>
                          <a:latin typeface="Arial"/>
                          <a:cs typeface="Arial"/>
                        </a:rPr>
                        <a:t>e</a:t>
                      </a:r>
                      <a:r>
                        <a:rPr sz="1200" b="1" spc="5" dirty="0">
                          <a:solidFill>
                            <a:srgbClr val="17375E"/>
                          </a:solidFill>
                          <a:latin typeface="Arial"/>
                          <a:cs typeface="Arial"/>
                        </a:rPr>
                        <a:t> </a:t>
                      </a:r>
                      <a:r>
                        <a:rPr sz="1200" b="1" spc="-5" dirty="0">
                          <a:solidFill>
                            <a:srgbClr val="17375E"/>
                          </a:solidFill>
                          <a:latin typeface="Arial"/>
                          <a:cs typeface="Arial"/>
                        </a:rPr>
                        <a:t>Box N</a:t>
                      </a:r>
                      <a:r>
                        <a:rPr sz="1200" b="1" dirty="0">
                          <a:solidFill>
                            <a:srgbClr val="17375E"/>
                          </a:solidFill>
                          <a:latin typeface="Arial"/>
                          <a:cs typeface="Arial"/>
                        </a:rPr>
                        <a:t>ext</a:t>
                      </a:r>
                      <a:r>
                        <a:rPr sz="1200" b="1" spc="-30" dirty="0">
                          <a:solidFill>
                            <a:srgbClr val="17375E"/>
                          </a:solidFill>
                          <a:latin typeface="Arial"/>
                          <a:cs typeface="Arial"/>
                        </a:rPr>
                        <a:t> </a:t>
                      </a:r>
                      <a:r>
                        <a:rPr sz="1200" b="1" spc="-90" dirty="0">
                          <a:solidFill>
                            <a:srgbClr val="17375E"/>
                          </a:solidFill>
                          <a:latin typeface="Arial"/>
                          <a:cs typeface="Arial"/>
                        </a:rPr>
                        <a:t>T</a:t>
                      </a:r>
                      <a:r>
                        <a:rPr sz="1200" b="1" spc="-5" dirty="0">
                          <a:solidFill>
                            <a:srgbClr val="17375E"/>
                          </a:solidFill>
                          <a:latin typeface="Arial"/>
                          <a:cs typeface="Arial"/>
                        </a:rPr>
                        <a:t>o</a:t>
                      </a:r>
                      <a:r>
                        <a:rPr sz="1200" b="1" dirty="0">
                          <a:solidFill>
                            <a:srgbClr val="17375E"/>
                          </a:solidFill>
                          <a:latin typeface="Arial"/>
                          <a:cs typeface="Arial"/>
                        </a:rPr>
                        <a:t>:</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CDCDCD"/>
                    </a:solidFill>
                  </a:tcPr>
                </a:tc>
                <a:extLst>
                  <a:ext uri="{0D108BD9-81ED-4DB2-BD59-A6C34878D82A}">
                    <a16:rowId xmlns:a16="http://schemas.microsoft.com/office/drawing/2014/main" val="10000"/>
                  </a:ext>
                </a:extLst>
              </a:tr>
              <a:tr h="381518">
                <a:tc>
                  <a:txBody>
                    <a:bodyPr/>
                    <a:lstStyle/>
                    <a:p>
                      <a:pPr marL="41275" marR="209550">
                        <a:lnSpc>
                          <a:spcPct val="100000"/>
                        </a:lnSpc>
                      </a:pPr>
                      <a:r>
                        <a:rPr sz="1200" dirty="0">
                          <a:solidFill>
                            <a:srgbClr val="17375E"/>
                          </a:solidFill>
                          <a:latin typeface="Arial"/>
                          <a:cs typeface="Arial"/>
                        </a:rPr>
                        <a:t>ente</a:t>
                      </a:r>
                      <a:r>
                        <a:rPr sz="1200" spc="-65" dirty="0">
                          <a:solidFill>
                            <a:srgbClr val="17375E"/>
                          </a:solidFill>
                          <a:latin typeface="Arial"/>
                          <a:cs typeface="Arial"/>
                        </a:rPr>
                        <a:t>r</a:t>
                      </a:r>
                      <a:r>
                        <a:rPr sz="1200" dirty="0">
                          <a:solidFill>
                            <a:srgbClr val="17375E"/>
                          </a:solidFill>
                          <a:latin typeface="Arial"/>
                          <a:cs typeface="Arial"/>
                        </a:rPr>
                        <a:t>,</a:t>
                      </a:r>
                      <a:r>
                        <a:rPr sz="1200" spc="-35" dirty="0">
                          <a:solidFill>
                            <a:srgbClr val="17375E"/>
                          </a:solidFill>
                          <a:latin typeface="Arial"/>
                          <a:cs typeface="Arial"/>
                        </a:rPr>
                        <a:t> </a:t>
                      </a:r>
                      <a:r>
                        <a:rPr sz="1200" dirty="0">
                          <a:solidFill>
                            <a:srgbClr val="17375E"/>
                          </a:solidFill>
                          <a:latin typeface="Arial"/>
                          <a:cs typeface="Arial"/>
                        </a:rPr>
                        <a:t>ed</a:t>
                      </a:r>
                      <a:r>
                        <a:rPr sz="1200" spc="-5" dirty="0">
                          <a:solidFill>
                            <a:srgbClr val="17375E"/>
                          </a:solidFill>
                          <a:latin typeface="Arial"/>
                          <a:cs typeface="Arial"/>
                        </a:rPr>
                        <a:t>i</a:t>
                      </a:r>
                      <a:r>
                        <a:rPr sz="1200" dirty="0">
                          <a:solidFill>
                            <a:srgbClr val="17375E"/>
                          </a:solidFill>
                          <a:latin typeface="Arial"/>
                          <a:cs typeface="Arial"/>
                        </a:rPr>
                        <a:t>t,</a:t>
                      </a:r>
                      <a:r>
                        <a:rPr sz="1200" spc="-20" dirty="0">
                          <a:solidFill>
                            <a:srgbClr val="17375E"/>
                          </a:solidFill>
                          <a:latin typeface="Arial"/>
                          <a:cs typeface="Arial"/>
                        </a:rPr>
                        <a:t> </a:t>
                      </a:r>
                      <a:r>
                        <a:rPr sz="1200" dirty="0">
                          <a:solidFill>
                            <a:srgbClr val="17375E"/>
                          </a:solidFill>
                          <a:latin typeface="Arial"/>
                          <a:cs typeface="Arial"/>
                        </a:rPr>
                        <a:t>sa</a:t>
                      </a:r>
                      <a:r>
                        <a:rPr sz="1200" spc="-15" dirty="0">
                          <a:solidFill>
                            <a:srgbClr val="17375E"/>
                          </a:solidFill>
                          <a:latin typeface="Arial"/>
                          <a:cs typeface="Arial"/>
                        </a:rPr>
                        <a:t>v</a:t>
                      </a:r>
                      <a:r>
                        <a:rPr sz="1200" dirty="0">
                          <a:solidFill>
                            <a:srgbClr val="17375E"/>
                          </a:solidFill>
                          <a:latin typeface="Arial"/>
                          <a:cs typeface="Arial"/>
                        </a:rPr>
                        <a:t>e, and</a:t>
                      </a:r>
                      <a:r>
                        <a:rPr sz="1200" spc="-20" dirty="0">
                          <a:solidFill>
                            <a:srgbClr val="17375E"/>
                          </a:solidFill>
                          <a:latin typeface="Arial"/>
                          <a:cs typeface="Arial"/>
                        </a:rPr>
                        <a:t> </a:t>
                      </a:r>
                      <a:r>
                        <a:rPr sz="1200" dirty="0">
                          <a:solidFill>
                            <a:srgbClr val="17375E"/>
                          </a:solidFill>
                          <a:latin typeface="Arial"/>
                          <a:cs typeface="Arial"/>
                        </a:rPr>
                        <a:t>send</a:t>
                      </a:r>
                      <a:r>
                        <a:rPr sz="1200" spc="-20" dirty="0">
                          <a:solidFill>
                            <a:srgbClr val="17375E"/>
                          </a:solidFill>
                          <a:latin typeface="Arial"/>
                          <a:cs typeface="Arial"/>
                        </a:rPr>
                        <a:t> </a:t>
                      </a:r>
                      <a:r>
                        <a:rPr sz="1200" dirty="0">
                          <a:solidFill>
                            <a:srgbClr val="17375E"/>
                          </a:solidFill>
                          <a:latin typeface="Arial"/>
                          <a:cs typeface="Arial"/>
                        </a:rPr>
                        <a:t>pup</a:t>
                      </a:r>
                      <a:r>
                        <a:rPr sz="1200" spc="-5" dirty="0">
                          <a:solidFill>
                            <a:srgbClr val="17375E"/>
                          </a:solidFill>
                          <a:latin typeface="Arial"/>
                          <a:cs typeface="Arial"/>
                        </a:rPr>
                        <a:t>i</a:t>
                      </a:r>
                      <a:r>
                        <a:rPr sz="1200" dirty="0">
                          <a:solidFill>
                            <a:srgbClr val="17375E"/>
                          </a:solidFill>
                          <a:latin typeface="Arial"/>
                          <a:cs typeface="Arial"/>
                        </a:rPr>
                        <a:t>l</a:t>
                      </a:r>
                      <a:r>
                        <a:rPr sz="1200" spc="-40" dirty="0">
                          <a:solidFill>
                            <a:srgbClr val="17375E"/>
                          </a:solidFill>
                          <a:latin typeface="Arial"/>
                          <a:cs typeface="Arial"/>
                        </a:rPr>
                        <a:t> </a:t>
                      </a:r>
                      <a:r>
                        <a:rPr sz="1200" dirty="0">
                          <a:solidFill>
                            <a:srgbClr val="17375E"/>
                          </a:solidFill>
                          <a:latin typeface="Arial"/>
                          <a:cs typeface="Arial"/>
                        </a:rPr>
                        <a:t>p</a:t>
                      </a:r>
                      <a:r>
                        <a:rPr sz="1200" spc="-5" dirty="0">
                          <a:solidFill>
                            <a:srgbClr val="17375E"/>
                          </a:solidFill>
                          <a:latin typeface="Arial"/>
                          <a:cs typeface="Arial"/>
                        </a:rPr>
                        <a:t>r</a:t>
                      </a:r>
                      <a:r>
                        <a:rPr sz="1200" dirty="0">
                          <a:solidFill>
                            <a:srgbClr val="17375E"/>
                          </a:solidFill>
                          <a:latin typeface="Arial"/>
                          <a:cs typeface="Arial"/>
                        </a:rPr>
                        <a:t>o</a:t>
                      </a:r>
                      <a:r>
                        <a:rPr sz="1200" spc="-5" dirty="0">
                          <a:solidFill>
                            <a:srgbClr val="17375E"/>
                          </a:solidFill>
                          <a:latin typeface="Arial"/>
                          <a:cs typeface="Arial"/>
                        </a:rPr>
                        <a:t>j</a:t>
                      </a:r>
                      <a:r>
                        <a:rPr sz="1200" dirty="0">
                          <a:solidFill>
                            <a:srgbClr val="17375E"/>
                          </a:solidFill>
                          <a:latin typeface="Arial"/>
                          <a:cs typeface="Arial"/>
                        </a:rPr>
                        <a:t>ect</a:t>
                      </a:r>
                      <a:r>
                        <a:rPr sz="1200" spc="-5" dirty="0">
                          <a:solidFill>
                            <a:srgbClr val="17375E"/>
                          </a:solidFill>
                          <a:latin typeface="Arial"/>
                          <a:cs typeface="Arial"/>
                        </a:rPr>
                        <a:t>i</a:t>
                      </a:r>
                      <a:r>
                        <a:rPr sz="1200" dirty="0">
                          <a:solidFill>
                            <a:srgbClr val="17375E"/>
                          </a:solidFill>
                          <a:latin typeface="Arial"/>
                          <a:cs typeface="Arial"/>
                        </a:rPr>
                        <a:t>ons</a:t>
                      </a:r>
                      <a:r>
                        <a:rPr sz="1200" spc="-35" dirty="0">
                          <a:solidFill>
                            <a:srgbClr val="17375E"/>
                          </a:solidFill>
                          <a:latin typeface="Arial"/>
                          <a:cs typeface="Arial"/>
                        </a:rPr>
                        <a:t> </a:t>
                      </a:r>
                      <a:r>
                        <a:rPr sz="1200" dirty="0">
                          <a:solidFill>
                            <a:srgbClr val="17375E"/>
                          </a:solidFill>
                          <a:latin typeface="Arial"/>
                          <a:cs typeface="Arial"/>
                        </a:rPr>
                        <a:t>p</a:t>
                      </a:r>
                      <a:r>
                        <a:rPr sz="1200" spc="-5" dirty="0">
                          <a:solidFill>
                            <a:srgbClr val="17375E"/>
                          </a:solidFill>
                          <a:latin typeface="Arial"/>
                          <a:cs typeface="Arial"/>
                        </a:rPr>
                        <a:t>r</a:t>
                      </a:r>
                      <a:r>
                        <a:rPr sz="1200" dirty="0">
                          <a:solidFill>
                            <a:srgbClr val="17375E"/>
                          </a:solidFill>
                          <a:latin typeface="Arial"/>
                          <a:cs typeface="Arial"/>
                        </a:rPr>
                        <a:t>o</a:t>
                      </a:r>
                      <a:r>
                        <a:rPr sz="1200" spc="-10" dirty="0">
                          <a:solidFill>
                            <a:srgbClr val="17375E"/>
                          </a:solidFill>
                          <a:latin typeface="Arial"/>
                          <a:cs typeface="Arial"/>
                        </a:rPr>
                        <a:t>g</a:t>
                      </a:r>
                      <a:r>
                        <a:rPr sz="1200" spc="-5" dirty="0">
                          <a:solidFill>
                            <a:srgbClr val="17375E"/>
                          </a:solidFill>
                          <a:latin typeface="Arial"/>
                          <a:cs typeface="Arial"/>
                        </a:rPr>
                        <a:t>r</a:t>
                      </a:r>
                      <a:r>
                        <a:rPr sz="1200" dirty="0">
                          <a:solidFill>
                            <a:srgbClr val="17375E"/>
                          </a:solidFill>
                          <a:latin typeface="Arial"/>
                          <a:cs typeface="Arial"/>
                        </a:rPr>
                        <a:t>am</a:t>
                      </a:r>
                      <a:r>
                        <a:rPr sz="1200" spc="-15" dirty="0">
                          <a:solidFill>
                            <a:srgbClr val="17375E"/>
                          </a:solidFill>
                          <a:latin typeface="Arial"/>
                          <a:cs typeface="Arial"/>
                        </a:rPr>
                        <a:t> </a:t>
                      </a:r>
                      <a:r>
                        <a:rPr sz="1200" dirty="0">
                          <a:solidFill>
                            <a:srgbClr val="17375E"/>
                          </a:solidFill>
                          <a:latin typeface="Arial"/>
                          <a:cs typeface="Arial"/>
                        </a:rPr>
                        <a:t>subs</a:t>
                      </a:r>
                      <a:r>
                        <a:rPr sz="1200" spc="-15" dirty="0">
                          <a:solidFill>
                            <a:srgbClr val="17375E"/>
                          </a:solidFill>
                          <a:latin typeface="Arial"/>
                          <a:cs typeface="Arial"/>
                        </a:rPr>
                        <a:t>y</a:t>
                      </a:r>
                      <a:r>
                        <a:rPr sz="1200" dirty="0">
                          <a:solidFill>
                            <a:srgbClr val="17375E"/>
                          </a:solidFill>
                          <a:latin typeface="Arial"/>
                          <a:cs typeface="Arial"/>
                        </a:rPr>
                        <a:t>stem</a:t>
                      </a:r>
                      <a:r>
                        <a:rPr sz="1200" spc="-15" dirty="0">
                          <a:solidFill>
                            <a:srgbClr val="17375E"/>
                          </a:solidFill>
                          <a:latin typeface="Arial"/>
                          <a:cs typeface="Arial"/>
                        </a:rPr>
                        <a:t> </a:t>
                      </a:r>
                      <a:r>
                        <a:rPr sz="1200" dirty="0">
                          <a:solidFill>
                            <a:srgbClr val="17375E"/>
                          </a:solidFill>
                          <a:latin typeface="Arial"/>
                          <a:cs typeface="Arial"/>
                        </a:rPr>
                        <a:t>data,</a:t>
                      </a:r>
                      <a:r>
                        <a:rPr sz="1200" spc="-20" dirty="0">
                          <a:solidFill>
                            <a:srgbClr val="17375E"/>
                          </a:solidFill>
                          <a:latin typeface="Arial"/>
                          <a:cs typeface="Arial"/>
                        </a:rPr>
                        <a:t> </a:t>
                      </a:r>
                      <a:r>
                        <a:rPr sz="1200" dirty="0">
                          <a:solidFill>
                            <a:srgbClr val="17375E"/>
                          </a:solidFill>
                          <a:latin typeface="Arial"/>
                          <a:cs typeface="Arial"/>
                        </a:rPr>
                        <a:t>as</a:t>
                      </a:r>
                      <a:r>
                        <a:rPr sz="1200" spc="-10" dirty="0">
                          <a:solidFill>
                            <a:srgbClr val="17375E"/>
                          </a:solidFill>
                          <a:latin typeface="Arial"/>
                          <a:cs typeface="Arial"/>
                        </a:rPr>
                        <a:t> </a:t>
                      </a:r>
                      <a:r>
                        <a:rPr sz="1200" spc="-15" dirty="0">
                          <a:solidFill>
                            <a:srgbClr val="17375E"/>
                          </a:solidFill>
                          <a:latin typeface="Arial"/>
                          <a:cs typeface="Arial"/>
                        </a:rPr>
                        <a:t>w</a:t>
                      </a:r>
                      <a:r>
                        <a:rPr sz="1200" dirty="0">
                          <a:solidFill>
                            <a:srgbClr val="17375E"/>
                          </a:solidFill>
                          <a:latin typeface="Arial"/>
                          <a:cs typeface="Arial"/>
                        </a:rPr>
                        <a:t>e</a:t>
                      </a:r>
                      <a:r>
                        <a:rPr sz="1200" spc="-5" dirty="0">
                          <a:solidFill>
                            <a:srgbClr val="17375E"/>
                          </a:solidFill>
                          <a:latin typeface="Arial"/>
                          <a:cs typeface="Arial"/>
                        </a:rPr>
                        <a:t>l</a:t>
                      </a:r>
                      <a:r>
                        <a:rPr sz="1200" dirty="0">
                          <a:solidFill>
                            <a:srgbClr val="17375E"/>
                          </a:solidFill>
                          <a:latin typeface="Arial"/>
                          <a:cs typeface="Arial"/>
                        </a:rPr>
                        <a:t>l as</a:t>
                      </a:r>
                      <a:r>
                        <a:rPr sz="1200" spc="-10" dirty="0">
                          <a:solidFill>
                            <a:srgbClr val="17375E"/>
                          </a:solidFill>
                          <a:latin typeface="Arial"/>
                          <a:cs typeface="Arial"/>
                        </a:rPr>
                        <a:t> </a:t>
                      </a:r>
                      <a:r>
                        <a:rPr sz="1200" spc="-15" dirty="0">
                          <a:solidFill>
                            <a:srgbClr val="17375E"/>
                          </a:solidFill>
                          <a:latin typeface="Arial"/>
                          <a:cs typeface="Arial"/>
                        </a:rPr>
                        <a:t>v</a:t>
                      </a:r>
                      <a:r>
                        <a:rPr sz="1200" spc="-5" dirty="0">
                          <a:solidFill>
                            <a:srgbClr val="17375E"/>
                          </a:solidFill>
                          <a:latin typeface="Arial"/>
                          <a:cs typeface="Arial"/>
                        </a:rPr>
                        <a:t>i</a:t>
                      </a:r>
                      <a:r>
                        <a:rPr sz="1200" dirty="0">
                          <a:solidFill>
                            <a:srgbClr val="17375E"/>
                          </a:solidFill>
                          <a:latin typeface="Arial"/>
                          <a:cs typeface="Arial"/>
                        </a:rPr>
                        <a:t>ew data</a:t>
                      </a:r>
                      <a:r>
                        <a:rPr sz="1200" spc="-30" dirty="0">
                          <a:solidFill>
                            <a:srgbClr val="17375E"/>
                          </a:solidFill>
                          <a:latin typeface="Arial"/>
                          <a:cs typeface="Arial"/>
                        </a:rPr>
                        <a:t> </a:t>
                      </a:r>
                      <a:r>
                        <a:rPr sz="1200" spc="-5" dirty="0">
                          <a:solidFill>
                            <a:srgbClr val="17375E"/>
                          </a:solidFill>
                          <a:latin typeface="Arial"/>
                          <a:cs typeface="Arial"/>
                        </a:rPr>
                        <a:t>i</a:t>
                      </a:r>
                      <a:r>
                        <a:rPr sz="1200" dirty="0">
                          <a:solidFill>
                            <a:srgbClr val="17375E"/>
                          </a:solidFill>
                          <a:latin typeface="Arial"/>
                          <a:cs typeface="Arial"/>
                        </a:rPr>
                        <a:t>n</a:t>
                      </a:r>
                      <a:r>
                        <a:rPr sz="1200" spc="-5" dirty="0">
                          <a:solidFill>
                            <a:srgbClr val="17375E"/>
                          </a:solidFill>
                          <a:latin typeface="Arial"/>
                          <a:cs typeface="Arial"/>
                        </a:rPr>
                        <a:t> </a:t>
                      </a:r>
                      <a:r>
                        <a:rPr sz="1200" dirty="0">
                          <a:solidFill>
                            <a:srgbClr val="17375E"/>
                          </a:solidFill>
                          <a:latin typeface="Arial"/>
                          <a:cs typeface="Arial"/>
                        </a:rPr>
                        <a:t>a</a:t>
                      </a:r>
                      <a:r>
                        <a:rPr sz="1200" spc="-5" dirty="0">
                          <a:solidFill>
                            <a:srgbClr val="17375E"/>
                          </a:solidFill>
                          <a:latin typeface="Arial"/>
                          <a:cs typeface="Arial"/>
                        </a:rPr>
                        <a:t>l</a:t>
                      </a:r>
                      <a:r>
                        <a:rPr sz="1200" dirty="0">
                          <a:solidFill>
                            <a:srgbClr val="17375E"/>
                          </a:solidFill>
                          <a:latin typeface="Arial"/>
                          <a:cs typeface="Arial"/>
                        </a:rPr>
                        <a:t>l</a:t>
                      </a:r>
                      <a:r>
                        <a:rPr sz="1200" spc="-15" dirty="0">
                          <a:solidFill>
                            <a:srgbClr val="17375E"/>
                          </a:solidFill>
                          <a:latin typeface="Arial"/>
                          <a:cs typeface="Arial"/>
                        </a:rPr>
                        <a:t> </a:t>
                      </a:r>
                      <a:r>
                        <a:rPr sz="1200" dirty="0">
                          <a:solidFill>
                            <a:srgbClr val="17375E"/>
                          </a:solidFill>
                          <a:latin typeface="Arial"/>
                          <a:cs typeface="Arial"/>
                        </a:rPr>
                        <a:t>other</a:t>
                      </a:r>
                      <a:r>
                        <a:rPr sz="1200" spc="-30" dirty="0">
                          <a:solidFill>
                            <a:srgbClr val="17375E"/>
                          </a:solidFill>
                          <a:latin typeface="Arial"/>
                          <a:cs typeface="Arial"/>
                        </a:rPr>
                        <a:t> </a:t>
                      </a:r>
                      <a:r>
                        <a:rPr sz="1200" dirty="0">
                          <a:solidFill>
                            <a:srgbClr val="17375E"/>
                          </a:solidFill>
                          <a:latin typeface="Arial"/>
                          <a:cs typeface="Arial"/>
                        </a:rPr>
                        <a:t>p</a:t>
                      </a:r>
                      <a:r>
                        <a:rPr sz="1200" spc="-5" dirty="0">
                          <a:solidFill>
                            <a:srgbClr val="17375E"/>
                          </a:solidFill>
                          <a:latin typeface="Arial"/>
                          <a:cs typeface="Arial"/>
                        </a:rPr>
                        <a:t>r</a:t>
                      </a:r>
                      <a:r>
                        <a:rPr sz="1200" dirty="0">
                          <a:solidFill>
                            <a:srgbClr val="17375E"/>
                          </a:solidFill>
                          <a:latin typeface="Arial"/>
                          <a:cs typeface="Arial"/>
                        </a:rPr>
                        <a:t>o</a:t>
                      </a:r>
                      <a:r>
                        <a:rPr sz="1200" spc="-10" dirty="0">
                          <a:solidFill>
                            <a:srgbClr val="17375E"/>
                          </a:solidFill>
                          <a:latin typeface="Arial"/>
                          <a:cs typeface="Arial"/>
                        </a:rPr>
                        <a:t>g</a:t>
                      </a:r>
                      <a:r>
                        <a:rPr sz="1200" spc="-5" dirty="0">
                          <a:solidFill>
                            <a:srgbClr val="17375E"/>
                          </a:solidFill>
                          <a:latin typeface="Arial"/>
                          <a:cs typeface="Arial"/>
                        </a:rPr>
                        <a:t>r</a:t>
                      </a:r>
                      <a:r>
                        <a:rPr sz="1200" dirty="0">
                          <a:solidFill>
                            <a:srgbClr val="17375E"/>
                          </a:solidFill>
                          <a:latin typeface="Arial"/>
                          <a:cs typeface="Arial"/>
                        </a:rPr>
                        <a:t>am</a:t>
                      </a:r>
                      <a:r>
                        <a:rPr sz="1200" spc="-15" dirty="0">
                          <a:solidFill>
                            <a:srgbClr val="17375E"/>
                          </a:solidFill>
                          <a:latin typeface="Arial"/>
                          <a:cs typeface="Arial"/>
                        </a:rPr>
                        <a:t> </a:t>
                      </a:r>
                      <a:r>
                        <a:rPr sz="1200" dirty="0">
                          <a:solidFill>
                            <a:srgbClr val="17375E"/>
                          </a:solidFill>
                          <a:latin typeface="Arial"/>
                          <a:cs typeface="Arial"/>
                        </a:rPr>
                        <a:t>subs</a:t>
                      </a:r>
                      <a:r>
                        <a:rPr sz="1200" spc="-15" dirty="0">
                          <a:solidFill>
                            <a:srgbClr val="17375E"/>
                          </a:solidFill>
                          <a:latin typeface="Arial"/>
                          <a:cs typeface="Arial"/>
                        </a:rPr>
                        <a:t>y</a:t>
                      </a:r>
                      <a:r>
                        <a:rPr sz="1200" dirty="0">
                          <a:solidFill>
                            <a:srgbClr val="17375E"/>
                          </a:solidFill>
                          <a:latin typeface="Arial"/>
                          <a:cs typeface="Arial"/>
                        </a:rPr>
                        <a:t>ste</a:t>
                      </a:r>
                      <a:r>
                        <a:rPr sz="1200" spc="5" dirty="0">
                          <a:solidFill>
                            <a:srgbClr val="17375E"/>
                          </a:solidFill>
                          <a:latin typeface="Arial"/>
                          <a:cs typeface="Arial"/>
                        </a:rPr>
                        <a:t>m</a:t>
                      </a:r>
                      <a:r>
                        <a:rPr sz="1200" dirty="0">
                          <a:solidFill>
                            <a:srgbClr val="17375E"/>
                          </a:solidFill>
                          <a:latin typeface="Arial"/>
                          <a:cs typeface="Arial"/>
                        </a:rPr>
                        <a:t>s</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1275">
                        <a:lnSpc>
                          <a:spcPct val="100000"/>
                        </a:lnSpc>
                      </a:pPr>
                      <a:r>
                        <a:rPr sz="1200" dirty="0">
                          <a:solidFill>
                            <a:srgbClr val="17375E"/>
                          </a:solidFill>
                          <a:latin typeface="Arial"/>
                          <a:cs typeface="Arial"/>
                        </a:rPr>
                        <a:t>Pup</a:t>
                      </a:r>
                      <a:r>
                        <a:rPr sz="1200" spc="-5" dirty="0">
                          <a:solidFill>
                            <a:srgbClr val="17375E"/>
                          </a:solidFill>
                          <a:latin typeface="Arial"/>
                          <a:cs typeface="Arial"/>
                        </a:rPr>
                        <a:t>i</a:t>
                      </a:r>
                      <a:r>
                        <a:rPr sz="1200" dirty="0">
                          <a:solidFill>
                            <a:srgbClr val="17375E"/>
                          </a:solidFill>
                          <a:latin typeface="Arial"/>
                          <a:cs typeface="Arial"/>
                        </a:rPr>
                        <a:t>l</a:t>
                      </a:r>
                      <a:r>
                        <a:rPr sz="1200" spc="-40" dirty="0">
                          <a:solidFill>
                            <a:srgbClr val="17375E"/>
                          </a:solidFill>
                          <a:latin typeface="Arial"/>
                          <a:cs typeface="Arial"/>
                        </a:rPr>
                        <a:t> </a:t>
                      </a:r>
                      <a:r>
                        <a:rPr sz="1200" dirty="0">
                          <a:solidFill>
                            <a:srgbClr val="17375E"/>
                          </a:solidFill>
                          <a:latin typeface="Arial"/>
                          <a:cs typeface="Arial"/>
                        </a:rPr>
                        <a:t>P</a:t>
                      </a:r>
                      <a:r>
                        <a:rPr sz="1200" spc="-5" dirty="0">
                          <a:solidFill>
                            <a:srgbClr val="17375E"/>
                          </a:solidFill>
                          <a:latin typeface="Arial"/>
                          <a:cs typeface="Arial"/>
                        </a:rPr>
                        <a:t>r</a:t>
                      </a:r>
                      <a:r>
                        <a:rPr sz="1200" dirty="0">
                          <a:solidFill>
                            <a:srgbClr val="17375E"/>
                          </a:solidFill>
                          <a:latin typeface="Arial"/>
                          <a:cs typeface="Arial"/>
                        </a:rPr>
                        <a:t>o</a:t>
                      </a:r>
                      <a:r>
                        <a:rPr sz="1200" spc="-5" dirty="0">
                          <a:solidFill>
                            <a:srgbClr val="17375E"/>
                          </a:solidFill>
                          <a:latin typeface="Arial"/>
                          <a:cs typeface="Arial"/>
                        </a:rPr>
                        <a:t>j</a:t>
                      </a:r>
                      <a:r>
                        <a:rPr sz="1200" dirty="0">
                          <a:solidFill>
                            <a:srgbClr val="17375E"/>
                          </a:solidFill>
                          <a:latin typeface="Arial"/>
                          <a:cs typeface="Arial"/>
                        </a:rPr>
                        <a:t>ect</a:t>
                      </a:r>
                      <a:r>
                        <a:rPr sz="1200" spc="-5" dirty="0">
                          <a:solidFill>
                            <a:srgbClr val="17375E"/>
                          </a:solidFill>
                          <a:latin typeface="Arial"/>
                          <a:cs typeface="Arial"/>
                        </a:rPr>
                        <a:t>i</a:t>
                      </a:r>
                      <a:r>
                        <a:rPr sz="1200" dirty="0">
                          <a:solidFill>
                            <a:srgbClr val="17375E"/>
                          </a:solidFill>
                          <a:latin typeface="Arial"/>
                          <a:cs typeface="Arial"/>
                        </a:rPr>
                        <a:t>ons</a:t>
                      </a:r>
                      <a:r>
                        <a:rPr sz="1200" spc="-35" dirty="0">
                          <a:solidFill>
                            <a:srgbClr val="17375E"/>
                          </a:solidFill>
                          <a:latin typeface="Arial"/>
                          <a:cs typeface="Arial"/>
                        </a:rPr>
                        <a:t> </a:t>
                      </a:r>
                      <a:r>
                        <a:rPr sz="1200" spc="-5" dirty="0">
                          <a:solidFill>
                            <a:srgbClr val="17375E"/>
                          </a:solidFill>
                          <a:latin typeface="Arial"/>
                          <a:cs typeface="Arial"/>
                        </a:rPr>
                        <a:t>U</a:t>
                      </a:r>
                      <a:r>
                        <a:rPr sz="1200" dirty="0">
                          <a:solidFill>
                            <a:srgbClr val="17375E"/>
                          </a:solidFill>
                          <a:latin typeface="Arial"/>
                          <a:cs typeface="Arial"/>
                        </a:rPr>
                        <a:t>ser</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1"/>
                  </a:ext>
                </a:extLst>
              </a:tr>
              <a:tr h="381516">
                <a:tc>
                  <a:txBody>
                    <a:bodyPr/>
                    <a:lstStyle/>
                    <a:p>
                      <a:pPr marL="41275" marR="72390">
                        <a:lnSpc>
                          <a:spcPct val="100000"/>
                        </a:lnSpc>
                      </a:pPr>
                      <a:r>
                        <a:rPr sz="1200" dirty="0">
                          <a:solidFill>
                            <a:srgbClr val="17375E"/>
                          </a:solidFill>
                          <a:latin typeface="Arial"/>
                          <a:cs typeface="Arial"/>
                        </a:rPr>
                        <a:t>ente</a:t>
                      </a:r>
                      <a:r>
                        <a:rPr sz="1200" spc="-65" dirty="0">
                          <a:solidFill>
                            <a:srgbClr val="17375E"/>
                          </a:solidFill>
                          <a:latin typeface="Arial"/>
                          <a:cs typeface="Arial"/>
                        </a:rPr>
                        <a:t>r</a:t>
                      </a:r>
                      <a:r>
                        <a:rPr sz="1200" dirty="0">
                          <a:solidFill>
                            <a:srgbClr val="17375E"/>
                          </a:solidFill>
                          <a:latin typeface="Arial"/>
                          <a:cs typeface="Arial"/>
                        </a:rPr>
                        <a:t>,</a:t>
                      </a:r>
                      <a:r>
                        <a:rPr sz="1200" spc="-35" dirty="0">
                          <a:solidFill>
                            <a:srgbClr val="17375E"/>
                          </a:solidFill>
                          <a:latin typeface="Arial"/>
                          <a:cs typeface="Arial"/>
                        </a:rPr>
                        <a:t> </a:t>
                      </a:r>
                      <a:r>
                        <a:rPr sz="1200" dirty="0">
                          <a:solidFill>
                            <a:srgbClr val="17375E"/>
                          </a:solidFill>
                          <a:latin typeface="Arial"/>
                          <a:cs typeface="Arial"/>
                        </a:rPr>
                        <a:t>ed</a:t>
                      </a:r>
                      <a:r>
                        <a:rPr sz="1200" spc="-5" dirty="0">
                          <a:solidFill>
                            <a:srgbClr val="17375E"/>
                          </a:solidFill>
                          <a:latin typeface="Arial"/>
                          <a:cs typeface="Arial"/>
                        </a:rPr>
                        <a:t>i</a:t>
                      </a:r>
                      <a:r>
                        <a:rPr sz="1200" dirty="0">
                          <a:solidFill>
                            <a:srgbClr val="17375E"/>
                          </a:solidFill>
                          <a:latin typeface="Arial"/>
                          <a:cs typeface="Arial"/>
                        </a:rPr>
                        <a:t>t,</a:t>
                      </a:r>
                      <a:r>
                        <a:rPr sz="1200" spc="-20" dirty="0">
                          <a:solidFill>
                            <a:srgbClr val="17375E"/>
                          </a:solidFill>
                          <a:latin typeface="Arial"/>
                          <a:cs typeface="Arial"/>
                        </a:rPr>
                        <a:t> </a:t>
                      </a:r>
                      <a:r>
                        <a:rPr sz="1200" dirty="0">
                          <a:solidFill>
                            <a:srgbClr val="17375E"/>
                          </a:solidFill>
                          <a:latin typeface="Arial"/>
                          <a:cs typeface="Arial"/>
                        </a:rPr>
                        <a:t>sa</a:t>
                      </a:r>
                      <a:r>
                        <a:rPr sz="1200" spc="-15" dirty="0">
                          <a:solidFill>
                            <a:srgbClr val="17375E"/>
                          </a:solidFill>
                          <a:latin typeface="Arial"/>
                          <a:cs typeface="Arial"/>
                        </a:rPr>
                        <a:t>v</a:t>
                      </a:r>
                      <a:r>
                        <a:rPr sz="1200" dirty="0">
                          <a:solidFill>
                            <a:srgbClr val="17375E"/>
                          </a:solidFill>
                          <a:latin typeface="Arial"/>
                          <a:cs typeface="Arial"/>
                        </a:rPr>
                        <a:t>e, and</a:t>
                      </a:r>
                      <a:r>
                        <a:rPr sz="1200" spc="-20" dirty="0">
                          <a:solidFill>
                            <a:srgbClr val="17375E"/>
                          </a:solidFill>
                          <a:latin typeface="Arial"/>
                          <a:cs typeface="Arial"/>
                        </a:rPr>
                        <a:t> </a:t>
                      </a:r>
                      <a:r>
                        <a:rPr sz="1200" dirty="0">
                          <a:solidFill>
                            <a:srgbClr val="17375E"/>
                          </a:solidFill>
                          <a:latin typeface="Arial"/>
                          <a:cs typeface="Arial"/>
                        </a:rPr>
                        <a:t>send</a:t>
                      </a:r>
                      <a:r>
                        <a:rPr sz="1200" spc="-20" dirty="0">
                          <a:solidFill>
                            <a:srgbClr val="17375E"/>
                          </a:solidFill>
                          <a:latin typeface="Arial"/>
                          <a:cs typeface="Arial"/>
                        </a:rPr>
                        <a:t> </a:t>
                      </a:r>
                      <a:r>
                        <a:rPr sz="1200" dirty="0">
                          <a:solidFill>
                            <a:srgbClr val="17375E"/>
                          </a:solidFill>
                          <a:latin typeface="Arial"/>
                          <a:cs typeface="Arial"/>
                        </a:rPr>
                        <a:t>sta</a:t>
                      </a:r>
                      <a:r>
                        <a:rPr sz="1200" spc="-10" dirty="0">
                          <a:solidFill>
                            <a:srgbClr val="17375E"/>
                          </a:solidFill>
                          <a:latin typeface="Arial"/>
                          <a:cs typeface="Arial"/>
                        </a:rPr>
                        <a:t>f</a:t>
                      </a:r>
                      <a:r>
                        <a:rPr sz="1200" dirty="0">
                          <a:solidFill>
                            <a:srgbClr val="17375E"/>
                          </a:solidFill>
                          <a:latin typeface="Arial"/>
                          <a:cs typeface="Arial"/>
                        </a:rPr>
                        <a:t>f</a:t>
                      </a:r>
                      <a:r>
                        <a:rPr sz="1200" spc="-10" dirty="0">
                          <a:solidFill>
                            <a:srgbClr val="17375E"/>
                          </a:solidFill>
                          <a:latin typeface="Arial"/>
                          <a:cs typeface="Arial"/>
                        </a:rPr>
                        <a:t> </a:t>
                      </a:r>
                      <a:r>
                        <a:rPr sz="1200" dirty="0">
                          <a:solidFill>
                            <a:srgbClr val="17375E"/>
                          </a:solidFill>
                          <a:latin typeface="Arial"/>
                          <a:cs typeface="Arial"/>
                        </a:rPr>
                        <a:t>sa</a:t>
                      </a:r>
                      <a:r>
                        <a:rPr sz="1200" spc="-5" dirty="0">
                          <a:solidFill>
                            <a:srgbClr val="17375E"/>
                          </a:solidFill>
                          <a:latin typeface="Arial"/>
                          <a:cs typeface="Arial"/>
                        </a:rPr>
                        <a:t>l</a:t>
                      </a:r>
                      <a:r>
                        <a:rPr sz="1200" dirty="0">
                          <a:solidFill>
                            <a:srgbClr val="17375E"/>
                          </a:solidFill>
                          <a:latin typeface="Arial"/>
                          <a:cs typeface="Arial"/>
                        </a:rPr>
                        <a:t>a</a:t>
                      </a:r>
                      <a:r>
                        <a:rPr sz="1200" spc="-5" dirty="0">
                          <a:solidFill>
                            <a:srgbClr val="17375E"/>
                          </a:solidFill>
                          <a:latin typeface="Arial"/>
                          <a:cs typeface="Arial"/>
                        </a:rPr>
                        <a:t>r</a:t>
                      </a:r>
                      <a:r>
                        <a:rPr sz="1200" dirty="0">
                          <a:solidFill>
                            <a:srgbClr val="17375E"/>
                          </a:solidFill>
                          <a:latin typeface="Arial"/>
                          <a:cs typeface="Arial"/>
                        </a:rPr>
                        <a:t>y</a:t>
                      </a:r>
                      <a:r>
                        <a:rPr sz="1200" spc="-25" dirty="0">
                          <a:solidFill>
                            <a:srgbClr val="17375E"/>
                          </a:solidFill>
                          <a:latin typeface="Arial"/>
                          <a:cs typeface="Arial"/>
                        </a:rPr>
                        <a:t> </a:t>
                      </a:r>
                      <a:r>
                        <a:rPr sz="1200" dirty="0">
                          <a:solidFill>
                            <a:srgbClr val="17375E"/>
                          </a:solidFill>
                          <a:latin typeface="Arial"/>
                          <a:cs typeface="Arial"/>
                        </a:rPr>
                        <a:t>p</a:t>
                      </a:r>
                      <a:r>
                        <a:rPr sz="1200" spc="-5" dirty="0">
                          <a:solidFill>
                            <a:srgbClr val="17375E"/>
                          </a:solidFill>
                          <a:latin typeface="Arial"/>
                          <a:cs typeface="Arial"/>
                        </a:rPr>
                        <a:t>r</a:t>
                      </a:r>
                      <a:r>
                        <a:rPr sz="1200" dirty="0">
                          <a:solidFill>
                            <a:srgbClr val="17375E"/>
                          </a:solidFill>
                          <a:latin typeface="Arial"/>
                          <a:cs typeface="Arial"/>
                        </a:rPr>
                        <a:t>o</a:t>
                      </a:r>
                      <a:r>
                        <a:rPr sz="1200" spc="-10" dirty="0">
                          <a:solidFill>
                            <a:srgbClr val="17375E"/>
                          </a:solidFill>
                          <a:latin typeface="Arial"/>
                          <a:cs typeface="Arial"/>
                        </a:rPr>
                        <a:t>g</a:t>
                      </a:r>
                      <a:r>
                        <a:rPr sz="1200" spc="-5" dirty="0">
                          <a:solidFill>
                            <a:srgbClr val="17375E"/>
                          </a:solidFill>
                          <a:latin typeface="Arial"/>
                          <a:cs typeface="Arial"/>
                        </a:rPr>
                        <a:t>r</a:t>
                      </a:r>
                      <a:r>
                        <a:rPr sz="1200" dirty="0">
                          <a:solidFill>
                            <a:srgbClr val="17375E"/>
                          </a:solidFill>
                          <a:latin typeface="Arial"/>
                          <a:cs typeface="Arial"/>
                        </a:rPr>
                        <a:t>am</a:t>
                      </a:r>
                      <a:r>
                        <a:rPr sz="1200" spc="-15" dirty="0">
                          <a:solidFill>
                            <a:srgbClr val="17375E"/>
                          </a:solidFill>
                          <a:latin typeface="Arial"/>
                          <a:cs typeface="Arial"/>
                        </a:rPr>
                        <a:t> </a:t>
                      </a:r>
                      <a:r>
                        <a:rPr sz="1200" dirty="0">
                          <a:solidFill>
                            <a:srgbClr val="17375E"/>
                          </a:solidFill>
                          <a:latin typeface="Arial"/>
                          <a:cs typeface="Arial"/>
                        </a:rPr>
                        <a:t>subs</a:t>
                      </a:r>
                      <a:r>
                        <a:rPr sz="1200" spc="-15" dirty="0">
                          <a:solidFill>
                            <a:srgbClr val="17375E"/>
                          </a:solidFill>
                          <a:latin typeface="Arial"/>
                          <a:cs typeface="Arial"/>
                        </a:rPr>
                        <a:t>y</a:t>
                      </a:r>
                      <a:r>
                        <a:rPr sz="1200" dirty="0">
                          <a:solidFill>
                            <a:srgbClr val="17375E"/>
                          </a:solidFill>
                          <a:latin typeface="Arial"/>
                          <a:cs typeface="Arial"/>
                        </a:rPr>
                        <a:t>stem</a:t>
                      </a:r>
                      <a:r>
                        <a:rPr sz="1200" spc="-5" dirty="0">
                          <a:solidFill>
                            <a:srgbClr val="17375E"/>
                          </a:solidFill>
                          <a:latin typeface="Arial"/>
                          <a:cs typeface="Arial"/>
                        </a:rPr>
                        <a:t> </a:t>
                      </a:r>
                      <a:r>
                        <a:rPr sz="1200" dirty="0">
                          <a:solidFill>
                            <a:srgbClr val="17375E"/>
                          </a:solidFill>
                          <a:latin typeface="Arial"/>
                          <a:cs typeface="Arial"/>
                        </a:rPr>
                        <a:t>data,</a:t>
                      </a:r>
                      <a:r>
                        <a:rPr sz="1200" spc="-20" dirty="0">
                          <a:solidFill>
                            <a:srgbClr val="17375E"/>
                          </a:solidFill>
                          <a:latin typeface="Arial"/>
                          <a:cs typeface="Arial"/>
                        </a:rPr>
                        <a:t> </a:t>
                      </a:r>
                      <a:r>
                        <a:rPr sz="1200" dirty="0">
                          <a:solidFill>
                            <a:srgbClr val="17375E"/>
                          </a:solidFill>
                          <a:latin typeface="Arial"/>
                          <a:cs typeface="Arial"/>
                        </a:rPr>
                        <a:t>as</a:t>
                      </a:r>
                      <a:r>
                        <a:rPr sz="1200" spc="-10" dirty="0">
                          <a:solidFill>
                            <a:srgbClr val="17375E"/>
                          </a:solidFill>
                          <a:latin typeface="Arial"/>
                          <a:cs typeface="Arial"/>
                        </a:rPr>
                        <a:t> </a:t>
                      </a:r>
                      <a:r>
                        <a:rPr sz="1200" spc="-15" dirty="0">
                          <a:solidFill>
                            <a:srgbClr val="17375E"/>
                          </a:solidFill>
                          <a:latin typeface="Arial"/>
                          <a:cs typeface="Arial"/>
                        </a:rPr>
                        <a:t>w</a:t>
                      </a:r>
                      <a:r>
                        <a:rPr sz="1200" dirty="0">
                          <a:solidFill>
                            <a:srgbClr val="17375E"/>
                          </a:solidFill>
                          <a:latin typeface="Arial"/>
                          <a:cs typeface="Arial"/>
                        </a:rPr>
                        <a:t>e</a:t>
                      </a:r>
                      <a:r>
                        <a:rPr sz="1200" spc="-5" dirty="0">
                          <a:solidFill>
                            <a:srgbClr val="17375E"/>
                          </a:solidFill>
                          <a:latin typeface="Arial"/>
                          <a:cs typeface="Arial"/>
                        </a:rPr>
                        <a:t>l</a:t>
                      </a:r>
                      <a:r>
                        <a:rPr sz="1200" dirty="0">
                          <a:solidFill>
                            <a:srgbClr val="17375E"/>
                          </a:solidFill>
                          <a:latin typeface="Arial"/>
                          <a:cs typeface="Arial"/>
                        </a:rPr>
                        <a:t>l as</a:t>
                      </a:r>
                      <a:r>
                        <a:rPr sz="1200" spc="-10" dirty="0">
                          <a:solidFill>
                            <a:srgbClr val="17375E"/>
                          </a:solidFill>
                          <a:latin typeface="Arial"/>
                          <a:cs typeface="Arial"/>
                        </a:rPr>
                        <a:t> </a:t>
                      </a:r>
                      <a:r>
                        <a:rPr sz="1200" spc="-15" dirty="0">
                          <a:solidFill>
                            <a:srgbClr val="17375E"/>
                          </a:solidFill>
                          <a:latin typeface="Arial"/>
                          <a:cs typeface="Arial"/>
                        </a:rPr>
                        <a:t>v</a:t>
                      </a:r>
                      <a:r>
                        <a:rPr sz="1200" spc="-5" dirty="0">
                          <a:solidFill>
                            <a:srgbClr val="17375E"/>
                          </a:solidFill>
                          <a:latin typeface="Arial"/>
                          <a:cs typeface="Arial"/>
                        </a:rPr>
                        <a:t>i</a:t>
                      </a:r>
                      <a:r>
                        <a:rPr sz="1200" dirty="0">
                          <a:solidFill>
                            <a:srgbClr val="17375E"/>
                          </a:solidFill>
                          <a:latin typeface="Arial"/>
                          <a:cs typeface="Arial"/>
                        </a:rPr>
                        <a:t>ew data</a:t>
                      </a:r>
                      <a:r>
                        <a:rPr sz="1200" spc="-20" dirty="0">
                          <a:solidFill>
                            <a:srgbClr val="17375E"/>
                          </a:solidFill>
                          <a:latin typeface="Arial"/>
                          <a:cs typeface="Arial"/>
                        </a:rPr>
                        <a:t> </a:t>
                      </a:r>
                      <a:r>
                        <a:rPr sz="1200" spc="-5" dirty="0">
                          <a:solidFill>
                            <a:srgbClr val="17375E"/>
                          </a:solidFill>
                          <a:latin typeface="Arial"/>
                          <a:cs typeface="Arial"/>
                        </a:rPr>
                        <a:t>i</a:t>
                      </a:r>
                      <a:r>
                        <a:rPr sz="1200" dirty="0">
                          <a:solidFill>
                            <a:srgbClr val="17375E"/>
                          </a:solidFill>
                          <a:latin typeface="Arial"/>
                          <a:cs typeface="Arial"/>
                        </a:rPr>
                        <a:t>n a</a:t>
                      </a:r>
                      <a:r>
                        <a:rPr sz="1200" spc="-5" dirty="0">
                          <a:solidFill>
                            <a:srgbClr val="17375E"/>
                          </a:solidFill>
                          <a:latin typeface="Arial"/>
                          <a:cs typeface="Arial"/>
                        </a:rPr>
                        <a:t>l</a:t>
                      </a:r>
                      <a:r>
                        <a:rPr sz="1200" dirty="0">
                          <a:solidFill>
                            <a:srgbClr val="17375E"/>
                          </a:solidFill>
                          <a:latin typeface="Arial"/>
                          <a:cs typeface="Arial"/>
                        </a:rPr>
                        <a:t>l</a:t>
                      </a:r>
                      <a:r>
                        <a:rPr sz="1200" spc="-25" dirty="0">
                          <a:solidFill>
                            <a:srgbClr val="17375E"/>
                          </a:solidFill>
                          <a:latin typeface="Arial"/>
                          <a:cs typeface="Arial"/>
                        </a:rPr>
                        <a:t> </a:t>
                      </a:r>
                      <a:r>
                        <a:rPr sz="1200" dirty="0">
                          <a:solidFill>
                            <a:srgbClr val="17375E"/>
                          </a:solidFill>
                          <a:latin typeface="Arial"/>
                          <a:cs typeface="Arial"/>
                        </a:rPr>
                        <a:t>other</a:t>
                      </a:r>
                      <a:r>
                        <a:rPr sz="1200" spc="-30" dirty="0">
                          <a:solidFill>
                            <a:srgbClr val="17375E"/>
                          </a:solidFill>
                          <a:latin typeface="Arial"/>
                          <a:cs typeface="Arial"/>
                        </a:rPr>
                        <a:t> </a:t>
                      </a:r>
                      <a:r>
                        <a:rPr sz="1200" dirty="0">
                          <a:solidFill>
                            <a:srgbClr val="17375E"/>
                          </a:solidFill>
                          <a:latin typeface="Arial"/>
                          <a:cs typeface="Arial"/>
                        </a:rPr>
                        <a:t>p</a:t>
                      </a:r>
                      <a:r>
                        <a:rPr sz="1200" spc="-5" dirty="0">
                          <a:solidFill>
                            <a:srgbClr val="17375E"/>
                          </a:solidFill>
                          <a:latin typeface="Arial"/>
                          <a:cs typeface="Arial"/>
                        </a:rPr>
                        <a:t>r</a:t>
                      </a:r>
                      <a:r>
                        <a:rPr sz="1200" dirty="0">
                          <a:solidFill>
                            <a:srgbClr val="17375E"/>
                          </a:solidFill>
                          <a:latin typeface="Arial"/>
                          <a:cs typeface="Arial"/>
                        </a:rPr>
                        <a:t>o</a:t>
                      </a:r>
                      <a:r>
                        <a:rPr sz="1200" spc="-10" dirty="0">
                          <a:solidFill>
                            <a:srgbClr val="17375E"/>
                          </a:solidFill>
                          <a:latin typeface="Arial"/>
                          <a:cs typeface="Arial"/>
                        </a:rPr>
                        <a:t>g</a:t>
                      </a:r>
                      <a:r>
                        <a:rPr sz="1200" spc="-5" dirty="0">
                          <a:solidFill>
                            <a:srgbClr val="17375E"/>
                          </a:solidFill>
                          <a:latin typeface="Arial"/>
                          <a:cs typeface="Arial"/>
                        </a:rPr>
                        <a:t>r</a:t>
                      </a:r>
                      <a:r>
                        <a:rPr sz="1200" dirty="0">
                          <a:solidFill>
                            <a:srgbClr val="17375E"/>
                          </a:solidFill>
                          <a:latin typeface="Arial"/>
                          <a:cs typeface="Arial"/>
                        </a:rPr>
                        <a:t>am</a:t>
                      </a:r>
                      <a:r>
                        <a:rPr sz="1200" spc="-15" dirty="0">
                          <a:solidFill>
                            <a:srgbClr val="17375E"/>
                          </a:solidFill>
                          <a:latin typeface="Arial"/>
                          <a:cs typeface="Arial"/>
                        </a:rPr>
                        <a:t> </a:t>
                      </a:r>
                      <a:r>
                        <a:rPr sz="1200" dirty="0">
                          <a:solidFill>
                            <a:srgbClr val="17375E"/>
                          </a:solidFill>
                          <a:latin typeface="Arial"/>
                          <a:cs typeface="Arial"/>
                        </a:rPr>
                        <a:t>subs</a:t>
                      </a:r>
                      <a:r>
                        <a:rPr sz="1200" spc="-15" dirty="0">
                          <a:solidFill>
                            <a:srgbClr val="17375E"/>
                          </a:solidFill>
                          <a:latin typeface="Arial"/>
                          <a:cs typeface="Arial"/>
                        </a:rPr>
                        <a:t>y</a:t>
                      </a:r>
                      <a:r>
                        <a:rPr sz="1200" dirty="0">
                          <a:solidFill>
                            <a:srgbClr val="17375E"/>
                          </a:solidFill>
                          <a:latin typeface="Arial"/>
                          <a:cs typeface="Arial"/>
                        </a:rPr>
                        <a:t>ste</a:t>
                      </a:r>
                      <a:r>
                        <a:rPr sz="1200" spc="5" dirty="0">
                          <a:solidFill>
                            <a:srgbClr val="17375E"/>
                          </a:solidFill>
                          <a:latin typeface="Arial"/>
                          <a:cs typeface="Arial"/>
                        </a:rPr>
                        <a:t>m</a:t>
                      </a:r>
                      <a:r>
                        <a:rPr sz="1200" dirty="0">
                          <a:solidFill>
                            <a:srgbClr val="17375E"/>
                          </a:solidFill>
                          <a:latin typeface="Arial"/>
                          <a:cs typeface="Arial"/>
                        </a:rPr>
                        <a:t>s</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1275">
                        <a:lnSpc>
                          <a:spcPct val="100000"/>
                        </a:lnSpc>
                      </a:pPr>
                      <a:r>
                        <a:rPr sz="1200" dirty="0">
                          <a:solidFill>
                            <a:srgbClr val="17375E"/>
                          </a:solidFill>
                          <a:latin typeface="Arial"/>
                          <a:cs typeface="Arial"/>
                        </a:rPr>
                        <a:t>Sta</a:t>
                      </a:r>
                      <a:r>
                        <a:rPr sz="1200" spc="-10" dirty="0">
                          <a:solidFill>
                            <a:srgbClr val="17375E"/>
                          </a:solidFill>
                          <a:latin typeface="Arial"/>
                          <a:cs typeface="Arial"/>
                        </a:rPr>
                        <a:t>f</a:t>
                      </a:r>
                      <a:r>
                        <a:rPr sz="1200" dirty="0">
                          <a:solidFill>
                            <a:srgbClr val="17375E"/>
                          </a:solidFill>
                          <a:latin typeface="Arial"/>
                          <a:cs typeface="Arial"/>
                        </a:rPr>
                        <a:t>f</a:t>
                      </a:r>
                      <a:r>
                        <a:rPr sz="1200" spc="-20" dirty="0">
                          <a:solidFill>
                            <a:srgbClr val="17375E"/>
                          </a:solidFill>
                          <a:latin typeface="Arial"/>
                          <a:cs typeface="Arial"/>
                        </a:rPr>
                        <a:t> </a:t>
                      </a:r>
                      <a:r>
                        <a:rPr sz="1200" dirty="0">
                          <a:solidFill>
                            <a:srgbClr val="17375E"/>
                          </a:solidFill>
                          <a:latin typeface="Arial"/>
                          <a:cs typeface="Arial"/>
                        </a:rPr>
                        <a:t>Sa</a:t>
                      </a:r>
                      <a:r>
                        <a:rPr sz="1200" spc="-5" dirty="0">
                          <a:solidFill>
                            <a:srgbClr val="17375E"/>
                          </a:solidFill>
                          <a:latin typeface="Arial"/>
                          <a:cs typeface="Arial"/>
                        </a:rPr>
                        <a:t>l</a:t>
                      </a:r>
                      <a:r>
                        <a:rPr sz="1200" dirty="0">
                          <a:solidFill>
                            <a:srgbClr val="17375E"/>
                          </a:solidFill>
                          <a:latin typeface="Arial"/>
                          <a:cs typeface="Arial"/>
                        </a:rPr>
                        <a:t>a</a:t>
                      </a:r>
                      <a:r>
                        <a:rPr sz="1200" spc="-5" dirty="0">
                          <a:solidFill>
                            <a:srgbClr val="17375E"/>
                          </a:solidFill>
                          <a:latin typeface="Arial"/>
                          <a:cs typeface="Arial"/>
                        </a:rPr>
                        <a:t>r</a:t>
                      </a:r>
                      <a:r>
                        <a:rPr sz="1200" dirty="0">
                          <a:solidFill>
                            <a:srgbClr val="17375E"/>
                          </a:solidFill>
                          <a:latin typeface="Arial"/>
                          <a:cs typeface="Arial"/>
                        </a:rPr>
                        <a:t>y</a:t>
                      </a:r>
                      <a:r>
                        <a:rPr sz="1200" spc="-25" dirty="0">
                          <a:solidFill>
                            <a:srgbClr val="17375E"/>
                          </a:solidFill>
                          <a:latin typeface="Arial"/>
                          <a:cs typeface="Arial"/>
                        </a:rPr>
                        <a:t> </a:t>
                      </a:r>
                      <a:r>
                        <a:rPr sz="1200" spc="-5" dirty="0">
                          <a:solidFill>
                            <a:srgbClr val="17375E"/>
                          </a:solidFill>
                          <a:latin typeface="Arial"/>
                          <a:cs typeface="Arial"/>
                        </a:rPr>
                        <a:t>U</a:t>
                      </a:r>
                      <a:r>
                        <a:rPr sz="1200" dirty="0">
                          <a:solidFill>
                            <a:srgbClr val="17375E"/>
                          </a:solidFill>
                          <a:latin typeface="Arial"/>
                          <a:cs typeface="Arial"/>
                        </a:rPr>
                        <a:t>ser</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2"/>
                  </a:ext>
                </a:extLst>
              </a:tr>
              <a:tr h="381518">
                <a:tc>
                  <a:txBody>
                    <a:bodyPr/>
                    <a:lstStyle/>
                    <a:p>
                      <a:pPr marL="41275" marR="35560">
                        <a:lnSpc>
                          <a:spcPct val="100000"/>
                        </a:lnSpc>
                      </a:pPr>
                      <a:r>
                        <a:rPr sz="1200" dirty="0">
                          <a:solidFill>
                            <a:srgbClr val="17375E"/>
                          </a:solidFill>
                          <a:latin typeface="Arial"/>
                          <a:cs typeface="Arial"/>
                        </a:rPr>
                        <a:t>ente</a:t>
                      </a:r>
                      <a:r>
                        <a:rPr sz="1200" spc="-65" dirty="0">
                          <a:solidFill>
                            <a:srgbClr val="17375E"/>
                          </a:solidFill>
                          <a:latin typeface="Arial"/>
                          <a:cs typeface="Arial"/>
                        </a:rPr>
                        <a:t>r</a:t>
                      </a:r>
                      <a:r>
                        <a:rPr sz="1200" dirty="0">
                          <a:solidFill>
                            <a:srgbClr val="17375E"/>
                          </a:solidFill>
                          <a:latin typeface="Arial"/>
                          <a:cs typeface="Arial"/>
                        </a:rPr>
                        <a:t>,</a:t>
                      </a:r>
                      <a:r>
                        <a:rPr sz="1200" spc="-35" dirty="0">
                          <a:solidFill>
                            <a:srgbClr val="17375E"/>
                          </a:solidFill>
                          <a:latin typeface="Arial"/>
                          <a:cs typeface="Arial"/>
                        </a:rPr>
                        <a:t> </a:t>
                      </a:r>
                      <a:r>
                        <a:rPr sz="1200" dirty="0">
                          <a:solidFill>
                            <a:srgbClr val="17375E"/>
                          </a:solidFill>
                          <a:latin typeface="Arial"/>
                          <a:cs typeface="Arial"/>
                        </a:rPr>
                        <a:t>ed</a:t>
                      </a:r>
                      <a:r>
                        <a:rPr sz="1200" spc="-5" dirty="0">
                          <a:solidFill>
                            <a:srgbClr val="17375E"/>
                          </a:solidFill>
                          <a:latin typeface="Arial"/>
                          <a:cs typeface="Arial"/>
                        </a:rPr>
                        <a:t>i</a:t>
                      </a:r>
                      <a:r>
                        <a:rPr sz="1200" dirty="0">
                          <a:solidFill>
                            <a:srgbClr val="17375E"/>
                          </a:solidFill>
                          <a:latin typeface="Arial"/>
                          <a:cs typeface="Arial"/>
                        </a:rPr>
                        <a:t>t,</a:t>
                      </a:r>
                      <a:r>
                        <a:rPr sz="1200" spc="-20" dirty="0">
                          <a:solidFill>
                            <a:srgbClr val="17375E"/>
                          </a:solidFill>
                          <a:latin typeface="Arial"/>
                          <a:cs typeface="Arial"/>
                        </a:rPr>
                        <a:t> </a:t>
                      </a:r>
                      <a:r>
                        <a:rPr sz="1200" dirty="0">
                          <a:solidFill>
                            <a:srgbClr val="17375E"/>
                          </a:solidFill>
                          <a:latin typeface="Arial"/>
                          <a:cs typeface="Arial"/>
                        </a:rPr>
                        <a:t>sa</a:t>
                      </a:r>
                      <a:r>
                        <a:rPr sz="1200" spc="-15" dirty="0">
                          <a:solidFill>
                            <a:srgbClr val="17375E"/>
                          </a:solidFill>
                          <a:latin typeface="Arial"/>
                          <a:cs typeface="Arial"/>
                        </a:rPr>
                        <a:t>v</a:t>
                      </a:r>
                      <a:r>
                        <a:rPr sz="1200" dirty="0">
                          <a:solidFill>
                            <a:srgbClr val="17375E"/>
                          </a:solidFill>
                          <a:latin typeface="Arial"/>
                          <a:cs typeface="Arial"/>
                        </a:rPr>
                        <a:t>e, and</a:t>
                      </a:r>
                      <a:r>
                        <a:rPr sz="1200" spc="-20" dirty="0">
                          <a:solidFill>
                            <a:srgbClr val="17375E"/>
                          </a:solidFill>
                          <a:latin typeface="Arial"/>
                          <a:cs typeface="Arial"/>
                        </a:rPr>
                        <a:t> </a:t>
                      </a:r>
                      <a:r>
                        <a:rPr sz="1200" dirty="0">
                          <a:solidFill>
                            <a:srgbClr val="17375E"/>
                          </a:solidFill>
                          <a:latin typeface="Arial"/>
                          <a:cs typeface="Arial"/>
                        </a:rPr>
                        <a:t>send</a:t>
                      </a:r>
                      <a:r>
                        <a:rPr sz="1200" spc="-20" dirty="0">
                          <a:solidFill>
                            <a:srgbClr val="17375E"/>
                          </a:solidFill>
                          <a:latin typeface="Arial"/>
                          <a:cs typeface="Arial"/>
                        </a:rPr>
                        <a:t> </a:t>
                      </a:r>
                      <a:r>
                        <a:rPr sz="1200" dirty="0">
                          <a:solidFill>
                            <a:srgbClr val="17375E"/>
                          </a:solidFill>
                          <a:latin typeface="Arial"/>
                          <a:cs typeface="Arial"/>
                        </a:rPr>
                        <a:t>t</a:t>
                      </a:r>
                      <a:r>
                        <a:rPr sz="1200" spc="-5" dirty="0">
                          <a:solidFill>
                            <a:srgbClr val="17375E"/>
                          </a:solidFill>
                          <a:latin typeface="Arial"/>
                          <a:cs typeface="Arial"/>
                        </a:rPr>
                        <a:t>r</a:t>
                      </a:r>
                      <a:r>
                        <a:rPr sz="1200" dirty="0">
                          <a:solidFill>
                            <a:srgbClr val="17375E"/>
                          </a:solidFill>
                          <a:latin typeface="Arial"/>
                          <a:cs typeface="Arial"/>
                        </a:rPr>
                        <a:t>anspo</a:t>
                      </a:r>
                      <a:r>
                        <a:rPr sz="1200" spc="-5" dirty="0">
                          <a:solidFill>
                            <a:srgbClr val="17375E"/>
                          </a:solidFill>
                          <a:latin typeface="Arial"/>
                          <a:cs typeface="Arial"/>
                        </a:rPr>
                        <a:t>r</a:t>
                      </a:r>
                      <a:r>
                        <a:rPr sz="1200" dirty="0">
                          <a:solidFill>
                            <a:srgbClr val="17375E"/>
                          </a:solidFill>
                          <a:latin typeface="Arial"/>
                          <a:cs typeface="Arial"/>
                        </a:rPr>
                        <a:t>tat</a:t>
                      </a:r>
                      <a:r>
                        <a:rPr sz="1200" spc="-5" dirty="0">
                          <a:solidFill>
                            <a:srgbClr val="17375E"/>
                          </a:solidFill>
                          <a:latin typeface="Arial"/>
                          <a:cs typeface="Arial"/>
                        </a:rPr>
                        <a:t>i</a:t>
                      </a:r>
                      <a:r>
                        <a:rPr sz="1200" dirty="0">
                          <a:solidFill>
                            <a:srgbClr val="17375E"/>
                          </a:solidFill>
                          <a:latin typeface="Arial"/>
                          <a:cs typeface="Arial"/>
                        </a:rPr>
                        <a:t>on</a:t>
                      </a:r>
                      <a:r>
                        <a:rPr sz="1200" spc="-55" dirty="0">
                          <a:solidFill>
                            <a:srgbClr val="17375E"/>
                          </a:solidFill>
                          <a:latin typeface="Arial"/>
                          <a:cs typeface="Arial"/>
                        </a:rPr>
                        <a:t> </a:t>
                      </a:r>
                      <a:r>
                        <a:rPr sz="1200" dirty="0">
                          <a:solidFill>
                            <a:srgbClr val="17375E"/>
                          </a:solidFill>
                          <a:latin typeface="Arial"/>
                          <a:cs typeface="Arial"/>
                        </a:rPr>
                        <a:t>p</a:t>
                      </a:r>
                      <a:r>
                        <a:rPr sz="1200" spc="-5" dirty="0">
                          <a:solidFill>
                            <a:srgbClr val="17375E"/>
                          </a:solidFill>
                          <a:latin typeface="Arial"/>
                          <a:cs typeface="Arial"/>
                        </a:rPr>
                        <a:t>r</a:t>
                      </a:r>
                      <a:r>
                        <a:rPr sz="1200" dirty="0">
                          <a:solidFill>
                            <a:srgbClr val="17375E"/>
                          </a:solidFill>
                          <a:latin typeface="Arial"/>
                          <a:cs typeface="Arial"/>
                        </a:rPr>
                        <a:t>o</a:t>
                      </a:r>
                      <a:r>
                        <a:rPr sz="1200" spc="-10" dirty="0">
                          <a:solidFill>
                            <a:srgbClr val="17375E"/>
                          </a:solidFill>
                          <a:latin typeface="Arial"/>
                          <a:cs typeface="Arial"/>
                        </a:rPr>
                        <a:t>g</a:t>
                      </a:r>
                      <a:r>
                        <a:rPr sz="1200" spc="-5" dirty="0">
                          <a:solidFill>
                            <a:srgbClr val="17375E"/>
                          </a:solidFill>
                          <a:latin typeface="Arial"/>
                          <a:cs typeface="Arial"/>
                        </a:rPr>
                        <a:t>r</a:t>
                      </a:r>
                      <a:r>
                        <a:rPr sz="1200" dirty="0">
                          <a:solidFill>
                            <a:srgbClr val="17375E"/>
                          </a:solidFill>
                          <a:latin typeface="Arial"/>
                          <a:cs typeface="Arial"/>
                        </a:rPr>
                        <a:t>am</a:t>
                      </a:r>
                      <a:r>
                        <a:rPr sz="1200" spc="-15" dirty="0">
                          <a:solidFill>
                            <a:srgbClr val="17375E"/>
                          </a:solidFill>
                          <a:latin typeface="Arial"/>
                          <a:cs typeface="Arial"/>
                        </a:rPr>
                        <a:t> </a:t>
                      </a:r>
                      <a:r>
                        <a:rPr sz="1200" dirty="0">
                          <a:solidFill>
                            <a:srgbClr val="17375E"/>
                          </a:solidFill>
                          <a:latin typeface="Arial"/>
                          <a:cs typeface="Arial"/>
                        </a:rPr>
                        <a:t>subs</a:t>
                      </a:r>
                      <a:r>
                        <a:rPr sz="1200" spc="-15" dirty="0">
                          <a:solidFill>
                            <a:srgbClr val="17375E"/>
                          </a:solidFill>
                          <a:latin typeface="Arial"/>
                          <a:cs typeface="Arial"/>
                        </a:rPr>
                        <a:t>y</a:t>
                      </a:r>
                      <a:r>
                        <a:rPr sz="1200" dirty="0">
                          <a:solidFill>
                            <a:srgbClr val="17375E"/>
                          </a:solidFill>
                          <a:latin typeface="Arial"/>
                          <a:cs typeface="Arial"/>
                        </a:rPr>
                        <a:t>stem</a:t>
                      </a:r>
                      <a:r>
                        <a:rPr sz="1200" spc="-15" dirty="0">
                          <a:solidFill>
                            <a:srgbClr val="17375E"/>
                          </a:solidFill>
                          <a:latin typeface="Arial"/>
                          <a:cs typeface="Arial"/>
                        </a:rPr>
                        <a:t> </a:t>
                      </a:r>
                      <a:r>
                        <a:rPr sz="1200" dirty="0">
                          <a:solidFill>
                            <a:srgbClr val="17375E"/>
                          </a:solidFill>
                          <a:latin typeface="Arial"/>
                          <a:cs typeface="Arial"/>
                        </a:rPr>
                        <a:t>data,</a:t>
                      </a:r>
                      <a:r>
                        <a:rPr sz="1200" spc="-20" dirty="0">
                          <a:solidFill>
                            <a:srgbClr val="17375E"/>
                          </a:solidFill>
                          <a:latin typeface="Arial"/>
                          <a:cs typeface="Arial"/>
                        </a:rPr>
                        <a:t> </a:t>
                      </a:r>
                      <a:r>
                        <a:rPr sz="1200" dirty="0">
                          <a:solidFill>
                            <a:srgbClr val="17375E"/>
                          </a:solidFill>
                          <a:latin typeface="Arial"/>
                          <a:cs typeface="Arial"/>
                        </a:rPr>
                        <a:t>as </a:t>
                      </a:r>
                      <a:r>
                        <a:rPr sz="1200" spc="-15" dirty="0">
                          <a:solidFill>
                            <a:srgbClr val="17375E"/>
                          </a:solidFill>
                          <a:latin typeface="Arial"/>
                          <a:cs typeface="Arial"/>
                        </a:rPr>
                        <a:t>w</a:t>
                      </a:r>
                      <a:r>
                        <a:rPr sz="1200" dirty="0">
                          <a:solidFill>
                            <a:srgbClr val="17375E"/>
                          </a:solidFill>
                          <a:latin typeface="Arial"/>
                          <a:cs typeface="Arial"/>
                        </a:rPr>
                        <a:t>e</a:t>
                      </a:r>
                      <a:r>
                        <a:rPr sz="1200" spc="-5" dirty="0">
                          <a:solidFill>
                            <a:srgbClr val="17375E"/>
                          </a:solidFill>
                          <a:latin typeface="Arial"/>
                          <a:cs typeface="Arial"/>
                        </a:rPr>
                        <a:t>l</a:t>
                      </a:r>
                      <a:r>
                        <a:rPr sz="1200" dirty="0">
                          <a:solidFill>
                            <a:srgbClr val="17375E"/>
                          </a:solidFill>
                          <a:latin typeface="Arial"/>
                          <a:cs typeface="Arial"/>
                        </a:rPr>
                        <a:t>l as</a:t>
                      </a:r>
                      <a:r>
                        <a:rPr sz="1200" spc="-10" dirty="0">
                          <a:solidFill>
                            <a:srgbClr val="17375E"/>
                          </a:solidFill>
                          <a:latin typeface="Arial"/>
                          <a:cs typeface="Arial"/>
                        </a:rPr>
                        <a:t> </a:t>
                      </a:r>
                      <a:r>
                        <a:rPr sz="1200" spc="-15" dirty="0">
                          <a:solidFill>
                            <a:srgbClr val="17375E"/>
                          </a:solidFill>
                          <a:latin typeface="Arial"/>
                          <a:cs typeface="Arial"/>
                        </a:rPr>
                        <a:t>v</a:t>
                      </a:r>
                      <a:r>
                        <a:rPr sz="1200" spc="-5" dirty="0">
                          <a:solidFill>
                            <a:srgbClr val="17375E"/>
                          </a:solidFill>
                          <a:latin typeface="Arial"/>
                          <a:cs typeface="Arial"/>
                        </a:rPr>
                        <a:t>i</a:t>
                      </a:r>
                      <a:r>
                        <a:rPr sz="1200" dirty="0">
                          <a:solidFill>
                            <a:srgbClr val="17375E"/>
                          </a:solidFill>
                          <a:latin typeface="Arial"/>
                          <a:cs typeface="Arial"/>
                        </a:rPr>
                        <a:t>ew data </a:t>
                      </a:r>
                      <a:r>
                        <a:rPr sz="1200" spc="-5" dirty="0">
                          <a:solidFill>
                            <a:srgbClr val="17375E"/>
                          </a:solidFill>
                          <a:latin typeface="Arial"/>
                          <a:cs typeface="Arial"/>
                        </a:rPr>
                        <a:t>i</a:t>
                      </a:r>
                      <a:r>
                        <a:rPr sz="1200" dirty="0">
                          <a:solidFill>
                            <a:srgbClr val="17375E"/>
                          </a:solidFill>
                          <a:latin typeface="Arial"/>
                          <a:cs typeface="Arial"/>
                        </a:rPr>
                        <a:t>n</a:t>
                      </a:r>
                      <a:r>
                        <a:rPr sz="1200" spc="-20" dirty="0">
                          <a:solidFill>
                            <a:srgbClr val="17375E"/>
                          </a:solidFill>
                          <a:latin typeface="Arial"/>
                          <a:cs typeface="Arial"/>
                        </a:rPr>
                        <a:t> </a:t>
                      </a:r>
                      <a:r>
                        <a:rPr sz="1200" dirty="0">
                          <a:solidFill>
                            <a:srgbClr val="17375E"/>
                          </a:solidFill>
                          <a:latin typeface="Arial"/>
                          <a:cs typeface="Arial"/>
                        </a:rPr>
                        <a:t>a</a:t>
                      </a:r>
                      <a:r>
                        <a:rPr sz="1200" spc="-5" dirty="0">
                          <a:solidFill>
                            <a:srgbClr val="17375E"/>
                          </a:solidFill>
                          <a:latin typeface="Arial"/>
                          <a:cs typeface="Arial"/>
                        </a:rPr>
                        <a:t>l</a:t>
                      </a:r>
                      <a:r>
                        <a:rPr sz="1200" dirty="0">
                          <a:solidFill>
                            <a:srgbClr val="17375E"/>
                          </a:solidFill>
                          <a:latin typeface="Arial"/>
                          <a:cs typeface="Arial"/>
                        </a:rPr>
                        <a:t>l</a:t>
                      </a:r>
                      <a:r>
                        <a:rPr sz="1200" spc="-15" dirty="0">
                          <a:solidFill>
                            <a:srgbClr val="17375E"/>
                          </a:solidFill>
                          <a:latin typeface="Arial"/>
                          <a:cs typeface="Arial"/>
                        </a:rPr>
                        <a:t> </a:t>
                      </a:r>
                      <a:r>
                        <a:rPr sz="1200" dirty="0">
                          <a:solidFill>
                            <a:srgbClr val="17375E"/>
                          </a:solidFill>
                          <a:latin typeface="Arial"/>
                          <a:cs typeface="Arial"/>
                        </a:rPr>
                        <a:t>other</a:t>
                      </a:r>
                      <a:r>
                        <a:rPr sz="1200" spc="-30" dirty="0">
                          <a:solidFill>
                            <a:srgbClr val="17375E"/>
                          </a:solidFill>
                          <a:latin typeface="Arial"/>
                          <a:cs typeface="Arial"/>
                        </a:rPr>
                        <a:t> </a:t>
                      </a:r>
                      <a:r>
                        <a:rPr sz="1200" dirty="0">
                          <a:solidFill>
                            <a:srgbClr val="17375E"/>
                          </a:solidFill>
                          <a:latin typeface="Arial"/>
                          <a:cs typeface="Arial"/>
                        </a:rPr>
                        <a:t>p</a:t>
                      </a:r>
                      <a:r>
                        <a:rPr sz="1200" spc="-5" dirty="0">
                          <a:solidFill>
                            <a:srgbClr val="17375E"/>
                          </a:solidFill>
                          <a:latin typeface="Arial"/>
                          <a:cs typeface="Arial"/>
                        </a:rPr>
                        <a:t>r</a:t>
                      </a:r>
                      <a:r>
                        <a:rPr sz="1200" dirty="0">
                          <a:solidFill>
                            <a:srgbClr val="17375E"/>
                          </a:solidFill>
                          <a:latin typeface="Arial"/>
                          <a:cs typeface="Arial"/>
                        </a:rPr>
                        <a:t>o</a:t>
                      </a:r>
                      <a:r>
                        <a:rPr sz="1200" spc="-10" dirty="0">
                          <a:solidFill>
                            <a:srgbClr val="17375E"/>
                          </a:solidFill>
                          <a:latin typeface="Arial"/>
                          <a:cs typeface="Arial"/>
                        </a:rPr>
                        <a:t>g</a:t>
                      </a:r>
                      <a:r>
                        <a:rPr sz="1200" spc="-5" dirty="0">
                          <a:solidFill>
                            <a:srgbClr val="17375E"/>
                          </a:solidFill>
                          <a:latin typeface="Arial"/>
                          <a:cs typeface="Arial"/>
                        </a:rPr>
                        <a:t>r</a:t>
                      </a:r>
                      <a:r>
                        <a:rPr sz="1200" dirty="0">
                          <a:solidFill>
                            <a:srgbClr val="17375E"/>
                          </a:solidFill>
                          <a:latin typeface="Arial"/>
                          <a:cs typeface="Arial"/>
                        </a:rPr>
                        <a:t>am</a:t>
                      </a:r>
                      <a:r>
                        <a:rPr sz="1200" spc="-15" dirty="0">
                          <a:solidFill>
                            <a:srgbClr val="17375E"/>
                          </a:solidFill>
                          <a:latin typeface="Arial"/>
                          <a:cs typeface="Arial"/>
                        </a:rPr>
                        <a:t> </a:t>
                      </a:r>
                      <a:r>
                        <a:rPr sz="1200" dirty="0">
                          <a:solidFill>
                            <a:srgbClr val="17375E"/>
                          </a:solidFill>
                          <a:latin typeface="Arial"/>
                          <a:cs typeface="Arial"/>
                        </a:rPr>
                        <a:t>subs</a:t>
                      </a:r>
                      <a:r>
                        <a:rPr sz="1200" spc="-15" dirty="0">
                          <a:solidFill>
                            <a:srgbClr val="17375E"/>
                          </a:solidFill>
                          <a:latin typeface="Arial"/>
                          <a:cs typeface="Arial"/>
                        </a:rPr>
                        <a:t>y</a:t>
                      </a:r>
                      <a:r>
                        <a:rPr sz="1200" dirty="0">
                          <a:solidFill>
                            <a:srgbClr val="17375E"/>
                          </a:solidFill>
                          <a:latin typeface="Arial"/>
                          <a:cs typeface="Arial"/>
                        </a:rPr>
                        <a:t>ste</a:t>
                      </a:r>
                      <a:r>
                        <a:rPr sz="1200" spc="5" dirty="0">
                          <a:solidFill>
                            <a:srgbClr val="17375E"/>
                          </a:solidFill>
                          <a:latin typeface="Arial"/>
                          <a:cs typeface="Arial"/>
                        </a:rPr>
                        <a:t>m</a:t>
                      </a:r>
                      <a:r>
                        <a:rPr sz="1200" dirty="0">
                          <a:solidFill>
                            <a:srgbClr val="17375E"/>
                          </a:solidFill>
                          <a:latin typeface="Arial"/>
                          <a:cs typeface="Arial"/>
                        </a:rPr>
                        <a:t>s</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1275">
                        <a:lnSpc>
                          <a:spcPct val="100000"/>
                        </a:lnSpc>
                      </a:pPr>
                      <a:r>
                        <a:rPr sz="1200" spc="-40" dirty="0">
                          <a:solidFill>
                            <a:srgbClr val="17375E"/>
                          </a:solidFill>
                          <a:latin typeface="Arial"/>
                          <a:cs typeface="Arial"/>
                        </a:rPr>
                        <a:t>T</a:t>
                      </a:r>
                      <a:r>
                        <a:rPr sz="1200" spc="-5" dirty="0">
                          <a:solidFill>
                            <a:srgbClr val="17375E"/>
                          </a:solidFill>
                          <a:latin typeface="Arial"/>
                          <a:cs typeface="Arial"/>
                        </a:rPr>
                        <a:t>r</a:t>
                      </a:r>
                      <a:r>
                        <a:rPr sz="1200" dirty="0">
                          <a:solidFill>
                            <a:srgbClr val="17375E"/>
                          </a:solidFill>
                          <a:latin typeface="Arial"/>
                          <a:cs typeface="Arial"/>
                        </a:rPr>
                        <a:t>anspo</a:t>
                      </a:r>
                      <a:r>
                        <a:rPr sz="1200" spc="-5" dirty="0">
                          <a:solidFill>
                            <a:srgbClr val="17375E"/>
                          </a:solidFill>
                          <a:latin typeface="Arial"/>
                          <a:cs typeface="Arial"/>
                        </a:rPr>
                        <a:t>r</a:t>
                      </a:r>
                      <a:r>
                        <a:rPr sz="1200" dirty="0">
                          <a:solidFill>
                            <a:srgbClr val="17375E"/>
                          </a:solidFill>
                          <a:latin typeface="Arial"/>
                          <a:cs typeface="Arial"/>
                        </a:rPr>
                        <a:t>tat</a:t>
                      </a:r>
                      <a:r>
                        <a:rPr sz="1200" spc="-5" dirty="0">
                          <a:solidFill>
                            <a:srgbClr val="17375E"/>
                          </a:solidFill>
                          <a:latin typeface="Arial"/>
                          <a:cs typeface="Arial"/>
                        </a:rPr>
                        <a:t>i</a:t>
                      </a:r>
                      <a:r>
                        <a:rPr sz="1200" spc="-10" dirty="0">
                          <a:solidFill>
                            <a:srgbClr val="17375E"/>
                          </a:solidFill>
                          <a:latin typeface="Arial"/>
                          <a:cs typeface="Arial"/>
                        </a:rPr>
                        <a:t>o</a:t>
                      </a:r>
                      <a:r>
                        <a:rPr sz="1200" dirty="0">
                          <a:solidFill>
                            <a:srgbClr val="17375E"/>
                          </a:solidFill>
                          <a:latin typeface="Arial"/>
                          <a:cs typeface="Arial"/>
                        </a:rPr>
                        <a:t>n</a:t>
                      </a:r>
                      <a:r>
                        <a:rPr sz="1200" spc="-55" dirty="0">
                          <a:solidFill>
                            <a:srgbClr val="17375E"/>
                          </a:solidFill>
                          <a:latin typeface="Arial"/>
                          <a:cs typeface="Arial"/>
                        </a:rPr>
                        <a:t> </a:t>
                      </a:r>
                      <a:r>
                        <a:rPr sz="1200" spc="-5" dirty="0">
                          <a:solidFill>
                            <a:srgbClr val="17375E"/>
                          </a:solidFill>
                          <a:latin typeface="Arial"/>
                          <a:cs typeface="Arial"/>
                        </a:rPr>
                        <a:t>U</a:t>
                      </a:r>
                      <a:r>
                        <a:rPr sz="1200" dirty="0">
                          <a:solidFill>
                            <a:srgbClr val="17375E"/>
                          </a:solidFill>
                          <a:latin typeface="Arial"/>
                          <a:cs typeface="Arial"/>
                        </a:rPr>
                        <a:t>ser</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3"/>
                  </a:ext>
                </a:extLst>
              </a:tr>
              <a:tr h="381518">
                <a:tc>
                  <a:txBody>
                    <a:bodyPr/>
                    <a:lstStyle/>
                    <a:p>
                      <a:pPr marL="41275" marR="82550">
                        <a:lnSpc>
                          <a:spcPct val="100000"/>
                        </a:lnSpc>
                      </a:pPr>
                      <a:r>
                        <a:rPr sz="1200" dirty="0">
                          <a:solidFill>
                            <a:srgbClr val="17375E"/>
                          </a:solidFill>
                          <a:latin typeface="Arial"/>
                          <a:cs typeface="Arial"/>
                        </a:rPr>
                        <a:t>ha</a:t>
                      </a:r>
                      <a:r>
                        <a:rPr sz="1200" spc="-15" dirty="0">
                          <a:solidFill>
                            <a:srgbClr val="17375E"/>
                          </a:solidFill>
                          <a:latin typeface="Arial"/>
                          <a:cs typeface="Arial"/>
                        </a:rPr>
                        <a:t>v</a:t>
                      </a:r>
                      <a:r>
                        <a:rPr sz="1200" dirty="0">
                          <a:solidFill>
                            <a:srgbClr val="17375E"/>
                          </a:solidFill>
                          <a:latin typeface="Arial"/>
                          <a:cs typeface="Arial"/>
                        </a:rPr>
                        <a:t>e</a:t>
                      </a:r>
                      <a:r>
                        <a:rPr sz="1200" spc="-20" dirty="0">
                          <a:solidFill>
                            <a:srgbClr val="17375E"/>
                          </a:solidFill>
                          <a:latin typeface="Arial"/>
                          <a:cs typeface="Arial"/>
                        </a:rPr>
                        <a:t> </a:t>
                      </a:r>
                      <a:r>
                        <a:rPr sz="1200" dirty="0">
                          <a:solidFill>
                            <a:srgbClr val="17375E"/>
                          </a:solidFill>
                          <a:latin typeface="Arial"/>
                          <a:cs typeface="Arial"/>
                        </a:rPr>
                        <a:t>on</a:t>
                      </a:r>
                      <a:r>
                        <a:rPr sz="1200" spc="-5" dirty="0">
                          <a:solidFill>
                            <a:srgbClr val="17375E"/>
                          </a:solidFill>
                          <a:latin typeface="Arial"/>
                          <a:cs typeface="Arial"/>
                        </a:rPr>
                        <a:t>l</a:t>
                      </a:r>
                      <a:r>
                        <a:rPr sz="1200" dirty="0">
                          <a:solidFill>
                            <a:srgbClr val="17375E"/>
                          </a:solidFill>
                          <a:latin typeface="Arial"/>
                          <a:cs typeface="Arial"/>
                        </a:rPr>
                        <a:t>y</a:t>
                      </a:r>
                      <a:r>
                        <a:rPr sz="1200" spc="-25" dirty="0">
                          <a:solidFill>
                            <a:srgbClr val="17375E"/>
                          </a:solidFill>
                          <a:latin typeface="Arial"/>
                          <a:cs typeface="Arial"/>
                        </a:rPr>
                        <a:t> </a:t>
                      </a:r>
                      <a:r>
                        <a:rPr sz="1200" spc="-5" dirty="0">
                          <a:solidFill>
                            <a:srgbClr val="17375E"/>
                          </a:solidFill>
                          <a:latin typeface="Arial"/>
                          <a:cs typeface="Arial"/>
                        </a:rPr>
                        <a:t>r</a:t>
                      </a:r>
                      <a:r>
                        <a:rPr sz="1200" dirty="0">
                          <a:solidFill>
                            <a:srgbClr val="17375E"/>
                          </a:solidFill>
                          <a:latin typeface="Arial"/>
                          <a:cs typeface="Arial"/>
                        </a:rPr>
                        <a:t>ead</a:t>
                      </a:r>
                      <a:r>
                        <a:rPr sz="1200" spc="-5" dirty="0">
                          <a:solidFill>
                            <a:srgbClr val="17375E"/>
                          </a:solidFill>
                          <a:latin typeface="Arial"/>
                          <a:cs typeface="Arial"/>
                        </a:rPr>
                        <a:t>-</a:t>
                      </a:r>
                      <a:r>
                        <a:rPr sz="1200" dirty="0">
                          <a:solidFill>
                            <a:srgbClr val="17375E"/>
                          </a:solidFill>
                          <a:latin typeface="Arial"/>
                          <a:cs typeface="Arial"/>
                        </a:rPr>
                        <a:t>on</a:t>
                      </a:r>
                      <a:r>
                        <a:rPr sz="1200" spc="-5" dirty="0">
                          <a:solidFill>
                            <a:srgbClr val="17375E"/>
                          </a:solidFill>
                          <a:latin typeface="Arial"/>
                          <a:cs typeface="Arial"/>
                        </a:rPr>
                        <a:t>l</a:t>
                      </a:r>
                      <a:r>
                        <a:rPr sz="1200" dirty="0">
                          <a:solidFill>
                            <a:srgbClr val="17375E"/>
                          </a:solidFill>
                          <a:latin typeface="Arial"/>
                          <a:cs typeface="Arial"/>
                        </a:rPr>
                        <a:t>y</a:t>
                      </a:r>
                      <a:r>
                        <a:rPr sz="1200" spc="-35" dirty="0">
                          <a:solidFill>
                            <a:srgbClr val="17375E"/>
                          </a:solidFill>
                          <a:latin typeface="Arial"/>
                          <a:cs typeface="Arial"/>
                        </a:rPr>
                        <a:t> </a:t>
                      </a:r>
                      <a:r>
                        <a:rPr sz="1200" dirty="0">
                          <a:solidFill>
                            <a:srgbClr val="17375E"/>
                          </a:solidFill>
                          <a:latin typeface="Arial"/>
                          <a:cs typeface="Arial"/>
                        </a:rPr>
                        <a:t>access</a:t>
                      </a:r>
                      <a:r>
                        <a:rPr sz="1200" spc="-25" dirty="0">
                          <a:solidFill>
                            <a:srgbClr val="17375E"/>
                          </a:solidFill>
                          <a:latin typeface="Arial"/>
                          <a:cs typeface="Arial"/>
                        </a:rPr>
                        <a:t> </a:t>
                      </a:r>
                      <a:r>
                        <a:rPr sz="1200" spc="-5" dirty="0">
                          <a:solidFill>
                            <a:srgbClr val="17375E"/>
                          </a:solidFill>
                          <a:latin typeface="Arial"/>
                          <a:cs typeface="Arial"/>
                        </a:rPr>
                        <a:t>i</a:t>
                      </a:r>
                      <a:r>
                        <a:rPr sz="1200" dirty="0">
                          <a:solidFill>
                            <a:srgbClr val="17375E"/>
                          </a:solidFill>
                          <a:latin typeface="Arial"/>
                          <a:cs typeface="Arial"/>
                        </a:rPr>
                        <a:t>n</a:t>
                      </a:r>
                      <a:r>
                        <a:rPr sz="1200" spc="5" dirty="0">
                          <a:solidFill>
                            <a:srgbClr val="17375E"/>
                          </a:solidFill>
                          <a:latin typeface="Arial"/>
                          <a:cs typeface="Arial"/>
                        </a:rPr>
                        <a:t> </a:t>
                      </a:r>
                      <a:r>
                        <a:rPr sz="1200" dirty="0">
                          <a:solidFill>
                            <a:srgbClr val="17375E"/>
                          </a:solidFill>
                          <a:latin typeface="Arial"/>
                          <a:cs typeface="Arial"/>
                        </a:rPr>
                        <a:t>a</a:t>
                      </a:r>
                      <a:r>
                        <a:rPr sz="1200" spc="-5" dirty="0">
                          <a:solidFill>
                            <a:srgbClr val="17375E"/>
                          </a:solidFill>
                          <a:latin typeface="Arial"/>
                          <a:cs typeface="Arial"/>
                        </a:rPr>
                        <a:t>l</a:t>
                      </a:r>
                      <a:r>
                        <a:rPr sz="1200" dirty="0">
                          <a:solidFill>
                            <a:srgbClr val="17375E"/>
                          </a:solidFill>
                          <a:latin typeface="Arial"/>
                          <a:cs typeface="Arial"/>
                        </a:rPr>
                        <a:t>l</a:t>
                      </a:r>
                      <a:r>
                        <a:rPr sz="1200" spc="-15" dirty="0">
                          <a:solidFill>
                            <a:srgbClr val="17375E"/>
                          </a:solidFill>
                          <a:latin typeface="Arial"/>
                          <a:cs typeface="Arial"/>
                        </a:rPr>
                        <a:t> </a:t>
                      </a:r>
                      <a:r>
                        <a:rPr sz="1200" dirty="0">
                          <a:solidFill>
                            <a:srgbClr val="17375E"/>
                          </a:solidFill>
                          <a:latin typeface="Arial"/>
                          <a:cs typeface="Arial"/>
                        </a:rPr>
                        <a:t>p</a:t>
                      </a:r>
                      <a:r>
                        <a:rPr sz="1200" spc="-5" dirty="0">
                          <a:solidFill>
                            <a:srgbClr val="17375E"/>
                          </a:solidFill>
                          <a:latin typeface="Arial"/>
                          <a:cs typeface="Arial"/>
                        </a:rPr>
                        <a:t>r</a:t>
                      </a:r>
                      <a:r>
                        <a:rPr sz="1200" dirty="0">
                          <a:solidFill>
                            <a:srgbClr val="17375E"/>
                          </a:solidFill>
                          <a:latin typeface="Arial"/>
                          <a:cs typeface="Arial"/>
                        </a:rPr>
                        <a:t>o</a:t>
                      </a:r>
                      <a:r>
                        <a:rPr sz="1200" spc="-10" dirty="0">
                          <a:solidFill>
                            <a:srgbClr val="17375E"/>
                          </a:solidFill>
                          <a:latin typeface="Arial"/>
                          <a:cs typeface="Arial"/>
                        </a:rPr>
                        <a:t>g</a:t>
                      </a:r>
                      <a:r>
                        <a:rPr sz="1200" spc="-5" dirty="0">
                          <a:solidFill>
                            <a:srgbClr val="17375E"/>
                          </a:solidFill>
                          <a:latin typeface="Arial"/>
                          <a:cs typeface="Arial"/>
                        </a:rPr>
                        <a:t>r</a:t>
                      </a:r>
                      <a:r>
                        <a:rPr sz="1200" dirty="0">
                          <a:solidFill>
                            <a:srgbClr val="17375E"/>
                          </a:solidFill>
                          <a:latin typeface="Arial"/>
                          <a:cs typeface="Arial"/>
                        </a:rPr>
                        <a:t>am</a:t>
                      </a:r>
                      <a:r>
                        <a:rPr sz="1200" spc="-15" dirty="0">
                          <a:solidFill>
                            <a:srgbClr val="17375E"/>
                          </a:solidFill>
                          <a:latin typeface="Arial"/>
                          <a:cs typeface="Arial"/>
                        </a:rPr>
                        <a:t> </a:t>
                      </a:r>
                      <a:r>
                        <a:rPr sz="1200" dirty="0">
                          <a:solidFill>
                            <a:srgbClr val="17375E"/>
                          </a:solidFill>
                          <a:latin typeface="Arial"/>
                          <a:cs typeface="Arial"/>
                        </a:rPr>
                        <a:t>subs</a:t>
                      </a:r>
                      <a:r>
                        <a:rPr sz="1200" spc="-15" dirty="0">
                          <a:solidFill>
                            <a:srgbClr val="17375E"/>
                          </a:solidFill>
                          <a:latin typeface="Arial"/>
                          <a:cs typeface="Arial"/>
                        </a:rPr>
                        <a:t>y</a:t>
                      </a:r>
                      <a:r>
                        <a:rPr sz="1200" dirty="0">
                          <a:solidFill>
                            <a:srgbClr val="17375E"/>
                          </a:solidFill>
                          <a:latin typeface="Arial"/>
                          <a:cs typeface="Arial"/>
                        </a:rPr>
                        <a:t>ste</a:t>
                      </a:r>
                      <a:r>
                        <a:rPr sz="1200" spc="5" dirty="0">
                          <a:solidFill>
                            <a:srgbClr val="17375E"/>
                          </a:solidFill>
                          <a:latin typeface="Arial"/>
                          <a:cs typeface="Arial"/>
                        </a:rPr>
                        <a:t>m</a:t>
                      </a:r>
                      <a:r>
                        <a:rPr sz="1200" dirty="0">
                          <a:solidFill>
                            <a:srgbClr val="17375E"/>
                          </a:solidFill>
                          <a:latin typeface="Arial"/>
                          <a:cs typeface="Arial"/>
                        </a:rPr>
                        <a:t>s</a:t>
                      </a:r>
                      <a:r>
                        <a:rPr sz="1200" spc="-25" dirty="0">
                          <a:solidFill>
                            <a:srgbClr val="17375E"/>
                          </a:solidFill>
                          <a:latin typeface="Arial"/>
                          <a:cs typeface="Arial"/>
                        </a:rPr>
                        <a:t> </a:t>
                      </a:r>
                      <a:r>
                        <a:rPr sz="1200" spc="-5" dirty="0">
                          <a:solidFill>
                            <a:srgbClr val="17375E"/>
                          </a:solidFill>
                          <a:latin typeface="Arial"/>
                          <a:cs typeface="Arial"/>
                        </a:rPr>
                        <a:t>(</a:t>
                      </a:r>
                      <a:r>
                        <a:rPr sz="1200" dirty="0">
                          <a:solidFill>
                            <a:srgbClr val="17375E"/>
                          </a:solidFill>
                          <a:latin typeface="Arial"/>
                          <a:cs typeface="Arial"/>
                        </a:rPr>
                        <a:t>and</a:t>
                      </a:r>
                      <a:r>
                        <a:rPr sz="1200" spc="-20" dirty="0">
                          <a:solidFill>
                            <a:srgbClr val="17375E"/>
                          </a:solidFill>
                          <a:latin typeface="Arial"/>
                          <a:cs typeface="Arial"/>
                        </a:rPr>
                        <a:t> </a:t>
                      </a:r>
                      <a:r>
                        <a:rPr sz="1200" dirty="0">
                          <a:solidFill>
                            <a:srgbClr val="17375E"/>
                          </a:solidFill>
                          <a:latin typeface="Arial"/>
                          <a:cs typeface="Arial"/>
                        </a:rPr>
                        <a:t>do</a:t>
                      </a:r>
                      <a:r>
                        <a:rPr sz="1200" spc="-5" dirty="0">
                          <a:solidFill>
                            <a:srgbClr val="17375E"/>
                          </a:solidFill>
                          <a:latin typeface="Arial"/>
                          <a:cs typeface="Arial"/>
                        </a:rPr>
                        <a:t> </a:t>
                      </a:r>
                      <a:r>
                        <a:rPr sz="1200" dirty="0">
                          <a:solidFill>
                            <a:srgbClr val="17375E"/>
                          </a:solidFill>
                          <a:latin typeface="Arial"/>
                          <a:cs typeface="Arial"/>
                        </a:rPr>
                        <a:t>not</a:t>
                      </a:r>
                      <a:r>
                        <a:rPr sz="1200" spc="-20" dirty="0">
                          <a:solidFill>
                            <a:srgbClr val="17375E"/>
                          </a:solidFill>
                          <a:latin typeface="Arial"/>
                          <a:cs typeface="Arial"/>
                        </a:rPr>
                        <a:t> </a:t>
                      </a:r>
                      <a:r>
                        <a:rPr sz="1200" dirty="0">
                          <a:solidFill>
                            <a:srgbClr val="17375E"/>
                          </a:solidFill>
                          <a:latin typeface="Arial"/>
                          <a:cs typeface="Arial"/>
                        </a:rPr>
                        <a:t>need</a:t>
                      </a:r>
                      <a:r>
                        <a:rPr sz="1200" spc="-30" dirty="0">
                          <a:solidFill>
                            <a:srgbClr val="17375E"/>
                          </a:solidFill>
                          <a:latin typeface="Arial"/>
                          <a:cs typeface="Arial"/>
                        </a:rPr>
                        <a:t> </a:t>
                      </a:r>
                      <a:r>
                        <a:rPr sz="1200" dirty="0">
                          <a:solidFill>
                            <a:srgbClr val="17375E"/>
                          </a:solidFill>
                          <a:latin typeface="Arial"/>
                          <a:cs typeface="Arial"/>
                        </a:rPr>
                        <a:t>to</a:t>
                      </a:r>
                      <a:r>
                        <a:rPr sz="1200" spc="5" dirty="0">
                          <a:solidFill>
                            <a:srgbClr val="17375E"/>
                          </a:solidFill>
                          <a:latin typeface="Arial"/>
                          <a:cs typeface="Arial"/>
                        </a:rPr>
                        <a:t> </a:t>
                      </a:r>
                      <a:r>
                        <a:rPr sz="1200" dirty="0">
                          <a:solidFill>
                            <a:srgbClr val="17375E"/>
                          </a:solidFill>
                          <a:latin typeface="Arial"/>
                          <a:cs typeface="Arial"/>
                        </a:rPr>
                        <a:t>enter</a:t>
                      </a:r>
                      <a:r>
                        <a:rPr sz="1200" spc="-30" dirty="0">
                          <a:solidFill>
                            <a:srgbClr val="17375E"/>
                          </a:solidFill>
                          <a:latin typeface="Arial"/>
                          <a:cs typeface="Arial"/>
                        </a:rPr>
                        <a:t> </a:t>
                      </a:r>
                      <a:r>
                        <a:rPr sz="1200" dirty="0">
                          <a:solidFill>
                            <a:srgbClr val="17375E"/>
                          </a:solidFill>
                          <a:latin typeface="Arial"/>
                          <a:cs typeface="Arial"/>
                        </a:rPr>
                        <a:t>or</a:t>
                      </a:r>
                      <a:r>
                        <a:rPr sz="1200" spc="-15" dirty="0">
                          <a:solidFill>
                            <a:srgbClr val="17375E"/>
                          </a:solidFill>
                          <a:latin typeface="Arial"/>
                          <a:cs typeface="Arial"/>
                        </a:rPr>
                        <a:t> </a:t>
                      </a:r>
                      <a:r>
                        <a:rPr sz="1200" dirty="0">
                          <a:solidFill>
                            <a:srgbClr val="17375E"/>
                          </a:solidFill>
                          <a:latin typeface="Arial"/>
                          <a:cs typeface="Arial"/>
                        </a:rPr>
                        <a:t>ed</a:t>
                      </a:r>
                      <a:r>
                        <a:rPr sz="1200" spc="-5" dirty="0">
                          <a:solidFill>
                            <a:srgbClr val="17375E"/>
                          </a:solidFill>
                          <a:latin typeface="Arial"/>
                          <a:cs typeface="Arial"/>
                        </a:rPr>
                        <a:t>i</a:t>
                      </a:r>
                      <a:r>
                        <a:rPr sz="1200" dirty="0">
                          <a:solidFill>
                            <a:srgbClr val="17375E"/>
                          </a:solidFill>
                          <a:latin typeface="Arial"/>
                          <a:cs typeface="Arial"/>
                        </a:rPr>
                        <a:t>t </a:t>
                      </a:r>
                      <a:r>
                        <a:rPr sz="1200" spc="-5" dirty="0">
                          <a:solidFill>
                            <a:srgbClr val="17375E"/>
                          </a:solidFill>
                          <a:latin typeface="Arial"/>
                          <a:cs typeface="Arial"/>
                        </a:rPr>
                        <a:t>i</a:t>
                      </a:r>
                      <a:r>
                        <a:rPr sz="1200" dirty="0">
                          <a:solidFill>
                            <a:srgbClr val="17375E"/>
                          </a:solidFill>
                          <a:latin typeface="Arial"/>
                          <a:cs typeface="Arial"/>
                        </a:rPr>
                        <a:t>n</a:t>
                      </a:r>
                      <a:r>
                        <a:rPr sz="1200" spc="10" dirty="0">
                          <a:solidFill>
                            <a:srgbClr val="17375E"/>
                          </a:solidFill>
                          <a:latin typeface="Arial"/>
                          <a:cs typeface="Arial"/>
                        </a:rPr>
                        <a:t>f</a:t>
                      </a:r>
                      <a:r>
                        <a:rPr sz="1200" dirty="0">
                          <a:solidFill>
                            <a:srgbClr val="17375E"/>
                          </a:solidFill>
                          <a:latin typeface="Arial"/>
                          <a:cs typeface="Arial"/>
                        </a:rPr>
                        <a:t>o</a:t>
                      </a:r>
                      <a:r>
                        <a:rPr sz="1200" spc="-5" dirty="0">
                          <a:solidFill>
                            <a:srgbClr val="17375E"/>
                          </a:solidFill>
                          <a:latin typeface="Arial"/>
                          <a:cs typeface="Arial"/>
                        </a:rPr>
                        <a:t>r</a:t>
                      </a:r>
                      <a:r>
                        <a:rPr sz="1200" spc="5" dirty="0">
                          <a:solidFill>
                            <a:srgbClr val="17375E"/>
                          </a:solidFill>
                          <a:latin typeface="Arial"/>
                          <a:cs typeface="Arial"/>
                        </a:rPr>
                        <a:t>m</a:t>
                      </a:r>
                      <a:r>
                        <a:rPr sz="1200" spc="-10" dirty="0">
                          <a:solidFill>
                            <a:srgbClr val="17375E"/>
                          </a:solidFill>
                          <a:latin typeface="Arial"/>
                          <a:cs typeface="Arial"/>
                        </a:rPr>
                        <a:t>a</a:t>
                      </a:r>
                      <a:r>
                        <a:rPr sz="1200" dirty="0">
                          <a:solidFill>
                            <a:srgbClr val="17375E"/>
                          </a:solidFill>
                          <a:latin typeface="Arial"/>
                          <a:cs typeface="Arial"/>
                        </a:rPr>
                        <a:t>t</a:t>
                      </a:r>
                      <a:r>
                        <a:rPr sz="1200" spc="-5" dirty="0">
                          <a:solidFill>
                            <a:srgbClr val="17375E"/>
                          </a:solidFill>
                          <a:latin typeface="Arial"/>
                          <a:cs typeface="Arial"/>
                        </a:rPr>
                        <a:t>i</a:t>
                      </a:r>
                      <a:r>
                        <a:rPr sz="1200" spc="-10" dirty="0">
                          <a:solidFill>
                            <a:srgbClr val="17375E"/>
                          </a:solidFill>
                          <a:latin typeface="Arial"/>
                          <a:cs typeface="Arial"/>
                        </a:rPr>
                        <a:t>o</a:t>
                      </a:r>
                      <a:r>
                        <a:rPr sz="1200" dirty="0">
                          <a:solidFill>
                            <a:srgbClr val="17375E"/>
                          </a:solidFill>
                          <a:latin typeface="Arial"/>
                          <a:cs typeface="Arial"/>
                        </a:rPr>
                        <a:t>n</a:t>
                      </a:r>
                      <a:r>
                        <a:rPr sz="1200" spc="-45" dirty="0">
                          <a:solidFill>
                            <a:srgbClr val="17375E"/>
                          </a:solidFill>
                          <a:latin typeface="Arial"/>
                          <a:cs typeface="Arial"/>
                        </a:rPr>
                        <a:t> </a:t>
                      </a:r>
                      <a:r>
                        <a:rPr sz="1200" spc="-5" dirty="0">
                          <a:solidFill>
                            <a:srgbClr val="17375E"/>
                          </a:solidFill>
                          <a:latin typeface="Arial"/>
                          <a:cs typeface="Arial"/>
                        </a:rPr>
                        <a:t>i</a:t>
                      </a:r>
                      <a:r>
                        <a:rPr sz="1200" dirty="0">
                          <a:solidFill>
                            <a:srgbClr val="17375E"/>
                          </a:solidFill>
                          <a:latin typeface="Arial"/>
                          <a:cs typeface="Arial"/>
                        </a:rPr>
                        <a:t>n</a:t>
                      </a:r>
                      <a:r>
                        <a:rPr sz="1200" spc="-5" dirty="0">
                          <a:solidFill>
                            <a:srgbClr val="17375E"/>
                          </a:solidFill>
                          <a:latin typeface="Arial"/>
                          <a:cs typeface="Arial"/>
                        </a:rPr>
                        <a:t> </a:t>
                      </a:r>
                      <a:r>
                        <a:rPr sz="1200" dirty="0">
                          <a:solidFill>
                            <a:srgbClr val="17375E"/>
                          </a:solidFill>
                          <a:latin typeface="Arial"/>
                          <a:cs typeface="Arial"/>
                        </a:rPr>
                        <a:t>any</a:t>
                      </a:r>
                      <a:r>
                        <a:rPr sz="1200" spc="-10" dirty="0">
                          <a:solidFill>
                            <a:srgbClr val="17375E"/>
                          </a:solidFill>
                          <a:latin typeface="Arial"/>
                          <a:cs typeface="Arial"/>
                        </a:rPr>
                        <a:t> </a:t>
                      </a:r>
                      <a:r>
                        <a:rPr sz="1200" dirty="0">
                          <a:solidFill>
                            <a:srgbClr val="17375E"/>
                          </a:solidFill>
                          <a:latin typeface="Arial"/>
                          <a:cs typeface="Arial"/>
                        </a:rPr>
                        <a:t>subs</a:t>
                      </a:r>
                      <a:r>
                        <a:rPr sz="1200" spc="-15" dirty="0">
                          <a:solidFill>
                            <a:srgbClr val="17375E"/>
                          </a:solidFill>
                          <a:latin typeface="Arial"/>
                          <a:cs typeface="Arial"/>
                        </a:rPr>
                        <a:t>y</a:t>
                      </a:r>
                      <a:r>
                        <a:rPr sz="1200" dirty="0">
                          <a:solidFill>
                            <a:srgbClr val="17375E"/>
                          </a:solidFill>
                          <a:latin typeface="Arial"/>
                          <a:cs typeface="Arial"/>
                        </a:rPr>
                        <a:t>ste</a:t>
                      </a:r>
                      <a:r>
                        <a:rPr sz="1200" spc="5" dirty="0">
                          <a:solidFill>
                            <a:srgbClr val="17375E"/>
                          </a:solidFill>
                          <a:latin typeface="Arial"/>
                          <a:cs typeface="Arial"/>
                        </a:rPr>
                        <a:t>m</a:t>
                      </a:r>
                      <a:r>
                        <a:rPr sz="1200" dirty="0">
                          <a:solidFill>
                            <a:srgbClr val="17375E"/>
                          </a:solidFill>
                          <a:latin typeface="Arial"/>
                          <a:cs typeface="Arial"/>
                        </a:rPr>
                        <a:t>)</a:t>
                      </a:r>
                      <a:endParaRPr sz="12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1275">
                        <a:lnSpc>
                          <a:spcPct val="100000"/>
                        </a:lnSpc>
                      </a:pPr>
                      <a:r>
                        <a:rPr sz="1200" spc="-25" dirty="0">
                          <a:solidFill>
                            <a:srgbClr val="17375E"/>
                          </a:solidFill>
                          <a:latin typeface="Arial"/>
                          <a:cs typeface="Arial"/>
                        </a:rPr>
                        <a:t>V</a:t>
                      </a:r>
                      <a:r>
                        <a:rPr sz="1200" spc="-5" dirty="0">
                          <a:solidFill>
                            <a:srgbClr val="17375E"/>
                          </a:solidFill>
                          <a:latin typeface="Arial"/>
                          <a:cs typeface="Arial"/>
                        </a:rPr>
                        <a:t>i</a:t>
                      </a:r>
                      <a:r>
                        <a:rPr sz="1200" dirty="0">
                          <a:solidFill>
                            <a:srgbClr val="17375E"/>
                          </a:solidFill>
                          <a:latin typeface="Arial"/>
                          <a:cs typeface="Arial"/>
                        </a:rPr>
                        <a:t>ew</a:t>
                      </a:r>
                      <a:r>
                        <a:rPr sz="1200" spc="-25" dirty="0">
                          <a:solidFill>
                            <a:srgbClr val="17375E"/>
                          </a:solidFill>
                          <a:latin typeface="Arial"/>
                          <a:cs typeface="Arial"/>
                        </a:rPr>
                        <a:t> </a:t>
                      </a:r>
                      <a:r>
                        <a:rPr sz="1200" dirty="0">
                          <a:solidFill>
                            <a:srgbClr val="17375E"/>
                          </a:solidFill>
                          <a:latin typeface="Arial"/>
                          <a:cs typeface="Arial"/>
                        </a:rPr>
                        <a:t>On</a:t>
                      </a:r>
                      <a:r>
                        <a:rPr sz="1200" spc="-5" dirty="0">
                          <a:solidFill>
                            <a:srgbClr val="17375E"/>
                          </a:solidFill>
                          <a:latin typeface="Arial"/>
                          <a:cs typeface="Arial"/>
                        </a:rPr>
                        <a:t>l</a:t>
                      </a:r>
                      <a:r>
                        <a:rPr sz="1200" dirty="0">
                          <a:solidFill>
                            <a:srgbClr val="17375E"/>
                          </a:solidFill>
                          <a:latin typeface="Arial"/>
                          <a:cs typeface="Arial"/>
                        </a:rPr>
                        <a:t>y</a:t>
                      </a:r>
                      <a:r>
                        <a:rPr sz="1200" spc="-70" dirty="0">
                          <a:solidFill>
                            <a:srgbClr val="17375E"/>
                          </a:solidFill>
                          <a:latin typeface="Arial"/>
                          <a:cs typeface="Arial"/>
                        </a:rPr>
                        <a:t> </a:t>
                      </a:r>
                      <a:r>
                        <a:rPr sz="1200" dirty="0">
                          <a:solidFill>
                            <a:srgbClr val="17375E"/>
                          </a:solidFill>
                          <a:latin typeface="Arial"/>
                          <a:cs typeface="Arial"/>
                        </a:rPr>
                        <a:t>A</a:t>
                      </a:r>
                      <a:r>
                        <a:rPr sz="1200" spc="-5" dirty="0">
                          <a:solidFill>
                            <a:srgbClr val="17375E"/>
                          </a:solidFill>
                          <a:latin typeface="Arial"/>
                          <a:cs typeface="Arial"/>
                        </a:rPr>
                        <a:t>l</a:t>
                      </a:r>
                      <a:r>
                        <a:rPr sz="1200" dirty="0">
                          <a:solidFill>
                            <a:srgbClr val="17375E"/>
                          </a:solidFill>
                          <a:latin typeface="Arial"/>
                          <a:cs typeface="Arial"/>
                        </a:rPr>
                        <a:t>l</a:t>
                      </a:r>
                      <a:r>
                        <a:rPr sz="1200" spc="-15" dirty="0">
                          <a:solidFill>
                            <a:srgbClr val="17375E"/>
                          </a:solidFill>
                          <a:latin typeface="Arial"/>
                          <a:cs typeface="Arial"/>
                        </a:rPr>
                        <a:t> </a:t>
                      </a:r>
                      <a:r>
                        <a:rPr sz="1200" spc="-5" dirty="0">
                          <a:solidFill>
                            <a:srgbClr val="17375E"/>
                          </a:solidFill>
                          <a:latin typeface="Arial"/>
                          <a:cs typeface="Arial"/>
                        </a:rPr>
                        <a:t>Di</a:t>
                      </a:r>
                      <a:r>
                        <a:rPr sz="1200" dirty="0">
                          <a:solidFill>
                            <a:srgbClr val="17375E"/>
                          </a:solidFill>
                          <a:latin typeface="Arial"/>
                          <a:cs typeface="Arial"/>
                        </a:rPr>
                        <a:t>st</a:t>
                      </a:r>
                      <a:r>
                        <a:rPr sz="1200" spc="-5" dirty="0">
                          <a:solidFill>
                            <a:srgbClr val="17375E"/>
                          </a:solidFill>
                          <a:latin typeface="Arial"/>
                          <a:cs typeface="Arial"/>
                        </a:rPr>
                        <a:t>ri</a:t>
                      </a:r>
                      <a:r>
                        <a:rPr sz="1200" dirty="0">
                          <a:solidFill>
                            <a:srgbClr val="17375E"/>
                          </a:solidFill>
                          <a:latin typeface="Arial"/>
                          <a:cs typeface="Arial"/>
                        </a:rPr>
                        <a:t>cts</a:t>
                      </a:r>
                      <a:endParaRPr sz="1200" dirty="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4"/>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909</TotalTime>
  <Words>1832</Words>
  <Application>Microsoft Office PowerPoint</Application>
  <PresentationFormat>On-screen Show (4:3)</PresentationFormat>
  <Paragraphs>215</Paragraphs>
  <Slides>24</Slides>
  <Notes>20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New Sans Serif</vt:lpstr>
      <vt:lpstr>Times New Roman</vt:lpstr>
      <vt:lpstr>Verdana</vt:lpstr>
      <vt:lpstr>Office Theme</vt:lpstr>
      <vt:lpstr>PowerPoint Presentation</vt:lpstr>
      <vt:lpstr>Introduction</vt:lpstr>
      <vt:lpstr>About the FSP System</vt:lpstr>
      <vt:lpstr>About the FSP System</vt:lpstr>
      <vt:lpstr>About the FSP System</vt:lpstr>
      <vt:lpstr>About the FSP System</vt:lpstr>
      <vt:lpstr>About the FSP System</vt:lpstr>
      <vt:lpstr>About the FSP System:</vt:lpstr>
      <vt:lpstr>About the FSP System:</vt:lpstr>
      <vt:lpstr>Requesting FSP Access Through TEAL:</vt:lpstr>
      <vt:lpstr>Requesting FSP Access Through TEAL: </vt:lpstr>
      <vt:lpstr>Requesting FSP Access Through TEAL: Filling Out the New Account Form</vt:lpstr>
      <vt:lpstr>FSP (TEAL) – Role(s)</vt:lpstr>
      <vt:lpstr>My FSP Account(s) in TEAL</vt:lpstr>
      <vt:lpstr>FSP Add/Modify Access</vt:lpstr>
      <vt:lpstr>FSP – Edit Account - Add/Modify Applications</vt:lpstr>
      <vt:lpstr>Requesting FSP Access Through TEAL:</vt:lpstr>
      <vt:lpstr>Logging On to TEAL and   Using the FSP System  </vt:lpstr>
      <vt:lpstr>Navigation:   Revealing the Programs List  </vt:lpstr>
      <vt:lpstr>  Opening a Program Subsystem   Once you place your cursor over Programs and the program subsystems list drops down, select a program subsystem to enter by clicking the name of the program subsystem.</vt:lpstr>
      <vt:lpstr>Navigation:</vt:lpstr>
      <vt:lpstr>Navigation:</vt:lpstr>
      <vt:lpstr>Navigation:</vt:lpstr>
      <vt:lpstr>Helpful Web and Email Addresses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Foundation School Program (FSP) Payment System</dc:title>
  <dc:creator>bdavis</dc:creator>
  <cp:lastModifiedBy>Reyes, Pablo</cp:lastModifiedBy>
  <cp:revision>105</cp:revision>
  <dcterms:created xsi:type="dcterms:W3CDTF">2017-06-26T09:20:56Z</dcterms:created>
  <dcterms:modified xsi:type="dcterms:W3CDTF">2018-03-22T20:23:43Z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2010-10-20T00:00:00Z</vt:filetime>
  </property>
  <property fmtid="{D5CDD505-2E9C-101B-9397-08002B2CF9AE}" pid="3" name="LastSaved">
    <vt:filetime>2017-06-26T00:00:00Z</vt:filetime>
  </property>
</Properties>
</file>